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5" r:id="rId4"/>
    <p:sldId id="348" r:id="rId5"/>
    <p:sldId id="347" r:id="rId6"/>
    <p:sldId id="259" r:id="rId7"/>
    <p:sldId id="260" r:id="rId8"/>
    <p:sldId id="307" r:id="rId9"/>
    <p:sldId id="298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21" r:id="rId22"/>
    <p:sldId id="320" r:id="rId23"/>
    <p:sldId id="319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2280" y="10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3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98A-4D0E-BD43-072566F33A7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C98A-4D0E-BD43-072566F33A7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C98A-4D0E-BD43-072566F33A7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C98A-4D0E-BD43-072566F33A7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8-C98A-4D0E-BD43-072566F33A7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A-C98A-4D0E-BD43-072566F33A71}"/>
              </c:ext>
            </c:extLst>
          </c:dPt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45</c:v>
                </c:pt>
                <c:pt idx="2">
                  <c:v>30</c:v>
                </c:pt>
                <c:pt idx="3">
                  <c:v>60</c:v>
                </c:pt>
                <c:pt idx="4">
                  <c:v>46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98A-4D0E-BD43-072566F33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157966720"/>
        <c:axId val="157968256"/>
      </c:barChart>
      <c:catAx>
        <c:axId val="1579667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57968256"/>
        <c:crosses val="autoZero"/>
        <c:auto val="1"/>
        <c:lblAlgn val="ctr"/>
        <c:lblOffset val="100"/>
        <c:noMultiLvlLbl val="0"/>
      </c:catAx>
      <c:valAx>
        <c:axId val="157968256"/>
        <c:scaling>
          <c:orientation val="minMax"/>
          <c:max val="100"/>
        </c:scaling>
        <c:delete val="1"/>
        <c:axPos val="l"/>
        <c:majorGridlines>
          <c:spPr>
            <a:ln>
              <a:noFill/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57966720"/>
        <c:crosses val="autoZero"/>
        <c:crossBetween val="between"/>
      </c:valAx>
      <c:spPr>
        <a:noFill/>
        <a:ln w="5397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122660708181551E-2"/>
          <c:y val="0"/>
          <c:w val="0.95760845536833383"/>
          <c:h val="0.91741741741741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332-4662-BBD2-3B160AAE2DE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32-4662-BBD2-3B160AAE2DE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2332-4662-BBD2-3B160AAE2DE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40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32-4662-BBD2-3B160AAE2DE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92857728"/>
        <c:axId val="892867712"/>
      </c:barChart>
      <c:catAx>
        <c:axId val="89285772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892867712"/>
        <c:crosses val="autoZero"/>
        <c:auto val="1"/>
        <c:lblAlgn val="ctr"/>
        <c:lblOffset val="100"/>
        <c:noMultiLvlLbl val="0"/>
      </c:catAx>
      <c:valAx>
        <c:axId val="892867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285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4E25-46E0-A242-B1F7381FB08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4E25-46E0-A242-B1F7381FB08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4E25-46E0-A242-B1F7381FB08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4E25-46E0-A242-B1F7381FB08C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25-46E0-A242-B1F7381FB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509776163641E-2"/>
          <c:y val="3.4471340049169907E-2"/>
          <c:w val="0.95469690034359367"/>
          <c:h val="0.91970410705536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7BE3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5E37-46C9-BAF3-654254EEE6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5E37-46C9-BAF3-654254EEE6E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5E37-46C9-BAF3-654254EEE6E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5E37-46C9-BAF3-654254EEE6E6}"/>
              </c:ext>
            </c:extLst>
          </c:dPt>
          <c:cat>
            <c:strRef>
              <c:f>Sheet1!$A$2:$A$5</c:f>
              <c:strCache>
                <c:ptCount val="4"/>
                <c:pt idx="0">
                  <c:v>Option  A</c:v>
                </c:pt>
                <c:pt idx="1">
                  <c:v>Option  B</c:v>
                </c:pt>
                <c:pt idx="2">
                  <c:v>Option  C</c:v>
                </c:pt>
                <c:pt idx="3">
                  <c:v>Option 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50</c:v>
                </c:pt>
                <c:pt idx="2">
                  <c:v>70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37-46C9-BAF3-654254EEE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79625344"/>
        <c:axId val="179631232"/>
      </c:barChart>
      <c:catAx>
        <c:axId val="17962534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9631232"/>
        <c:crosses val="autoZero"/>
        <c:auto val="1"/>
        <c:lblAlgn val="ctr"/>
        <c:lblOffset val="100"/>
        <c:noMultiLvlLbl val="0"/>
      </c:catAx>
      <c:valAx>
        <c:axId val="17963123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962534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Content 1</cx:pt>
          <cx:pt idx="1">Content 2</cx:pt>
          <cx:pt idx="2">Content 3</cx:pt>
          <cx:pt idx="3">Content 4</cx:pt>
        </cx:lvl>
      </cx:strDim>
      <cx:numDim type="val">
        <cx:f>Sheet1!$B$2:$B$5</cx:f>
        <cx:lvl ptCount="4" formatCode="General">
          <cx:pt idx="0">30</cx:pt>
          <cx:pt idx="1">20</cx:pt>
          <cx:pt idx="2">15</cx:pt>
          <cx:pt idx="3">35</cx:pt>
        </cx:lvl>
      </cx:numDim>
    </cx:data>
  </cx:chartData>
  <cx:chart>
    <cx:plotArea>
      <cx:plotAreaRegion>
        <cx:series layoutId="waterfall" uniqueId="{D32CF1E7-FC52-4C9C-B45E-86140A8AB126}">
          <cx:tx>
            <cx:txData>
              <cx:f>Sheet1!$B$1</cx:f>
              <cx:v>Series 1</cx:v>
            </cx:txData>
          </cx:tx>
          <cx:dataId val="0"/>
          <cx:layoutPr>
            <cx:subtotals/>
          </cx:layoutPr>
        </cx:series>
      </cx:plotAreaRegion>
      <cx:axis id="0">
        <cx:cat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cx:txPr>
      </cx:axis>
      <cx:axis id="1">
        <cx:valScaling max="100"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Content 1</cx:pt>
          <cx:pt idx="1">Content 2</cx:pt>
          <cx:pt idx="2">Content 3</cx:pt>
          <cx:pt idx="3">Content 4</cx:pt>
        </cx:lvl>
      </cx:strDim>
      <cx:numDim type="val">
        <cx:f>Sheet1!$B$2:$B$5</cx:f>
        <cx:lvl ptCount="4" formatCode="General">
          <cx:pt idx="0">25</cx:pt>
          <cx:pt idx="1">35</cx:pt>
          <cx:pt idx="2">10</cx:pt>
          <cx:pt idx="3">30</cx:pt>
        </cx:lvl>
      </cx:numDim>
    </cx:data>
  </cx:chartData>
  <cx:chart>
    <cx:plotArea>
      <cx:plotAreaRegion>
        <cx:series layoutId="waterfall" uniqueId="{D32CF1E7-FC52-4C9C-B45E-86140A8AB126}">
          <cx:tx>
            <cx:txData>
              <cx:f>Sheet1!$B$1</cx:f>
              <cx:v>Series 1</cx:v>
            </cx:txData>
          </cx:tx>
          <cx:spPr>
            <a:solidFill>
              <a:schemeClr val="accent4"/>
            </a:solidFill>
          </cx:spPr>
          <cx:dataId val="0"/>
          <cx:layoutPr>
            <cx:subtotals/>
          </cx:layoutPr>
        </cx:series>
      </cx:plotAreaRegion>
      <cx:axis id="0">
        <cx:catScaling/>
        <cx:tickLabels/>
      </cx:axis>
      <cx:axis id="1">
        <cx:valScaling max="100"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E9F57C-39D0-41BF-997C-27DAEDFE8F62}"/>
              </a:ext>
            </a:extLst>
          </p:cNvPr>
          <p:cNvSpPr/>
          <p:nvPr userDrawn="1"/>
        </p:nvSpPr>
        <p:spPr>
          <a:xfrm>
            <a:off x="-40672" y="414607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0575F4-1FF6-4A0B-AE67-0FF01A4BB707}"/>
              </a:ext>
            </a:extLst>
          </p:cNvPr>
          <p:cNvSpPr/>
          <p:nvPr userDrawn="1"/>
        </p:nvSpPr>
        <p:spPr>
          <a:xfrm>
            <a:off x="7973948" y="414607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D9D07A-E920-4D3E-8866-43B616486C6F}"/>
              </a:ext>
            </a:extLst>
          </p:cNvPr>
          <p:cNvSpPr/>
          <p:nvPr userDrawn="1"/>
        </p:nvSpPr>
        <p:spPr>
          <a:xfrm>
            <a:off x="3839666" y="4498201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1871D3A3-872D-450F-AD10-CDC1B9C27760}"/>
              </a:ext>
            </a:extLst>
          </p:cNvPr>
          <p:cNvGrpSpPr/>
          <p:nvPr userDrawn="1"/>
        </p:nvGrpSpPr>
        <p:grpSpPr>
          <a:xfrm>
            <a:off x="4140838" y="1466504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481398E-FDC0-4D43-9511-5333E156273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73E6506-06FE-4571-AFAD-416C38AE80D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946F856-0D42-4C24-BA8B-47A3E17A3268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E99158-B2D4-4062-85C2-409B2B1D0CC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6527CCE-C438-40F0-A469-62335D8F45D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439FA6E-F394-48F0-A040-909614D3AD6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218C89-C33A-4403-B589-F69EB6FD431D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FBB4FC-E047-4CED-B213-DA60CE80BD3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9C533F53-BF43-46E4-B722-CB9547838887}"/>
              </a:ext>
            </a:extLst>
          </p:cNvPr>
          <p:cNvGrpSpPr/>
          <p:nvPr userDrawn="1"/>
        </p:nvGrpSpPr>
        <p:grpSpPr>
          <a:xfrm>
            <a:off x="762319" y="2123122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51C56B-C512-43EE-927B-1FE3D107AFB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3A62EE-1566-425C-9D1D-ED8A6E8CE17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60DDD7B-1ED6-4331-898E-E163A9B02AB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364A1E-B574-4A2B-927F-F2C66EA89E4E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AC9642-CA9D-499C-AB2A-F43C890ECBC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BCA2DC0-B3C3-4CCE-9729-EC3459568D6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018E72-0030-4D22-8D1A-BAE2C25517C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0589A4C-EEEB-4DD6-84CD-2CC25563E07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B8C2A1BD-1809-41FF-8935-FB8AFEBDA600}"/>
              </a:ext>
            </a:extLst>
          </p:cNvPr>
          <p:cNvGrpSpPr/>
          <p:nvPr userDrawn="1"/>
        </p:nvGrpSpPr>
        <p:grpSpPr>
          <a:xfrm>
            <a:off x="8712431" y="2123122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FBBEF6E-7138-49D5-A3CD-87211FF6954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23A6D6-B199-4F9A-A39F-5AB08BFC552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719A2B-CC52-40F0-A4F1-6003B6DA123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898CE55-0F24-4589-95EE-AC06901158F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6528B5-CE63-4F7C-9D47-7800E9D9C8F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5B6831-7F26-4DD4-AF3B-E42453AAFCDE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7D759-7E77-4A54-B953-548A433515C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E3ABB5-1205-4C94-B235-0507E883D50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F9A2F358-84C2-4C7D-9F98-B1E1BD721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49564" y="1620355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EAE12F38-A77E-455F-9E37-2BC5D8975B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7666" y="2225935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5952A3D6-CEED-42B4-826D-2C5394E52CC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27778" y="2225935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44AEB9DA-8C85-44C8-B7AF-5D05E1232E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7E6EBA-A6B4-42A1-97C2-C3E5DB56F952}"/>
              </a:ext>
            </a:extLst>
          </p:cNvPr>
          <p:cNvSpPr/>
          <p:nvPr userDrawn="1"/>
        </p:nvSpPr>
        <p:spPr>
          <a:xfrm>
            <a:off x="6714127" y="222127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5CA6D9-CCFF-464A-A0A4-887238A167B2}"/>
              </a:ext>
            </a:extLst>
          </p:cNvPr>
          <p:cNvSpPr/>
          <p:nvPr userDrawn="1"/>
        </p:nvSpPr>
        <p:spPr>
          <a:xfrm>
            <a:off x="8547494" y="1908639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8E1B2C-8799-433E-9F91-C6247737F518}"/>
              </a:ext>
            </a:extLst>
          </p:cNvPr>
          <p:cNvSpPr/>
          <p:nvPr userDrawn="1"/>
        </p:nvSpPr>
        <p:spPr>
          <a:xfrm>
            <a:off x="6714127" y="3595150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20">
            <a:extLst>
              <a:ext uri="{FF2B5EF4-FFF2-40B4-BE49-F238E27FC236}">
                <a16:creationId xmlns:a16="http://schemas.microsoft.com/office/drawing/2014/main" id="{67231013-44A8-4D0F-BA74-02317B0DA23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18">
            <a:extLst>
              <a:ext uri="{FF2B5EF4-FFF2-40B4-BE49-F238E27FC236}">
                <a16:creationId xmlns:a16="http://schemas.microsoft.com/office/drawing/2014/main" id="{5C1494CD-2765-4DB2-9849-C858899D986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26D42692-FF9B-47D2-A449-15E87A4D9F8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3430A53-DA4A-4C9A-B1EA-7B95C9E16148}"/>
              </a:ext>
            </a:extLst>
          </p:cNvPr>
          <p:cNvSpPr/>
          <p:nvPr userDrawn="1"/>
        </p:nvSpPr>
        <p:spPr>
          <a:xfrm>
            <a:off x="-270433" y="5702336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56C5A5-95CD-4B13-A4AB-8D896CB4CA9C}"/>
              </a:ext>
            </a:extLst>
          </p:cNvPr>
          <p:cNvGrpSpPr/>
          <p:nvPr userDrawn="1"/>
        </p:nvGrpSpPr>
        <p:grpSpPr>
          <a:xfrm>
            <a:off x="865349" y="1867960"/>
            <a:ext cx="2040918" cy="4073314"/>
            <a:chOff x="865349" y="1867960"/>
            <a:chExt cx="2040918" cy="4073314"/>
          </a:xfrm>
        </p:grpSpPr>
        <p:sp>
          <p:nvSpPr>
            <p:cNvPr id="3" name="Graphic 2">
              <a:extLst>
                <a:ext uri="{FF2B5EF4-FFF2-40B4-BE49-F238E27FC236}">
                  <a16:creationId xmlns:a16="http://schemas.microsoft.com/office/drawing/2014/main" id="{71CBA192-FD27-4F9F-83AC-DA52630773BE}"/>
                </a:ext>
              </a:extLst>
            </p:cNvPr>
            <p:cNvSpPr/>
            <p:nvPr/>
          </p:nvSpPr>
          <p:spPr>
            <a:xfrm>
              <a:off x="868508" y="1867960"/>
              <a:ext cx="2035499" cy="4073314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29D4EB9F-DFFB-4A64-885D-995254694378}"/>
                </a:ext>
              </a:extLst>
            </p:cNvPr>
            <p:cNvSpPr/>
            <p:nvPr/>
          </p:nvSpPr>
          <p:spPr>
            <a:xfrm>
              <a:off x="895780" y="1889325"/>
              <a:ext cx="1980954" cy="4030546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DDE87766-D076-4E2B-96BF-8A50218DD349}"/>
                </a:ext>
              </a:extLst>
            </p:cNvPr>
            <p:cNvSpPr/>
            <p:nvPr/>
          </p:nvSpPr>
          <p:spPr>
            <a:xfrm>
              <a:off x="943400" y="1958738"/>
              <a:ext cx="1885715" cy="38917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3EBF0156-91CC-4879-AA45-7BE530EC4DF5}"/>
                </a:ext>
              </a:extLst>
            </p:cNvPr>
            <p:cNvSpPr/>
            <p:nvPr/>
          </p:nvSpPr>
          <p:spPr>
            <a:xfrm>
              <a:off x="865709" y="2447392"/>
              <a:ext cx="14242" cy="13878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ECA395EF-5ECA-4F55-91FA-CE6862C1FE0A}"/>
                </a:ext>
              </a:extLst>
            </p:cNvPr>
            <p:cNvSpPr/>
            <p:nvPr/>
          </p:nvSpPr>
          <p:spPr>
            <a:xfrm>
              <a:off x="865709" y="2745171"/>
              <a:ext cx="19883" cy="276813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B5E46A75-9636-415C-B4AB-21070FFB5B99}"/>
                </a:ext>
              </a:extLst>
            </p:cNvPr>
            <p:cNvSpPr/>
            <p:nvPr/>
          </p:nvSpPr>
          <p:spPr>
            <a:xfrm>
              <a:off x="865749" y="2765055"/>
              <a:ext cx="11242" cy="23180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43DB9FD9-1CE4-4E35-BD2A-6A51DFB7CF8E}"/>
                </a:ext>
              </a:extLst>
            </p:cNvPr>
            <p:cNvSpPr/>
            <p:nvPr/>
          </p:nvSpPr>
          <p:spPr>
            <a:xfrm>
              <a:off x="865349" y="3114803"/>
              <a:ext cx="19883" cy="276813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0F68FA7A-711C-4CCA-BC14-B8B9243020C9}"/>
                </a:ext>
              </a:extLst>
            </p:cNvPr>
            <p:cNvSpPr/>
            <p:nvPr/>
          </p:nvSpPr>
          <p:spPr>
            <a:xfrm>
              <a:off x="865349" y="3134687"/>
              <a:ext cx="11242" cy="231805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95800D84-743C-4C63-B781-5C52EB624283}"/>
                </a:ext>
              </a:extLst>
            </p:cNvPr>
            <p:cNvSpPr/>
            <p:nvPr/>
          </p:nvSpPr>
          <p:spPr>
            <a:xfrm>
              <a:off x="2886384" y="2838029"/>
              <a:ext cx="19883" cy="44800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DB820F54-96F6-4D3B-8481-062D109969CD}"/>
                </a:ext>
              </a:extLst>
            </p:cNvPr>
            <p:cNvSpPr/>
            <p:nvPr/>
          </p:nvSpPr>
          <p:spPr>
            <a:xfrm>
              <a:off x="2895025" y="2870234"/>
              <a:ext cx="11242" cy="375154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DAE5D64D-F030-478C-81BF-0EE855157850}"/>
                </a:ext>
              </a:extLst>
            </p:cNvPr>
            <p:cNvSpPr/>
            <p:nvPr/>
          </p:nvSpPr>
          <p:spPr>
            <a:xfrm>
              <a:off x="2890184" y="3775252"/>
              <a:ext cx="16083" cy="30702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D32F9A1F-0C88-4D07-9430-A36983E40216}"/>
                </a:ext>
              </a:extLst>
            </p:cNvPr>
            <p:cNvSpPr/>
            <p:nvPr/>
          </p:nvSpPr>
          <p:spPr>
            <a:xfrm>
              <a:off x="2897146" y="3797296"/>
              <a:ext cx="9121" cy="25709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C311D7-10F2-4E25-98D3-839147E5D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0359" y="1951836"/>
              <a:ext cx="94679" cy="946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88C7A4-F28E-4C1F-BD06-F63840EF7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276" y="1957753"/>
              <a:ext cx="82844" cy="82844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A941AE5-9509-48C6-B0E8-C905A55DE290}"/>
                </a:ext>
              </a:extLst>
            </p:cNvPr>
            <p:cNvSpPr/>
            <p:nvPr/>
          </p:nvSpPr>
          <p:spPr>
            <a:xfrm>
              <a:off x="2247224" y="1978701"/>
              <a:ext cx="40948" cy="409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905EE6A-0C43-4531-9882-8CC6783A36F0}"/>
                </a:ext>
              </a:extLst>
            </p:cNvPr>
            <p:cNvSpPr/>
            <p:nvPr/>
          </p:nvSpPr>
          <p:spPr>
            <a:xfrm>
              <a:off x="2256838" y="1988315"/>
              <a:ext cx="21722" cy="21722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4A767BD7-B132-43B7-8882-1083996CD0B1}"/>
                </a:ext>
              </a:extLst>
            </p:cNvPr>
            <p:cNvSpPr/>
            <p:nvPr userDrawn="1"/>
          </p:nvSpPr>
          <p:spPr>
            <a:xfrm flipH="1">
              <a:off x="867122" y="2463938"/>
              <a:ext cx="7561" cy="105694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03C7E9C-60D6-4584-BFCD-6C078A477121}"/>
              </a:ext>
            </a:extLst>
          </p:cNvPr>
          <p:cNvSpPr>
            <a:spLocks noGrp="1"/>
          </p:cNvSpPr>
          <p:nvPr userDrawn="1">
            <p:ph type="pic" idx="15" hasCustomPrompt="1"/>
          </p:nvPr>
        </p:nvSpPr>
        <p:spPr>
          <a:xfrm>
            <a:off x="943400" y="1958738"/>
            <a:ext cx="1885715" cy="3891759"/>
          </a:xfrm>
          <a:custGeom>
            <a:avLst/>
            <a:gdLst>
              <a:gd name="connsiteX0" fmla="*/ 202833 w 1885715"/>
              <a:gd name="connsiteY0" fmla="*/ 0 h 3891759"/>
              <a:gd name="connsiteX1" fmla="*/ 382425 w 1885715"/>
              <a:gd name="connsiteY1" fmla="*/ 0 h 3891759"/>
              <a:gd name="connsiteX2" fmla="*/ 399835 w 1885715"/>
              <a:gd name="connsiteY2" fmla="*/ 16483 h 3891759"/>
              <a:gd name="connsiteX3" fmla="*/ 534550 w 1885715"/>
              <a:gd name="connsiteY3" fmla="*/ 144028 h 3891759"/>
              <a:gd name="connsiteX4" fmla="*/ 1342714 w 1885715"/>
              <a:gd name="connsiteY4" fmla="*/ 144028 h 3891759"/>
              <a:gd name="connsiteX5" fmla="*/ 1477429 w 1885715"/>
              <a:gd name="connsiteY5" fmla="*/ 16483 h 3891759"/>
              <a:gd name="connsiteX6" fmla="*/ 1494839 w 1885715"/>
              <a:gd name="connsiteY6" fmla="*/ 0 h 3891759"/>
              <a:gd name="connsiteX7" fmla="*/ 1682882 w 1885715"/>
              <a:gd name="connsiteY7" fmla="*/ 0 h 3891759"/>
              <a:gd name="connsiteX8" fmla="*/ 1885715 w 1885715"/>
              <a:gd name="connsiteY8" fmla="*/ 192037 h 3891759"/>
              <a:gd name="connsiteX9" fmla="*/ 1885715 w 1885715"/>
              <a:gd name="connsiteY9" fmla="*/ 3699721 h 3891759"/>
              <a:gd name="connsiteX10" fmla="*/ 1682882 w 1885715"/>
              <a:gd name="connsiteY10" fmla="*/ 3891759 h 3891759"/>
              <a:gd name="connsiteX11" fmla="*/ 202833 w 1885715"/>
              <a:gd name="connsiteY11" fmla="*/ 3891759 h 3891759"/>
              <a:gd name="connsiteX12" fmla="*/ 0 w 1885715"/>
              <a:gd name="connsiteY12" fmla="*/ 3699721 h 3891759"/>
              <a:gd name="connsiteX13" fmla="*/ 0 w 1885715"/>
              <a:gd name="connsiteY13" fmla="*/ 192037 h 3891759"/>
              <a:gd name="connsiteX14" fmla="*/ 202833 w 1885715"/>
              <a:gd name="connsiteY14" fmla="*/ 0 h 389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5715" h="3891759">
                <a:moveTo>
                  <a:pt x="202833" y="0"/>
                </a:moveTo>
                <a:lnTo>
                  <a:pt x="382425" y="0"/>
                </a:lnTo>
                <a:cubicBezTo>
                  <a:pt x="392018" y="0"/>
                  <a:pt x="399835" y="7362"/>
                  <a:pt x="399835" y="16483"/>
                </a:cubicBezTo>
                <a:cubicBezTo>
                  <a:pt x="399835" y="86937"/>
                  <a:pt x="460178" y="144028"/>
                  <a:pt x="534550" y="144028"/>
                </a:cubicBezTo>
                <a:lnTo>
                  <a:pt x="1342714" y="144028"/>
                </a:lnTo>
                <a:cubicBezTo>
                  <a:pt x="1417129" y="144028"/>
                  <a:pt x="1477429" y="86897"/>
                  <a:pt x="1477429" y="16483"/>
                </a:cubicBezTo>
                <a:cubicBezTo>
                  <a:pt x="1477429" y="7402"/>
                  <a:pt x="1485204" y="0"/>
                  <a:pt x="1494839" y="0"/>
                </a:cubicBezTo>
                <a:lnTo>
                  <a:pt x="1682882" y="0"/>
                </a:lnTo>
                <a:cubicBezTo>
                  <a:pt x="1794905" y="0"/>
                  <a:pt x="1885715" y="85977"/>
                  <a:pt x="1885715" y="192037"/>
                </a:cubicBezTo>
                <a:lnTo>
                  <a:pt x="1885715" y="3699721"/>
                </a:lnTo>
                <a:cubicBezTo>
                  <a:pt x="1885715" y="3805782"/>
                  <a:pt x="1794905" y="3891759"/>
                  <a:pt x="1682882" y="3891759"/>
                </a:cubicBezTo>
                <a:lnTo>
                  <a:pt x="202833" y="3891759"/>
                </a:lnTo>
                <a:cubicBezTo>
                  <a:pt x="90810" y="3891759"/>
                  <a:pt x="0" y="3805782"/>
                  <a:pt x="0" y="3699721"/>
                </a:cubicBezTo>
                <a:lnTo>
                  <a:pt x="0" y="192037"/>
                </a:lnTo>
                <a:cubicBezTo>
                  <a:pt x="0" y="85977"/>
                  <a:pt x="90810" y="0"/>
                  <a:pt x="20283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D0500426-3EA2-4776-8E99-7BACD97312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4C1BDFE-3A5F-4036-9453-90FAB5F5AD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605501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1708A6-032B-4446-B926-3537380DD1A4}"/>
              </a:ext>
            </a:extLst>
          </p:cNvPr>
          <p:cNvSpPr/>
          <p:nvPr userDrawn="1"/>
        </p:nvSpPr>
        <p:spPr>
          <a:xfrm>
            <a:off x="7145543" y="477356"/>
            <a:ext cx="1454955" cy="1454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2E2FA-85D9-40C6-9FEA-DAB6BDF8C492}"/>
              </a:ext>
            </a:extLst>
          </p:cNvPr>
          <p:cNvSpPr/>
          <p:nvPr userDrawn="1"/>
        </p:nvSpPr>
        <p:spPr>
          <a:xfrm>
            <a:off x="5690588" y="2018604"/>
            <a:ext cx="1454955" cy="1454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7F3F8-7736-48C5-A5A6-E34999B8A4F7}"/>
              </a:ext>
            </a:extLst>
          </p:cNvPr>
          <p:cNvSpPr/>
          <p:nvPr userDrawn="1"/>
        </p:nvSpPr>
        <p:spPr>
          <a:xfrm>
            <a:off x="7145543" y="3559852"/>
            <a:ext cx="1454955" cy="1454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9913EE-D941-4538-868E-04765F225EA7}"/>
              </a:ext>
            </a:extLst>
          </p:cNvPr>
          <p:cNvSpPr/>
          <p:nvPr userDrawn="1"/>
        </p:nvSpPr>
        <p:spPr>
          <a:xfrm>
            <a:off x="5690588" y="5101099"/>
            <a:ext cx="1454955" cy="14549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4E6A585F-7EC3-4CFC-9DD7-F2934F6FE7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6536" y="399722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7D92FAB-E079-4375-A077-FBA5CB8A80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21580" y="1938805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FC4D13-0102-4769-AF3D-B81F1DEBB31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6536" y="3477888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1E15885-FF90-45C0-BCA7-5D20F5A3A1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21580" y="5016971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A22E47E-1F0A-4D49-A3CC-9C90A6C6B5D2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7001195" cy="6858000"/>
          </a:xfrm>
          <a:custGeom>
            <a:avLst/>
            <a:gdLst>
              <a:gd name="connsiteX0" fmla="*/ 2972593 w 7001195"/>
              <a:gd name="connsiteY0" fmla="*/ 3582164 h 6858000"/>
              <a:gd name="connsiteX1" fmla="*/ 4920669 w 7001195"/>
              <a:gd name="connsiteY1" fmla="*/ 5530240 h 6858000"/>
              <a:gd name="connsiteX2" fmla="*/ 3592909 w 7001195"/>
              <a:gd name="connsiteY2" fmla="*/ 6858000 h 6858000"/>
              <a:gd name="connsiteX3" fmla="*/ 0 w 7001195"/>
              <a:gd name="connsiteY3" fmla="*/ 6858000 h 6858000"/>
              <a:gd name="connsiteX4" fmla="*/ 0 w 7001195"/>
              <a:gd name="connsiteY4" fmla="*/ 6554758 h 6858000"/>
              <a:gd name="connsiteX5" fmla="*/ 5053120 w 7001195"/>
              <a:gd name="connsiteY5" fmla="*/ 1501635 h 6858000"/>
              <a:gd name="connsiteX6" fmla="*/ 7001195 w 7001195"/>
              <a:gd name="connsiteY6" fmla="*/ 3449711 h 6858000"/>
              <a:gd name="connsiteX7" fmla="*/ 5053120 w 7001195"/>
              <a:gd name="connsiteY7" fmla="*/ 5397786 h 6858000"/>
              <a:gd name="connsiteX8" fmla="*/ 3105044 w 7001195"/>
              <a:gd name="connsiteY8" fmla="*/ 3449710 h 6858000"/>
              <a:gd name="connsiteX9" fmla="*/ 0 w 7001195"/>
              <a:gd name="connsiteY9" fmla="*/ 659422 h 6858000"/>
              <a:gd name="connsiteX10" fmla="*/ 2790289 w 7001195"/>
              <a:gd name="connsiteY10" fmla="*/ 3449711 h 6858000"/>
              <a:gd name="connsiteX11" fmla="*/ 0 w 7001195"/>
              <a:gd name="connsiteY11" fmla="*/ 6240000 h 6858000"/>
              <a:gd name="connsiteX12" fmla="*/ 0 w 7001195"/>
              <a:gd name="connsiteY12" fmla="*/ 0 h 6858000"/>
              <a:gd name="connsiteX13" fmla="*/ 3580526 w 7001195"/>
              <a:gd name="connsiteY13" fmla="*/ 0 h 6858000"/>
              <a:gd name="connsiteX14" fmla="*/ 4920669 w 7001195"/>
              <a:gd name="connsiteY14" fmla="*/ 1340143 h 6858000"/>
              <a:gd name="connsiteX15" fmla="*/ 2972593 w 7001195"/>
              <a:gd name="connsiteY15" fmla="*/ 3288219 h 6858000"/>
              <a:gd name="connsiteX16" fmla="*/ 0 w 7001195"/>
              <a:gd name="connsiteY16" fmla="*/ 3156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1195" h="6858000">
                <a:moveTo>
                  <a:pt x="2972593" y="3582164"/>
                </a:moveTo>
                <a:lnTo>
                  <a:pt x="4920669" y="5530240"/>
                </a:lnTo>
                <a:lnTo>
                  <a:pt x="3592909" y="6858000"/>
                </a:lnTo>
                <a:lnTo>
                  <a:pt x="0" y="6858000"/>
                </a:lnTo>
                <a:lnTo>
                  <a:pt x="0" y="6554758"/>
                </a:lnTo>
                <a:close/>
                <a:moveTo>
                  <a:pt x="5053120" y="1501635"/>
                </a:moveTo>
                <a:lnTo>
                  <a:pt x="7001195" y="3449711"/>
                </a:lnTo>
                <a:lnTo>
                  <a:pt x="5053120" y="5397786"/>
                </a:lnTo>
                <a:lnTo>
                  <a:pt x="3105044" y="3449710"/>
                </a:lnTo>
                <a:close/>
                <a:moveTo>
                  <a:pt x="0" y="659422"/>
                </a:moveTo>
                <a:lnTo>
                  <a:pt x="2790289" y="3449711"/>
                </a:lnTo>
                <a:lnTo>
                  <a:pt x="0" y="6240000"/>
                </a:lnTo>
                <a:close/>
                <a:moveTo>
                  <a:pt x="0" y="0"/>
                </a:moveTo>
                <a:lnTo>
                  <a:pt x="3580526" y="0"/>
                </a:lnTo>
                <a:lnTo>
                  <a:pt x="4920669" y="1340143"/>
                </a:lnTo>
                <a:lnTo>
                  <a:pt x="2972593" y="3288219"/>
                </a:lnTo>
                <a:lnTo>
                  <a:pt x="0" y="3156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6BBBB9-1449-4770-86D8-AC8F093555E2}"/>
              </a:ext>
            </a:extLst>
          </p:cNvPr>
          <p:cNvSpPr/>
          <p:nvPr userDrawn="1"/>
        </p:nvSpPr>
        <p:spPr>
          <a:xfrm>
            <a:off x="0" y="2373923"/>
            <a:ext cx="12192000" cy="32958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6FA16E6-C495-4982-9189-0942CEFE137D}"/>
              </a:ext>
            </a:extLst>
          </p:cNvPr>
          <p:cNvSpPr/>
          <p:nvPr userDrawn="1"/>
        </p:nvSpPr>
        <p:spPr>
          <a:xfrm>
            <a:off x="1210826" y="1522325"/>
            <a:ext cx="4999055" cy="499905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B0DEFCE-F91B-4304-A7EF-1BAE016A2E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19" y="1620297"/>
            <a:ext cx="4803112" cy="4803112"/>
          </a:xfrm>
          <a:custGeom>
            <a:avLst/>
            <a:gdLst>
              <a:gd name="connsiteX0" fmla="*/ 2190541 w 4381081"/>
              <a:gd name="connsiteY0" fmla="*/ 0 h 4381081"/>
              <a:gd name="connsiteX1" fmla="*/ 4381081 w 4381081"/>
              <a:gd name="connsiteY1" fmla="*/ 2190541 h 4381081"/>
              <a:gd name="connsiteX2" fmla="*/ 2190541 w 4381081"/>
              <a:gd name="connsiteY2" fmla="*/ 4381081 h 4381081"/>
              <a:gd name="connsiteX3" fmla="*/ 0 w 4381081"/>
              <a:gd name="connsiteY3" fmla="*/ 2190541 h 438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081" h="4381081">
                <a:moveTo>
                  <a:pt x="2190541" y="0"/>
                </a:moveTo>
                <a:lnTo>
                  <a:pt x="4381081" y="2190541"/>
                </a:lnTo>
                <a:lnTo>
                  <a:pt x="2190541" y="4381081"/>
                </a:lnTo>
                <a:lnTo>
                  <a:pt x="0" y="21905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microsoft.com/office/2014/relationships/chartEx" Target="../charts/chartEx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271516" y="4055489"/>
            <a:ext cx="535663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271515" y="1081747"/>
            <a:ext cx="535663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Real Estate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271515" y="3658006"/>
            <a:ext cx="535663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034957" y="494696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3314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16F242-0205-4154-94A7-722F8977BBB5}"/>
              </a:ext>
            </a:extLst>
          </p:cNvPr>
          <p:cNvSpPr/>
          <p:nvPr/>
        </p:nvSpPr>
        <p:spPr>
          <a:xfrm rot="1496729">
            <a:off x="6525864" y="2715902"/>
            <a:ext cx="767999" cy="558728"/>
          </a:xfrm>
          <a:custGeom>
            <a:avLst/>
            <a:gdLst>
              <a:gd name="connsiteX0" fmla="*/ 1428658 w 1445031"/>
              <a:gd name="connsiteY0" fmla="*/ 18855 h 1051276"/>
              <a:gd name="connsiteX1" fmla="*/ 1444406 w 1445031"/>
              <a:gd name="connsiteY1" fmla="*/ 153540 h 1051276"/>
              <a:gd name="connsiteX2" fmla="*/ 1411029 w 1445031"/>
              <a:gd name="connsiteY2" fmla="*/ 289809 h 1051276"/>
              <a:gd name="connsiteX3" fmla="*/ 1263290 w 1445031"/>
              <a:gd name="connsiteY3" fmla="*/ 442786 h 1051276"/>
              <a:gd name="connsiteX4" fmla="*/ 1207160 w 1445031"/>
              <a:gd name="connsiteY4" fmla="*/ 471478 h 1051276"/>
              <a:gd name="connsiteX5" fmla="*/ 1143395 w 1445031"/>
              <a:gd name="connsiteY5" fmla="*/ 497478 h 1051276"/>
              <a:gd name="connsiteX6" fmla="*/ 1059752 w 1445031"/>
              <a:gd name="connsiteY6" fmla="*/ 536607 h 1051276"/>
              <a:gd name="connsiteX7" fmla="*/ 976257 w 1445031"/>
              <a:gd name="connsiteY7" fmla="*/ 621060 h 1051276"/>
              <a:gd name="connsiteX8" fmla="*/ 1061817 w 1445031"/>
              <a:gd name="connsiteY8" fmla="*/ 439540 h 1051276"/>
              <a:gd name="connsiteX9" fmla="*/ 1188535 w 1445031"/>
              <a:gd name="connsiteY9" fmla="*/ 284240 h 1051276"/>
              <a:gd name="connsiteX10" fmla="*/ 946016 w 1445031"/>
              <a:gd name="connsiteY10" fmla="*/ 592368 h 1051276"/>
              <a:gd name="connsiteX11" fmla="*/ 909358 w 1445031"/>
              <a:gd name="connsiteY11" fmla="*/ 440720 h 1051276"/>
              <a:gd name="connsiteX12" fmla="*/ 909542 w 1445031"/>
              <a:gd name="connsiteY12" fmla="*/ 359327 h 1051276"/>
              <a:gd name="connsiteX13" fmla="*/ 949224 w 1445031"/>
              <a:gd name="connsiteY13" fmla="*/ 262666 h 1051276"/>
              <a:gd name="connsiteX14" fmla="*/ 1078118 w 1445031"/>
              <a:gd name="connsiteY14" fmla="*/ 172459 h 1051276"/>
              <a:gd name="connsiteX15" fmla="*/ 1271293 w 1445031"/>
              <a:gd name="connsiteY15" fmla="*/ 120975 h 1051276"/>
              <a:gd name="connsiteX16" fmla="*/ 1383259 w 1445031"/>
              <a:gd name="connsiteY16" fmla="*/ 72663 h 1051276"/>
              <a:gd name="connsiteX17" fmla="*/ 1428658 w 1445031"/>
              <a:gd name="connsiteY17" fmla="*/ 18855 h 1051276"/>
              <a:gd name="connsiteX18" fmla="*/ 166 w 1445031"/>
              <a:gd name="connsiteY18" fmla="*/ 0 h 1051276"/>
              <a:gd name="connsiteX19" fmla="*/ 220147 w 1445031"/>
              <a:gd name="connsiteY19" fmla="*/ 58766 h 1051276"/>
              <a:gd name="connsiteX20" fmla="*/ 482896 w 1445031"/>
              <a:gd name="connsiteY20" fmla="*/ 36780 h 1051276"/>
              <a:gd name="connsiteX21" fmla="*/ 686477 w 1445031"/>
              <a:gd name="connsiteY21" fmla="*/ 74704 h 1051276"/>
              <a:gd name="connsiteX22" fmla="*/ 842644 w 1445031"/>
              <a:gd name="connsiteY22" fmla="*/ 269105 h 1051276"/>
              <a:gd name="connsiteX23" fmla="*/ 867874 w 1445031"/>
              <a:gd name="connsiteY23" fmla="*/ 395721 h 1051276"/>
              <a:gd name="connsiteX24" fmla="*/ 870345 w 1445031"/>
              <a:gd name="connsiteY24" fmla="*/ 457275 h 1051276"/>
              <a:gd name="connsiteX25" fmla="*/ 874900 w 1445031"/>
              <a:gd name="connsiteY25" fmla="*/ 513438 h 1051276"/>
              <a:gd name="connsiteX26" fmla="*/ 829617 w 1445031"/>
              <a:gd name="connsiteY26" fmla="*/ 463337 h 1051276"/>
              <a:gd name="connsiteX27" fmla="*/ 730391 w 1445031"/>
              <a:gd name="connsiteY27" fmla="*/ 372495 h 1051276"/>
              <a:gd name="connsiteX28" fmla="*/ 437207 w 1445031"/>
              <a:gd name="connsiteY28" fmla="*/ 228906 h 1051276"/>
              <a:gd name="connsiteX29" fmla="*/ 426415 w 1445031"/>
              <a:gd name="connsiteY29" fmla="*/ 228692 h 1051276"/>
              <a:gd name="connsiteX30" fmla="*/ 426274 w 1445031"/>
              <a:gd name="connsiteY30" fmla="*/ 228624 h 1051276"/>
              <a:gd name="connsiteX31" fmla="*/ 426118 w 1445031"/>
              <a:gd name="connsiteY31" fmla="*/ 229070 h 1051276"/>
              <a:gd name="connsiteX32" fmla="*/ 426415 w 1445031"/>
              <a:gd name="connsiteY32" fmla="*/ 228692 h 1051276"/>
              <a:gd name="connsiteX33" fmla="*/ 535955 w 1445031"/>
              <a:gd name="connsiteY33" fmla="*/ 283971 h 1051276"/>
              <a:gd name="connsiteX34" fmla="*/ 1045428 w 1445031"/>
              <a:gd name="connsiteY34" fmla="*/ 865128 h 1051276"/>
              <a:gd name="connsiteX35" fmla="*/ 1087578 w 1445031"/>
              <a:gd name="connsiteY35" fmla="*/ 986821 h 1051276"/>
              <a:gd name="connsiteX36" fmla="*/ 1095351 w 1445031"/>
              <a:gd name="connsiteY36" fmla="*/ 1012624 h 1051276"/>
              <a:gd name="connsiteX37" fmla="*/ 1096035 w 1445031"/>
              <a:gd name="connsiteY37" fmla="*/ 1015239 h 1051276"/>
              <a:gd name="connsiteX38" fmla="*/ 1035073 w 1445031"/>
              <a:gd name="connsiteY38" fmla="*/ 1047847 h 1051276"/>
              <a:gd name="connsiteX39" fmla="*/ 1026734 w 1445031"/>
              <a:gd name="connsiteY39" fmla="*/ 1051276 h 1051276"/>
              <a:gd name="connsiteX40" fmla="*/ 1005318 w 1445031"/>
              <a:gd name="connsiteY40" fmla="*/ 946425 h 1051276"/>
              <a:gd name="connsiteX41" fmla="*/ 916036 w 1445031"/>
              <a:gd name="connsiteY41" fmla="*/ 719587 h 1051276"/>
              <a:gd name="connsiteX42" fmla="*/ 673859 w 1445031"/>
              <a:gd name="connsiteY42" fmla="*/ 519442 h 1051276"/>
              <a:gd name="connsiteX43" fmla="*/ 478293 w 1445031"/>
              <a:gd name="connsiteY43" fmla="*/ 477081 h 1051276"/>
              <a:gd name="connsiteX44" fmla="*/ 9507 w 1445031"/>
              <a:gd name="connsiteY44" fmla="*/ 61513 h 1051276"/>
              <a:gd name="connsiteX45" fmla="*/ 50 w 1445031"/>
              <a:gd name="connsiteY45" fmla="*/ 5869 h 1051276"/>
              <a:gd name="connsiteX46" fmla="*/ 166 w 1445031"/>
              <a:gd name="connsiteY46" fmla="*/ 0 h 105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5031" h="1051276">
                <a:moveTo>
                  <a:pt x="1428658" y="18855"/>
                </a:moveTo>
                <a:cubicBezTo>
                  <a:pt x="1441161" y="65214"/>
                  <a:pt x="1447061" y="119869"/>
                  <a:pt x="1444406" y="153540"/>
                </a:cubicBezTo>
                <a:cubicBezTo>
                  <a:pt x="1440902" y="200856"/>
                  <a:pt x="1433047" y="247509"/>
                  <a:pt x="1411029" y="289809"/>
                </a:cubicBezTo>
                <a:cubicBezTo>
                  <a:pt x="1377101" y="355086"/>
                  <a:pt x="1326760" y="404763"/>
                  <a:pt x="1263290" y="442786"/>
                </a:cubicBezTo>
                <a:cubicBezTo>
                  <a:pt x="1244961" y="453776"/>
                  <a:pt x="1216749" y="467200"/>
                  <a:pt x="1207160" y="471478"/>
                </a:cubicBezTo>
                <a:cubicBezTo>
                  <a:pt x="1195027" y="476382"/>
                  <a:pt x="1160581" y="490139"/>
                  <a:pt x="1143395" y="497478"/>
                </a:cubicBezTo>
                <a:cubicBezTo>
                  <a:pt x="1115072" y="509537"/>
                  <a:pt x="1089108" y="513741"/>
                  <a:pt x="1059752" y="536607"/>
                </a:cubicBezTo>
                <a:cubicBezTo>
                  <a:pt x="1013911" y="572564"/>
                  <a:pt x="1000082" y="588607"/>
                  <a:pt x="976257" y="621060"/>
                </a:cubicBezTo>
                <a:cubicBezTo>
                  <a:pt x="998938" y="557702"/>
                  <a:pt x="1026635" y="496888"/>
                  <a:pt x="1061817" y="439540"/>
                </a:cubicBezTo>
                <a:cubicBezTo>
                  <a:pt x="1097037" y="382081"/>
                  <a:pt x="1138712" y="329897"/>
                  <a:pt x="1188535" y="284240"/>
                </a:cubicBezTo>
                <a:cubicBezTo>
                  <a:pt x="1106884" y="325656"/>
                  <a:pt x="1002109" y="413355"/>
                  <a:pt x="946016" y="592368"/>
                </a:cubicBezTo>
                <a:cubicBezTo>
                  <a:pt x="927023" y="541955"/>
                  <a:pt x="919426" y="491023"/>
                  <a:pt x="909358" y="440720"/>
                </a:cubicBezTo>
                <a:cubicBezTo>
                  <a:pt x="906777" y="425968"/>
                  <a:pt x="906998" y="386212"/>
                  <a:pt x="909542" y="359327"/>
                </a:cubicBezTo>
                <a:cubicBezTo>
                  <a:pt x="912935" y="323628"/>
                  <a:pt x="928867" y="291764"/>
                  <a:pt x="949224" y="262666"/>
                </a:cubicBezTo>
                <a:cubicBezTo>
                  <a:pt x="981089" y="217083"/>
                  <a:pt x="1027962" y="191931"/>
                  <a:pt x="1078118" y="172459"/>
                </a:cubicBezTo>
                <a:cubicBezTo>
                  <a:pt x="1140555" y="148229"/>
                  <a:pt x="1207418" y="140042"/>
                  <a:pt x="1271293" y="120975"/>
                </a:cubicBezTo>
                <a:cubicBezTo>
                  <a:pt x="1310422" y="109321"/>
                  <a:pt x="1349219" y="96377"/>
                  <a:pt x="1383259" y="72663"/>
                </a:cubicBezTo>
                <a:cubicBezTo>
                  <a:pt x="1402216" y="59460"/>
                  <a:pt x="1417446" y="42864"/>
                  <a:pt x="1428658" y="18855"/>
                </a:cubicBezTo>
                <a:close/>
                <a:moveTo>
                  <a:pt x="166" y="0"/>
                </a:moveTo>
                <a:cubicBezTo>
                  <a:pt x="62497" y="64142"/>
                  <a:pt x="142096" y="60378"/>
                  <a:pt x="220147" y="58766"/>
                </a:cubicBezTo>
                <a:cubicBezTo>
                  <a:pt x="308097" y="56939"/>
                  <a:pt x="394913" y="39400"/>
                  <a:pt x="482896" y="36780"/>
                </a:cubicBezTo>
                <a:cubicBezTo>
                  <a:pt x="553532" y="34659"/>
                  <a:pt x="622469" y="41900"/>
                  <a:pt x="686477" y="74704"/>
                </a:cubicBezTo>
                <a:cubicBezTo>
                  <a:pt x="764094" y="114472"/>
                  <a:pt x="815497" y="187757"/>
                  <a:pt x="842644" y="269105"/>
                </a:cubicBezTo>
                <a:cubicBezTo>
                  <a:pt x="856291" y="310045"/>
                  <a:pt x="864280" y="352791"/>
                  <a:pt x="867874" y="395721"/>
                </a:cubicBezTo>
                <a:cubicBezTo>
                  <a:pt x="869594" y="416196"/>
                  <a:pt x="870257" y="436771"/>
                  <a:pt x="870345" y="457275"/>
                </a:cubicBezTo>
                <a:cubicBezTo>
                  <a:pt x="870398" y="471259"/>
                  <a:pt x="864581" y="501947"/>
                  <a:pt x="874900" y="513438"/>
                </a:cubicBezTo>
                <a:cubicBezTo>
                  <a:pt x="858392" y="495061"/>
                  <a:pt x="844578" y="478664"/>
                  <a:pt x="829617" y="463337"/>
                </a:cubicBezTo>
                <a:cubicBezTo>
                  <a:pt x="811603" y="444906"/>
                  <a:pt x="737027" y="377660"/>
                  <a:pt x="730391" y="372495"/>
                </a:cubicBezTo>
                <a:cubicBezTo>
                  <a:pt x="642561" y="304497"/>
                  <a:pt x="544660" y="256917"/>
                  <a:pt x="437207" y="228906"/>
                </a:cubicBezTo>
                <a:cubicBezTo>
                  <a:pt x="433844" y="228022"/>
                  <a:pt x="429930" y="223694"/>
                  <a:pt x="426415" y="228692"/>
                </a:cubicBezTo>
                <a:cubicBezTo>
                  <a:pt x="426368" y="228670"/>
                  <a:pt x="426321" y="228647"/>
                  <a:pt x="426274" y="228624"/>
                </a:cubicBezTo>
                <a:cubicBezTo>
                  <a:pt x="426207" y="228766"/>
                  <a:pt x="426221" y="228917"/>
                  <a:pt x="426118" y="229070"/>
                </a:cubicBezTo>
                <a:cubicBezTo>
                  <a:pt x="426118" y="229070"/>
                  <a:pt x="426415" y="228692"/>
                  <a:pt x="426415" y="228692"/>
                </a:cubicBezTo>
                <a:cubicBezTo>
                  <a:pt x="463773" y="245411"/>
                  <a:pt x="500579" y="263226"/>
                  <a:pt x="535955" y="283971"/>
                </a:cubicBezTo>
                <a:cubicBezTo>
                  <a:pt x="760097" y="415154"/>
                  <a:pt x="943465" y="626538"/>
                  <a:pt x="1045428" y="865128"/>
                </a:cubicBezTo>
                <a:cubicBezTo>
                  <a:pt x="1062329" y="904646"/>
                  <a:pt x="1076392" y="945323"/>
                  <a:pt x="1087578" y="986821"/>
                </a:cubicBezTo>
                <a:cubicBezTo>
                  <a:pt x="1089031" y="992204"/>
                  <a:pt x="1092038" y="1001509"/>
                  <a:pt x="1095351" y="1012624"/>
                </a:cubicBezTo>
                <a:lnTo>
                  <a:pt x="1096035" y="1015239"/>
                </a:lnTo>
                <a:lnTo>
                  <a:pt x="1035073" y="1047847"/>
                </a:lnTo>
                <a:lnTo>
                  <a:pt x="1026734" y="1051276"/>
                </a:lnTo>
                <a:lnTo>
                  <a:pt x="1005318" y="946425"/>
                </a:lnTo>
                <a:cubicBezTo>
                  <a:pt x="984277" y="867300"/>
                  <a:pt x="957712" y="790362"/>
                  <a:pt x="916036" y="719587"/>
                </a:cubicBezTo>
                <a:cubicBezTo>
                  <a:pt x="859655" y="623810"/>
                  <a:pt x="781068" y="554070"/>
                  <a:pt x="673859" y="519442"/>
                </a:cubicBezTo>
                <a:cubicBezTo>
                  <a:pt x="610094" y="498834"/>
                  <a:pt x="544145" y="487877"/>
                  <a:pt x="478293" y="477081"/>
                </a:cubicBezTo>
                <a:cubicBezTo>
                  <a:pt x="254112" y="440297"/>
                  <a:pt x="64247" y="286790"/>
                  <a:pt x="9507" y="61513"/>
                </a:cubicBezTo>
                <a:cubicBezTo>
                  <a:pt x="5072" y="43210"/>
                  <a:pt x="1717" y="24643"/>
                  <a:pt x="50" y="5869"/>
                </a:cubicBezTo>
                <a:cubicBezTo>
                  <a:pt x="-94" y="4355"/>
                  <a:pt x="113" y="2836"/>
                  <a:pt x="166" y="0"/>
                </a:cubicBezTo>
                <a:close/>
              </a:path>
            </a:pathLst>
          </a:custGeom>
          <a:solidFill>
            <a:schemeClr val="accent1"/>
          </a:solidFill>
          <a:ln w="54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AF57F6-5006-4A98-ACB8-5D7C8127DD7F}"/>
              </a:ext>
            </a:extLst>
          </p:cNvPr>
          <p:cNvSpPr/>
          <p:nvPr/>
        </p:nvSpPr>
        <p:spPr>
          <a:xfrm rot="5400000">
            <a:off x="3319503" y="2827509"/>
            <a:ext cx="1290851" cy="1626366"/>
          </a:xfrm>
          <a:custGeom>
            <a:avLst/>
            <a:gdLst>
              <a:gd name="connsiteX0" fmla="*/ 1442196 w 1457325"/>
              <a:gd name="connsiteY0" fmla="*/ 1108358 h 1838325"/>
              <a:gd name="connsiteX1" fmla="*/ 1102154 w 1457325"/>
              <a:gd name="connsiteY1" fmla="*/ 1108358 h 1838325"/>
              <a:gd name="connsiteX2" fmla="*/ 1103106 w 1457325"/>
              <a:gd name="connsiteY2" fmla="*/ 531143 h 1838325"/>
              <a:gd name="connsiteX3" fmla="*/ 1101201 w 1457325"/>
              <a:gd name="connsiteY3" fmla="*/ 364455 h 1838325"/>
              <a:gd name="connsiteX4" fmla="*/ 1095486 w 1457325"/>
              <a:gd name="connsiteY4" fmla="*/ 355883 h 1838325"/>
              <a:gd name="connsiteX5" fmla="*/ 749729 w 1457325"/>
              <a:gd name="connsiteY5" fmla="*/ 9173 h 1838325"/>
              <a:gd name="connsiteX6" fmla="*/ 713534 w 1457325"/>
              <a:gd name="connsiteY6" fmla="*/ 12030 h 1838325"/>
              <a:gd name="connsiteX7" fmla="*/ 507794 w 1457325"/>
              <a:gd name="connsiteY7" fmla="*/ 218723 h 1838325"/>
              <a:gd name="connsiteX8" fmla="*/ 364919 w 1457325"/>
              <a:gd name="connsiteY8" fmla="*/ 365408 h 1838325"/>
              <a:gd name="connsiteX9" fmla="*/ 363014 w 1457325"/>
              <a:gd name="connsiteY9" fmla="*/ 382553 h 1838325"/>
              <a:gd name="connsiteX10" fmla="*/ 363014 w 1457325"/>
              <a:gd name="connsiteY10" fmla="*/ 1109310 h 1838325"/>
              <a:gd name="connsiteX11" fmla="*/ 43926 w 1457325"/>
              <a:gd name="connsiteY11" fmla="*/ 1108358 h 1838325"/>
              <a:gd name="connsiteX12" fmla="*/ 5826 w 1457325"/>
              <a:gd name="connsiteY12" fmla="*/ 1110263 h 1838325"/>
              <a:gd name="connsiteX13" fmla="*/ 8684 w 1457325"/>
              <a:gd name="connsiteY13" fmla="*/ 1123598 h 1838325"/>
              <a:gd name="connsiteX14" fmla="*/ 31544 w 1457325"/>
              <a:gd name="connsiteY14" fmla="*/ 1149316 h 1838325"/>
              <a:gd name="connsiteX15" fmla="*/ 705914 w 1457325"/>
              <a:gd name="connsiteY15" fmla="*/ 1824638 h 1838325"/>
              <a:gd name="connsiteX16" fmla="*/ 760206 w 1457325"/>
              <a:gd name="connsiteY16" fmla="*/ 1824638 h 1838325"/>
              <a:gd name="connsiteX17" fmla="*/ 1434576 w 1457325"/>
              <a:gd name="connsiteY17" fmla="*/ 1149316 h 1838325"/>
              <a:gd name="connsiteX18" fmla="*/ 1457436 w 1457325"/>
              <a:gd name="connsiteY18" fmla="*/ 1123598 h 1838325"/>
              <a:gd name="connsiteX19" fmla="*/ 1457436 w 1457325"/>
              <a:gd name="connsiteY19" fmla="*/ 1123598 h 1838325"/>
              <a:gd name="connsiteX20" fmla="*/ 1457436 w 1457325"/>
              <a:gd name="connsiteY20" fmla="*/ 1123598 h 1838325"/>
              <a:gd name="connsiteX21" fmla="*/ 1442196 w 1457325"/>
              <a:gd name="connsiteY21" fmla="*/ 1108358 h 1838325"/>
              <a:gd name="connsiteX22" fmla="*/ 365871 w 1457325"/>
              <a:gd name="connsiteY22" fmla="*/ 1102643 h 1838325"/>
              <a:gd name="connsiteX23" fmla="*/ 363014 w 1457325"/>
              <a:gd name="connsiteY23" fmla="*/ 1108358 h 1838325"/>
              <a:gd name="connsiteX24" fmla="*/ 363014 w 1457325"/>
              <a:gd name="connsiteY24" fmla="*/ 1108358 h 1838325"/>
              <a:gd name="connsiteX25" fmla="*/ 365871 w 1457325"/>
              <a:gd name="connsiteY25" fmla="*/ 1102643 h 1838325"/>
              <a:gd name="connsiteX26" fmla="*/ 363014 w 1457325"/>
              <a:gd name="connsiteY26" fmla="*/ 1108358 h 1838325"/>
              <a:gd name="connsiteX27" fmla="*/ 363014 w 1457325"/>
              <a:gd name="connsiteY27" fmla="*/ 1108358 h 1838325"/>
              <a:gd name="connsiteX28" fmla="*/ 363014 w 1457325"/>
              <a:gd name="connsiteY28" fmla="*/ 1108358 h 1838325"/>
              <a:gd name="connsiteX29" fmla="*/ 363014 w 1457325"/>
              <a:gd name="connsiteY29" fmla="*/ 1108358 h 1838325"/>
              <a:gd name="connsiteX30" fmla="*/ 363014 w 1457325"/>
              <a:gd name="connsiteY30" fmla="*/ 1108358 h 1838325"/>
              <a:gd name="connsiteX31" fmla="*/ 363014 w 1457325"/>
              <a:gd name="connsiteY31" fmla="*/ 1108358 h 1838325"/>
              <a:gd name="connsiteX32" fmla="*/ 359204 w 1457325"/>
              <a:gd name="connsiteY32" fmla="*/ 1110263 h 1838325"/>
              <a:gd name="connsiteX33" fmla="*/ 363014 w 1457325"/>
              <a:gd name="connsiteY33" fmla="*/ 1108358 h 1838325"/>
              <a:gd name="connsiteX34" fmla="*/ 363014 w 1457325"/>
              <a:gd name="connsiteY34" fmla="*/ 1108358 h 1838325"/>
              <a:gd name="connsiteX35" fmla="*/ 1101201 w 1457325"/>
              <a:gd name="connsiteY35" fmla="*/ 1108358 h 1838325"/>
              <a:gd name="connsiteX36" fmla="*/ 1101201 w 1457325"/>
              <a:gd name="connsiteY36" fmla="*/ 1108358 h 1838325"/>
              <a:gd name="connsiteX37" fmla="*/ 1098344 w 1457325"/>
              <a:gd name="connsiteY37" fmla="*/ 1102643 h 1838325"/>
              <a:gd name="connsiteX38" fmla="*/ 1101201 w 1457325"/>
              <a:gd name="connsiteY38" fmla="*/ 1108358 h 1838325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5871 w 1463257"/>
              <a:gd name="connsiteY22" fmla="*/ 1102643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365871 w 1463257"/>
              <a:gd name="connsiteY25" fmla="*/ 1102643 h 1841068"/>
              <a:gd name="connsiteX26" fmla="*/ 363014 w 1463257"/>
              <a:gd name="connsiteY26" fmla="*/ 1108358 h 1841068"/>
              <a:gd name="connsiteX27" fmla="*/ 363014 w 1463257"/>
              <a:gd name="connsiteY27" fmla="*/ 1108358 h 1841068"/>
              <a:gd name="connsiteX28" fmla="*/ 363014 w 1463257"/>
              <a:gd name="connsiteY28" fmla="*/ 1108358 h 1841068"/>
              <a:gd name="connsiteX29" fmla="*/ 363014 w 1463257"/>
              <a:gd name="connsiteY29" fmla="*/ 1108358 h 1841068"/>
              <a:gd name="connsiteX30" fmla="*/ 363014 w 1463257"/>
              <a:gd name="connsiteY30" fmla="*/ 1108358 h 1841068"/>
              <a:gd name="connsiteX31" fmla="*/ 363014 w 1463257"/>
              <a:gd name="connsiteY31" fmla="*/ 1108358 h 1841068"/>
              <a:gd name="connsiteX32" fmla="*/ 359204 w 1463257"/>
              <a:gd name="connsiteY32" fmla="*/ 1110263 h 1841068"/>
              <a:gd name="connsiteX33" fmla="*/ 363014 w 1463257"/>
              <a:gd name="connsiteY33" fmla="*/ 1108358 h 1841068"/>
              <a:gd name="connsiteX34" fmla="*/ 1101201 w 1463257"/>
              <a:gd name="connsiteY34" fmla="*/ 1108358 h 1841068"/>
              <a:gd name="connsiteX35" fmla="*/ 1101201 w 1463257"/>
              <a:gd name="connsiteY35" fmla="*/ 1108358 h 1841068"/>
              <a:gd name="connsiteX36" fmla="*/ 1098344 w 1463257"/>
              <a:gd name="connsiteY36" fmla="*/ 1102643 h 1841068"/>
              <a:gd name="connsiteX37" fmla="*/ 1101201 w 1463257"/>
              <a:gd name="connsiteY37" fmla="*/ 1108358 h 1841068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5871 w 1463257"/>
              <a:gd name="connsiteY22" fmla="*/ 1102643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365871 w 1463257"/>
              <a:gd name="connsiteY25" fmla="*/ 1102643 h 1841068"/>
              <a:gd name="connsiteX26" fmla="*/ 363014 w 1463257"/>
              <a:gd name="connsiteY26" fmla="*/ 1108358 h 1841068"/>
              <a:gd name="connsiteX27" fmla="*/ 363014 w 1463257"/>
              <a:gd name="connsiteY27" fmla="*/ 1108358 h 1841068"/>
              <a:gd name="connsiteX28" fmla="*/ 363014 w 1463257"/>
              <a:gd name="connsiteY28" fmla="*/ 1108358 h 1841068"/>
              <a:gd name="connsiteX29" fmla="*/ 363014 w 1463257"/>
              <a:gd name="connsiteY29" fmla="*/ 1108358 h 1841068"/>
              <a:gd name="connsiteX30" fmla="*/ 363014 w 1463257"/>
              <a:gd name="connsiteY30" fmla="*/ 1108358 h 1841068"/>
              <a:gd name="connsiteX31" fmla="*/ 1101201 w 1463257"/>
              <a:gd name="connsiteY31" fmla="*/ 1108358 h 1841068"/>
              <a:gd name="connsiteX32" fmla="*/ 1101201 w 1463257"/>
              <a:gd name="connsiteY32" fmla="*/ 1108358 h 1841068"/>
              <a:gd name="connsiteX33" fmla="*/ 1098344 w 1463257"/>
              <a:gd name="connsiteY33" fmla="*/ 1102643 h 1841068"/>
              <a:gd name="connsiteX34" fmla="*/ 1101201 w 1463257"/>
              <a:gd name="connsiteY34" fmla="*/ 1108358 h 1841068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5871 w 1463257"/>
              <a:gd name="connsiteY22" fmla="*/ 1102643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365871 w 1463257"/>
              <a:gd name="connsiteY25" fmla="*/ 1102643 h 1841068"/>
              <a:gd name="connsiteX26" fmla="*/ 363014 w 1463257"/>
              <a:gd name="connsiteY26" fmla="*/ 1108358 h 1841068"/>
              <a:gd name="connsiteX27" fmla="*/ 363014 w 1463257"/>
              <a:gd name="connsiteY27" fmla="*/ 1108358 h 1841068"/>
              <a:gd name="connsiteX28" fmla="*/ 363014 w 1463257"/>
              <a:gd name="connsiteY28" fmla="*/ 1108358 h 1841068"/>
              <a:gd name="connsiteX29" fmla="*/ 363014 w 1463257"/>
              <a:gd name="connsiteY29" fmla="*/ 1108358 h 1841068"/>
              <a:gd name="connsiteX30" fmla="*/ 1101201 w 1463257"/>
              <a:gd name="connsiteY30" fmla="*/ 1108358 h 1841068"/>
              <a:gd name="connsiteX31" fmla="*/ 1101201 w 1463257"/>
              <a:gd name="connsiteY31" fmla="*/ 1108358 h 1841068"/>
              <a:gd name="connsiteX32" fmla="*/ 1098344 w 1463257"/>
              <a:gd name="connsiteY32" fmla="*/ 1102643 h 1841068"/>
              <a:gd name="connsiteX33" fmla="*/ 1101201 w 1463257"/>
              <a:gd name="connsiteY33" fmla="*/ 1108358 h 1841068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5871 w 1463257"/>
              <a:gd name="connsiteY22" fmla="*/ 1102643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365871 w 1463257"/>
              <a:gd name="connsiteY25" fmla="*/ 1102643 h 1841068"/>
              <a:gd name="connsiteX26" fmla="*/ 363014 w 1463257"/>
              <a:gd name="connsiteY26" fmla="*/ 1108358 h 1841068"/>
              <a:gd name="connsiteX27" fmla="*/ 363014 w 1463257"/>
              <a:gd name="connsiteY27" fmla="*/ 1108358 h 1841068"/>
              <a:gd name="connsiteX28" fmla="*/ 363014 w 1463257"/>
              <a:gd name="connsiteY28" fmla="*/ 1108358 h 1841068"/>
              <a:gd name="connsiteX29" fmla="*/ 1101201 w 1463257"/>
              <a:gd name="connsiteY29" fmla="*/ 1108358 h 1841068"/>
              <a:gd name="connsiteX30" fmla="*/ 1101201 w 1463257"/>
              <a:gd name="connsiteY30" fmla="*/ 1108358 h 1841068"/>
              <a:gd name="connsiteX31" fmla="*/ 1098344 w 1463257"/>
              <a:gd name="connsiteY31" fmla="*/ 1102643 h 1841068"/>
              <a:gd name="connsiteX32" fmla="*/ 1101201 w 1463257"/>
              <a:gd name="connsiteY32" fmla="*/ 1108358 h 1841068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5871 w 1463257"/>
              <a:gd name="connsiteY22" fmla="*/ 1102643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365871 w 1463257"/>
              <a:gd name="connsiteY25" fmla="*/ 1102643 h 1841068"/>
              <a:gd name="connsiteX26" fmla="*/ 1101201 w 1463257"/>
              <a:gd name="connsiteY26" fmla="*/ 1108358 h 1841068"/>
              <a:gd name="connsiteX27" fmla="*/ 1101201 w 1463257"/>
              <a:gd name="connsiteY27" fmla="*/ 1108358 h 1841068"/>
              <a:gd name="connsiteX28" fmla="*/ 1098344 w 1463257"/>
              <a:gd name="connsiteY28" fmla="*/ 1102643 h 1841068"/>
              <a:gd name="connsiteX29" fmla="*/ 1101201 w 1463257"/>
              <a:gd name="connsiteY29" fmla="*/ 1108358 h 1841068"/>
              <a:gd name="connsiteX0" fmla="*/ 1442196 w 1463257"/>
              <a:gd name="connsiteY0" fmla="*/ 1108358 h 1841068"/>
              <a:gd name="connsiteX1" fmla="*/ 1102154 w 1463257"/>
              <a:gd name="connsiteY1" fmla="*/ 1108358 h 1841068"/>
              <a:gd name="connsiteX2" fmla="*/ 1103106 w 1463257"/>
              <a:gd name="connsiteY2" fmla="*/ 531143 h 1841068"/>
              <a:gd name="connsiteX3" fmla="*/ 1101201 w 1463257"/>
              <a:gd name="connsiteY3" fmla="*/ 364455 h 1841068"/>
              <a:gd name="connsiteX4" fmla="*/ 1095486 w 1463257"/>
              <a:gd name="connsiteY4" fmla="*/ 355883 h 1841068"/>
              <a:gd name="connsiteX5" fmla="*/ 749729 w 1463257"/>
              <a:gd name="connsiteY5" fmla="*/ 9173 h 1841068"/>
              <a:gd name="connsiteX6" fmla="*/ 713534 w 1463257"/>
              <a:gd name="connsiteY6" fmla="*/ 12030 h 1841068"/>
              <a:gd name="connsiteX7" fmla="*/ 507794 w 1463257"/>
              <a:gd name="connsiteY7" fmla="*/ 218723 h 1841068"/>
              <a:gd name="connsiteX8" fmla="*/ 364919 w 1463257"/>
              <a:gd name="connsiteY8" fmla="*/ 365408 h 1841068"/>
              <a:gd name="connsiteX9" fmla="*/ 363014 w 1463257"/>
              <a:gd name="connsiteY9" fmla="*/ 382553 h 1841068"/>
              <a:gd name="connsiteX10" fmla="*/ 363014 w 1463257"/>
              <a:gd name="connsiteY10" fmla="*/ 1109310 h 1841068"/>
              <a:gd name="connsiteX11" fmla="*/ 43926 w 1463257"/>
              <a:gd name="connsiteY11" fmla="*/ 1108358 h 1841068"/>
              <a:gd name="connsiteX12" fmla="*/ 5826 w 1463257"/>
              <a:gd name="connsiteY12" fmla="*/ 1110263 h 1841068"/>
              <a:gd name="connsiteX13" fmla="*/ 8684 w 1463257"/>
              <a:gd name="connsiteY13" fmla="*/ 1123598 h 1841068"/>
              <a:gd name="connsiteX14" fmla="*/ 31544 w 1463257"/>
              <a:gd name="connsiteY14" fmla="*/ 1149316 h 1841068"/>
              <a:gd name="connsiteX15" fmla="*/ 705914 w 1463257"/>
              <a:gd name="connsiteY15" fmla="*/ 1824638 h 1841068"/>
              <a:gd name="connsiteX16" fmla="*/ 760206 w 1463257"/>
              <a:gd name="connsiteY16" fmla="*/ 1824638 h 1841068"/>
              <a:gd name="connsiteX17" fmla="*/ 1434576 w 1463257"/>
              <a:gd name="connsiteY17" fmla="*/ 1149316 h 1841068"/>
              <a:gd name="connsiteX18" fmla="*/ 1457436 w 1463257"/>
              <a:gd name="connsiteY18" fmla="*/ 1123598 h 1841068"/>
              <a:gd name="connsiteX19" fmla="*/ 1457436 w 1463257"/>
              <a:gd name="connsiteY19" fmla="*/ 1123598 h 1841068"/>
              <a:gd name="connsiteX20" fmla="*/ 1457436 w 1463257"/>
              <a:gd name="connsiteY20" fmla="*/ 1123598 h 1841068"/>
              <a:gd name="connsiteX21" fmla="*/ 1442196 w 1463257"/>
              <a:gd name="connsiteY21" fmla="*/ 1108358 h 1841068"/>
              <a:gd name="connsiteX22" fmla="*/ 363014 w 1463257"/>
              <a:gd name="connsiteY22" fmla="*/ 1108358 h 1841068"/>
              <a:gd name="connsiteX23" fmla="*/ 363014 w 1463257"/>
              <a:gd name="connsiteY23" fmla="*/ 1108358 h 1841068"/>
              <a:gd name="connsiteX24" fmla="*/ 363014 w 1463257"/>
              <a:gd name="connsiteY24" fmla="*/ 1108358 h 1841068"/>
              <a:gd name="connsiteX25" fmla="*/ 1101201 w 1463257"/>
              <a:gd name="connsiteY25" fmla="*/ 1108358 h 1841068"/>
              <a:gd name="connsiteX26" fmla="*/ 1101201 w 1463257"/>
              <a:gd name="connsiteY26" fmla="*/ 1108358 h 1841068"/>
              <a:gd name="connsiteX27" fmla="*/ 1098344 w 1463257"/>
              <a:gd name="connsiteY27" fmla="*/ 1102643 h 1841068"/>
              <a:gd name="connsiteX28" fmla="*/ 1101201 w 1463257"/>
              <a:gd name="connsiteY28" fmla="*/ 1108358 h 1841068"/>
              <a:gd name="connsiteX0" fmla="*/ 1442196 w 1463257"/>
              <a:gd name="connsiteY0" fmla="*/ 1127383 h 1860093"/>
              <a:gd name="connsiteX1" fmla="*/ 1102154 w 1463257"/>
              <a:gd name="connsiteY1" fmla="*/ 1127383 h 1860093"/>
              <a:gd name="connsiteX2" fmla="*/ 1103106 w 1463257"/>
              <a:gd name="connsiteY2" fmla="*/ 550168 h 1860093"/>
              <a:gd name="connsiteX3" fmla="*/ 1101201 w 1463257"/>
              <a:gd name="connsiteY3" fmla="*/ 383480 h 1860093"/>
              <a:gd name="connsiteX4" fmla="*/ 1095486 w 1463257"/>
              <a:gd name="connsiteY4" fmla="*/ 374908 h 1860093"/>
              <a:gd name="connsiteX5" fmla="*/ 749729 w 1463257"/>
              <a:gd name="connsiteY5" fmla="*/ 28198 h 1860093"/>
              <a:gd name="connsiteX6" fmla="*/ 713534 w 1463257"/>
              <a:gd name="connsiteY6" fmla="*/ 31055 h 1860093"/>
              <a:gd name="connsiteX7" fmla="*/ 364919 w 1463257"/>
              <a:gd name="connsiteY7" fmla="*/ 384433 h 1860093"/>
              <a:gd name="connsiteX8" fmla="*/ 363014 w 1463257"/>
              <a:gd name="connsiteY8" fmla="*/ 401578 h 1860093"/>
              <a:gd name="connsiteX9" fmla="*/ 363014 w 1463257"/>
              <a:gd name="connsiteY9" fmla="*/ 1128335 h 1860093"/>
              <a:gd name="connsiteX10" fmla="*/ 43926 w 1463257"/>
              <a:gd name="connsiteY10" fmla="*/ 1127383 h 1860093"/>
              <a:gd name="connsiteX11" fmla="*/ 5826 w 1463257"/>
              <a:gd name="connsiteY11" fmla="*/ 1129288 h 1860093"/>
              <a:gd name="connsiteX12" fmla="*/ 8684 w 1463257"/>
              <a:gd name="connsiteY12" fmla="*/ 1142623 h 1860093"/>
              <a:gd name="connsiteX13" fmla="*/ 31544 w 1463257"/>
              <a:gd name="connsiteY13" fmla="*/ 1168341 h 1860093"/>
              <a:gd name="connsiteX14" fmla="*/ 705914 w 1463257"/>
              <a:gd name="connsiteY14" fmla="*/ 1843663 h 1860093"/>
              <a:gd name="connsiteX15" fmla="*/ 760206 w 1463257"/>
              <a:gd name="connsiteY15" fmla="*/ 1843663 h 1860093"/>
              <a:gd name="connsiteX16" fmla="*/ 1434576 w 1463257"/>
              <a:gd name="connsiteY16" fmla="*/ 1168341 h 1860093"/>
              <a:gd name="connsiteX17" fmla="*/ 1457436 w 1463257"/>
              <a:gd name="connsiteY17" fmla="*/ 1142623 h 1860093"/>
              <a:gd name="connsiteX18" fmla="*/ 1457436 w 1463257"/>
              <a:gd name="connsiteY18" fmla="*/ 1142623 h 1860093"/>
              <a:gd name="connsiteX19" fmla="*/ 1457436 w 1463257"/>
              <a:gd name="connsiteY19" fmla="*/ 1142623 h 1860093"/>
              <a:gd name="connsiteX20" fmla="*/ 1442196 w 1463257"/>
              <a:gd name="connsiteY20" fmla="*/ 1127383 h 1860093"/>
              <a:gd name="connsiteX21" fmla="*/ 363014 w 1463257"/>
              <a:gd name="connsiteY21" fmla="*/ 1127383 h 1860093"/>
              <a:gd name="connsiteX22" fmla="*/ 363014 w 1463257"/>
              <a:gd name="connsiteY22" fmla="*/ 1127383 h 1860093"/>
              <a:gd name="connsiteX23" fmla="*/ 363014 w 1463257"/>
              <a:gd name="connsiteY23" fmla="*/ 1127383 h 1860093"/>
              <a:gd name="connsiteX24" fmla="*/ 1101201 w 1463257"/>
              <a:gd name="connsiteY24" fmla="*/ 1127383 h 1860093"/>
              <a:gd name="connsiteX25" fmla="*/ 1101201 w 1463257"/>
              <a:gd name="connsiteY25" fmla="*/ 1127383 h 1860093"/>
              <a:gd name="connsiteX26" fmla="*/ 1098344 w 1463257"/>
              <a:gd name="connsiteY26" fmla="*/ 1121668 h 1860093"/>
              <a:gd name="connsiteX27" fmla="*/ 1101201 w 1463257"/>
              <a:gd name="connsiteY27" fmla="*/ 1127383 h 1860093"/>
              <a:gd name="connsiteX0" fmla="*/ 1442196 w 1463257"/>
              <a:gd name="connsiteY0" fmla="*/ 1110873 h 1843583"/>
              <a:gd name="connsiteX1" fmla="*/ 1102154 w 1463257"/>
              <a:gd name="connsiteY1" fmla="*/ 1110873 h 1843583"/>
              <a:gd name="connsiteX2" fmla="*/ 1103106 w 1463257"/>
              <a:gd name="connsiteY2" fmla="*/ 533658 h 1843583"/>
              <a:gd name="connsiteX3" fmla="*/ 1101201 w 1463257"/>
              <a:gd name="connsiteY3" fmla="*/ 366970 h 1843583"/>
              <a:gd name="connsiteX4" fmla="*/ 1095486 w 1463257"/>
              <a:gd name="connsiteY4" fmla="*/ 358398 h 1843583"/>
              <a:gd name="connsiteX5" fmla="*/ 749729 w 1463257"/>
              <a:gd name="connsiteY5" fmla="*/ 11688 h 1843583"/>
              <a:gd name="connsiteX6" fmla="*/ 713534 w 1463257"/>
              <a:gd name="connsiteY6" fmla="*/ 14545 h 1843583"/>
              <a:gd name="connsiteX7" fmla="*/ 364919 w 1463257"/>
              <a:gd name="connsiteY7" fmla="*/ 367923 h 1843583"/>
              <a:gd name="connsiteX8" fmla="*/ 363014 w 1463257"/>
              <a:gd name="connsiteY8" fmla="*/ 385068 h 1843583"/>
              <a:gd name="connsiteX9" fmla="*/ 363014 w 1463257"/>
              <a:gd name="connsiteY9" fmla="*/ 1111825 h 1843583"/>
              <a:gd name="connsiteX10" fmla="*/ 43926 w 1463257"/>
              <a:gd name="connsiteY10" fmla="*/ 1110873 h 1843583"/>
              <a:gd name="connsiteX11" fmla="*/ 5826 w 1463257"/>
              <a:gd name="connsiteY11" fmla="*/ 1112778 h 1843583"/>
              <a:gd name="connsiteX12" fmla="*/ 8684 w 1463257"/>
              <a:gd name="connsiteY12" fmla="*/ 1126113 h 1843583"/>
              <a:gd name="connsiteX13" fmla="*/ 31544 w 1463257"/>
              <a:gd name="connsiteY13" fmla="*/ 1151831 h 1843583"/>
              <a:gd name="connsiteX14" fmla="*/ 705914 w 1463257"/>
              <a:gd name="connsiteY14" fmla="*/ 1827153 h 1843583"/>
              <a:gd name="connsiteX15" fmla="*/ 760206 w 1463257"/>
              <a:gd name="connsiteY15" fmla="*/ 1827153 h 1843583"/>
              <a:gd name="connsiteX16" fmla="*/ 1434576 w 1463257"/>
              <a:gd name="connsiteY16" fmla="*/ 1151831 h 1843583"/>
              <a:gd name="connsiteX17" fmla="*/ 1457436 w 1463257"/>
              <a:gd name="connsiteY17" fmla="*/ 1126113 h 1843583"/>
              <a:gd name="connsiteX18" fmla="*/ 1457436 w 1463257"/>
              <a:gd name="connsiteY18" fmla="*/ 1126113 h 1843583"/>
              <a:gd name="connsiteX19" fmla="*/ 1457436 w 1463257"/>
              <a:gd name="connsiteY19" fmla="*/ 1126113 h 1843583"/>
              <a:gd name="connsiteX20" fmla="*/ 1442196 w 1463257"/>
              <a:gd name="connsiteY20" fmla="*/ 1110873 h 1843583"/>
              <a:gd name="connsiteX21" fmla="*/ 363014 w 1463257"/>
              <a:gd name="connsiteY21" fmla="*/ 1110873 h 1843583"/>
              <a:gd name="connsiteX22" fmla="*/ 363014 w 1463257"/>
              <a:gd name="connsiteY22" fmla="*/ 1110873 h 1843583"/>
              <a:gd name="connsiteX23" fmla="*/ 363014 w 1463257"/>
              <a:gd name="connsiteY23" fmla="*/ 1110873 h 1843583"/>
              <a:gd name="connsiteX24" fmla="*/ 1101201 w 1463257"/>
              <a:gd name="connsiteY24" fmla="*/ 1110873 h 1843583"/>
              <a:gd name="connsiteX25" fmla="*/ 1101201 w 1463257"/>
              <a:gd name="connsiteY25" fmla="*/ 1110873 h 1843583"/>
              <a:gd name="connsiteX26" fmla="*/ 1098344 w 1463257"/>
              <a:gd name="connsiteY26" fmla="*/ 1105158 h 1843583"/>
              <a:gd name="connsiteX27" fmla="*/ 1101201 w 1463257"/>
              <a:gd name="connsiteY27" fmla="*/ 1110873 h 1843583"/>
              <a:gd name="connsiteX0" fmla="*/ 1442196 w 1463257"/>
              <a:gd name="connsiteY0" fmla="*/ 1110873 h 1843583"/>
              <a:gd name="connsiteX1" fmla="*/ 1102154 w 1463257"/>
              <a:gd name="connsiteY1" fmla="*/ 1110873 h 1843583"/>
              <a:gd name="connsiteX2" fmla="*/ 1103106 w 1463257"/>
              <a:gd name="connsiteY2" fmla="*/ 533658 h 1843583"/>
              <a:gd name="connsiteX3" fmla="*/ 1101201 w 1463257"/>
              <a:gd name="connsiteY3" fmla="*/ 366970 h 1843583"/>
              <a:gd name="connsiteX4" fmla="*/ 1095486 w 1463257"/>
              <a:gd name="connsiteY4" fmla="*/ 358398 h 1843583"/>
              <a:gd name="connsiteX5" fmla="*/ 749729 w 1463257"/>
              <a:gd name="connsiteY5" fmla="*/ 11688 h 1843583"/>
              <a:gd name="connsiteX6" fmla="*/ 713534 w 1463257"/>
              <a:gd name="connsiteY6" fmla="*/ 14545 h 1843583"/>
              <a:gd name="connsiteX7" fmla="*/ 364919 w 1463257"/>
              <a:gd name="connsiteY7" fmla="*/ 367923 h 1843583"/>
              <a:gd name="connsiteX8" fmla="*/ 363014 w 1463257"/>
              <a:gd name="connsiteY8" fmla="*/ 385068 h 1843583"/>
              <a:gd name="connsiteX9" fmla="*/ 363014 w 1463257"/>
              <a:gd name="connsiteY9" fmla="*/ 1111825 h 1843583"/>
              <a:gd name="connsiteX10" fmla="*/ 43926 w 1463257"/>
              <a:gd name="connsiteY10" fmla="*/ 1110873 h 1843583"/>
              <a:gd name="connsiteX11" fmla="*/ 5826 w 1463257"/>
              <a:gd name="connsiteY11" fmla="*/ 1112778 h 1843583"/>
              <a:gd name="connsiteX12" fmla="*/ 8684 w 1463257"/>
              <a:gd name="connsiteY12" fmla="*/ 1126113 h 1843583"/>
              <a:gd name="connsiteX13" fmla="*/ 31544 w 1463257"/>
              <a:gd name="connsiteY13" fmla="*/ 1151831 h 1843583"/>
              <a:gd name="connsiteX14" fmla="*/ 705914 w 1463257"/>
              <a:gd name="connsiteY14" fmla="*/ 1827153 h 1843583"/>
              <a:gd name="connsiteX15" fmla="*/ 760206 w 1463257"/>
              <a:gd name="connsiteY15" fmla="*/ 1827153 h 1843583"/>
              <a:gd name="connsiteX16" fmla="*/ 1457436 w 1463257"/>
              <a:gd name="connsiteY16" fmla="*/ 1126113 h 1843583"/>
              <a:gd name="connsiteX17" fmla="*/ 1457436 w 1463257"/>
              <a:gd name="connsiteY17" fmla="*/ 1126113 h 1843583"/>
              <a:gd name="connsiteX18" fmla="*/ 1457436 w 1463257"/>
              <a:gd name="connsiteY18" fmla="*/ 1126113 h 1843583"/>
              <a:gd name="connsiteX19" fmla="*/ 1442196 w 1463257"/>
              <a:gd name="connsiteY19" fmla="*/ 1110873 h 1843583"/>
              <a:gd name="connsiteX20" fmla="*/ 363014 w 1463257"/>
              <a:gd name="connsiteY20" fmla="*/ 1110873 h 1843583"/>
              <a:gd name="connsiteX21" fmla="*/ 363014 w 1463257"/>
              <a:gd name="connsiteY21" fmla="*/ 1110873 h 1843583"/>
              <a:gd name="connsiteX22" fmla="*/ 363014 w 1463257"/>
              <a:gd name="connsiteY22" fmla="*/ 1110873 h 1843583"/>
              <a:gd name="connsiteX23" fmla="*/ 1101201 w 1463257"/>
              <a:gd name="connsiteY23" fmla="*/ 1110873 h 1843583"/>
              <a:gd name="connsiteX24" fmla="*/ 1101201 w 1463257"/>
              <a:gd name="connsiteY24" fmla="*/ 1110873 h 1843583"/>
              <a:gd name="connsiteX25" fmla="*/ 1098344 w 1463257"/>
              <a:gd name="connsiteY25" fmla="*/ 1105158 h 1843583"/>
              <a:gd name="connsiteX26" fmla="*/ 1101201 w 1463257"/>
              <a:gd name="connsiteY26" fmla="*/ 1110873 h 184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63257" h="1843583">
                <a:moveTo>
                  <a:pt x="1442196" y="1110873"/>
                </a:moveTo>
                <a:lnTo>
                  <a:pt x="1102154" y="1110873"/>
                </a:lnTo>
                <a:cubicBezTo>
                  <a:pt x="1102154" y="918468"/>
                  <a:pt x="1103106" y="726063"/>
                  <a:pt x="1103106" y="533658"/>
                </a:cubicBezTo>
                <a:cubicBezTo>
                  <a:pt x="1103106" y="478413"/>
                  <a:pt x="1102154" y="422215"/>
                  <a:pt x="1101201" y="366970"/>
                </a:cubicBezTo>
                <a:cubicBezTo>
                  <a:pt x="1099296" y="364113"/>
                  <a:pt x="1098344" y="360303"/>
                  <a:pt x="1095486" y="358398"/>
                </a:cubicBezTo>
                <a:lnTo>
                  <a:pt x="749729" y="11688"/>
                </a:lnTo>
                <a:cubicBezTo>
                  <a:pt x="734489" y="-3552"/>
                  <a:pt x="732356" y="-5179"/>
                  <a:pt x="713534" y="14545"/>
                </a:cubicBezTo>
                <a:cubicBezTo>
                  <a:pt x="653197" y="77773"/>
                  <a:pt x="423339" y="306169"/>
                  <a:pt x="364919" y="367923"/>
                </a:cubicBezTo>
                <a:cubicBezTo>
                  <a:pt x="363966" y="373638"/>
                  <a:pt x="363014" y="379353"/>
                  <a:pt x="363014" y="385068"/>
                </a:cubicBezTo>
                <a:lnTo>
                  <a:pt x="363014" y="1111825"/>
                </a:lnTo>
                <a:lnTo>
                  <a:pt x="43926" y="1110873"/>
                </a:lnTo>
                <a:cubicBezTo>
                  <a:pt x="31544" y="1110873"/>
                  <a:pt x="17256" y="1108015"/>
                  <a:pt x="5826" y="1112778"/>
                </a:cubicBezTo>
                <a:cubicBezTo>
                  <a:pt x="-7509" y="1117540"/>
                  <a:pt x="5826" y="1121350"/>
                  <a:pt x="8684" y="1126113"/>
                </a:cubicBezTo>
                <a:cubicBezTo>
                  <a:pt x="16304" y="1134685"/>
                  <a:pt x="22971" y="1144210"/>
                  <a:pt x="31544" y="1151831"/>
                </a:cubicBezTo>
                <a:lnTo>
                  <a:pt x="705914" y="1827153"/>
                </a:lnTo>
                <a:cubicBezTo>
                  <a:pt x="727821" y="1849060"/>
                  <a:pt x="738299" y="1849060"/>
                  <a:pt x="760206" y="1827153"/>
                </a:cubicBezTo>
                <a:lnTo>
                  <a:pt x="1457436" y="1126113"/>
                </a:lnTo>
                <a:lnTo>
                  <a:pt x="1457436" y="1126113"/>
                </a:lnTo>
                <a:lnTo>
                  <a:pt x="1457436" y="1126113"/>
                </a:lnTo>
                <a:cubicBezTo>
                  <a:pt x="1475534" y="1097538"/>
                  <a:pt x="1446006" y="1110873"/>
                  <a:pt x="1442196" y="1110873"/>
                </a:cubicBezTo>
                <a:close/>
                <a:moveTo>
                  <a:pt x="363014" y="1110873"/>
                </a:moveTo>
                <a:lnTo>
                  <a:pt x="363014" y="1110873"/>
                </a:lnTo>
                <a:lnTo>
                  <a:pt x="363014" y="1110873"/>
                </a:lnTo>
                <a:close/>
                <a:moveTo>
                  <a:pt x="1101201" y="1110873"/>
                </a:moveTo>
                <a:lnTo>
                  <a:pt x="1101201" y="1110873"/>
                </a:lnTo>
                <a:cubicBezTo>
                  <a:pt x="1099296" y="1108968"/>
                  <a:pt x="1098344" y="1107063"/>
                  <a:pt x="1098344" y="1105158"/>
                </a:cubicBezTo>
                <a:lnTo>
                  <a:pt x="1101201" y="1110873"/>
                </a:lnTo>
                <a:close/>
              </a:path>
            </a:pathLst>
          </a:custGeom>
          <a:solidFill>
            <a:schemeClr val="accent4"/>
          </a:solidFill>
          <a:ln w="190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C62266-1B7A-4673-B87A-3D8F8D7E4922}"/>
              </a:ext>
            </a:extLst>
          </p:cNvPr>
          <p:cNvSpPr/>
          <p:nvPr/>
        </p:nvSpPr>
        <p:spPr>
          <a:xfrm rot="5400000">
            <a:off x="4292372" y="2496252"/>
            <a:ext cx="1621728" cy="1294020"/>
          </a:xfrm>
          <a:custGeom>
            <a:avLst/>
            <a:gdLst>
              <a:gd name="connsiteX0" fmla="*/ 1824477 w 1838325"/>
              <a:gd name="connsiteY0" fmla="*/ 707708 h 1466850"/>
              <a:gd name="connsiteX1" fmla="*/ 1504437 w 1838325"/>
              <a:gd name="connsiteY1" fmla="*/ 387668 h 1466850"/>
              <a:gd name="connsiteX2" fmla="*/ 1443477 w 1838325"/>
              <a:gd name="connsiteY2" fmla="*/ 361950 h 1466850"/>
              <a:gd name="connsiteX3" fmla="*/ 771964 w 1838325"/>
              <a:gd name="connsiteY3" fmla="*/ 362903 h 1466850"/>
              <a:gd name="connsiteX4" fmla="*/ 736722 w 1838325"/>
              <a:gd name="connsiteY4" fmla="*/ 327660 h 1466850"/>
              <a:gd name="connsiteX5" fmla="*/ 736722 w 1838325"/>
              <a:gd name="connsiteY5" fmla="*/ 31433 h 1466850"/>
              <a:gd name="connsiteX6" fmla="*/ 731007 w 1838325"/>
              <a:gd name="connsiteY6" fmla="*/ 0 h 1466850"/>
              <a:gd name="connsiteX7" fmla="*/ 723387 w 1838325"/>
              <a:gd name="connsiteY7" fmla="*/ 5715 h 1466850"/>
              <a:gd name="connsiteX8" fmla="*/ 714814 w 1838325"/>
              <a:gd name="connsiteY8" fmla="*/ 12383 h 1466850"/>
              <a:gd name="connsiteX9" fmla="*/ 10917 w 1838325"/>
              <a:gd name="connsiteY9" fmla="*/ 715328 h 1466850"/>
              <a:gd name="connsiteX10" fmla="*/ 16632 w 1838325"/>
              <a:gd name="connsiteY10" fmla="*/ 758190 h 1466850"/>
              <a:gd name="connsiteX11" fmla="*/ 705289 w 1838325"/>
              <a:gd name="connsiteY11" fmla="*/ 1446848 h 1466850"/>
              <a:gd name="connsiteX12" fmla="*/ 731959 w 1838325"/>
              <a:gd name="connsiteY12" fmla="*/ 1466850 h 1466850"/>
              <a:gd name="connsiteX13" fmla="*/ 735769 w 1838325"/>
              <a:gd name="connsiteY13" fmla="*/ 1429703 h 1466850"/>
              <a:gd name="connsiteX14" fmla="*/ 734817 w 1838325"/>
              <a:gd name="connsiteY14" fmla="*/ 1151573 h 1466850"/>
              <a:gd name="connsiteX15" fmla="*/ 779584 w 1838325"/>
              <a:gd name="connsiteY15" fmla="*/ 1106805 h 1466850"/>
              <a:gd name="connsiteX16" fmla="*/ 1433952 w 1838325"/>
              <a:gd name="connsiteY16" fmla="*/ 1107758 h 1466850"/>
              <a:gd name="connsiteX17" fmla="*/ 1478719 w 1838325"/>
              <a:gd name="connsiteY17" fmla="*/ 1102995 h 1466850"/>
              <a:gd name="connsiteX18" fmla="*/ 1478719 w 1838325"/>
              <a:gd name="connsiteY18" fmla="*/ 1102995 h 1466850"/>
              <a:gd name="connsiteX19" fmla="*/ 1487292 w 1838325"/>
              <a:gd name="connsiteY19" fmla="*/ 1095375 h 1466850"/>
              <a:gd name="connsiteX20" fmla="*/ 1487292 w 1838325"/>
              <a:gd name="connsiteY20" fmla="*/ 1095375 h 1466850"/>
              <a:gd name="connsiteX21" fmla="*/ 1826382 w 1838325"/>
              <a:gd name="connsiteY21" fmla="*/ 760095 h 1466850"/>
              <a:gd name="connsiteX22" fmla="*/ 1824477 w 1838325"/>
              <a:gd name="connsiteY22" fmla="*/ 707708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38325" h="1466850">
                <a:moveTo>
                  <a:pt x="1824477" y="707708"/>
                </a:moveTo>
                <a:cubicBezTo>
                  <a:pt x="1716844" y="601980"/>
                  <a:pt x="1610164" y="495300"/>
                  <a:pt x="1504437" y="387668"/>
                </a:cubicBezTo>
                <a:cubicBezTo>
                  <a:pt x="1486339" y="369570"/>
                  <a:pt x="1469194" y="361950"/>
                  <a:pt x="1443477" y="361950"/>
                </a:cubicBezTo>
                <a:cubicBezTo>
                  <a:pt x="1219639" y="362903"/>
                  <a:pt x="995802" y="361950"/>
                  <a:pt x="771964" y="362903"/>
                </a:cubicBezTo>
                <a:cubicBezTo>
                  <a:pt x="744342" y="362903"/>
                  <a:pt x="735769" y="355283"/>
                  <a:pt x="736722" y="327660"/>
                </a:cubicBezTo>
                <a:cubicBezTo>
                  <a:pt x="737674" y="228600"/>
                  <a:pt x="737674" y="130493"/>
                  <a:pt x="736722" y="31433"/>
                </a:cubicBezTo>
                <a:cubicBezTo>
                  <a:pt x="736722" y="20955"/>
                  <a:pt x="743389" y="8572"/>
                  <a:pt x="731007" y="0"/>
                </a:cubicBezTo>
                <a:cubicBezTo>
                  <a:pt x="728149" y="1905"/>
                  <a:pt x="726244" y="3810"/>
                  <a:pt x="723387" y="5715"/>
                </a:cubicBezTo>
                <a:cubicBezTo>
                  <a:pt x="720529" y="7620"/>
                  <a:pt x="717672" y="9525"/>
                  <a:pt x="714814" y="12383"/>
                </a:cubicBezTo>
                <a:cubicBezTo>
                  <a:pt x="480499" y="246697"/>
                  <a:pt x="246184" y="481013"/>
                  <a:pt x="10917" y="715328"/>
                </a:cubicBezTo>
                <a:cubicBezTo>
                  <a:pt x="-10038" y="736283"/>
                  <a:pt x="3297" y="744855"/>
                  <a:pt x="16632" y="758190"/>
                </a:cubicBezTo>
                <a:cubicBezTo>
                  <a:pt x="246184" y="987743"/>
                  <a:pt x="475737" y="1217295"/>
                  <a:pt x="705289" y="1446848"/>
                </a:cubicBezTo>
                <a:cubicBezTo>
                  <a:pt x="712909" y="1454468"/>
                  <a:pt x="718624" y="1465898"/>
                  <a:pt x="731959" y="1466850"/>
                </a:cubicBezTo>
                <a:cubicBezTo>
                  <a:pt x="739579" y="1454468"/>
                  <a:pt x="735769" y="1442085"/>
                  <a:pt x="735769" y="1429703"/>
                </a:cubicBezTo>
                <a:cubicBezTo>
                  <a:pt x="735769" y="1337310"/>
                  <a:pt x="737674" y="1243965"/>
                  <a:pt x="734817" y="1151573"/>
                </a:cubicBezTo>
                <a:cubicBezTo>
                  <a:pt x="733864" y="1116330"/>
                  <a:pt x="744342" y="1106805"/>
                  <a:pt x="779584" y="1106805"/>
                </a:cubicBezTo>
                <a:cubicBezTo>
                  <a:pt x="997707" y="1108710"/>
                  <a:pt x="1215829" y="1107758"/>
                  <a:pt x="1433952" y="1107758"/>
                </a:cubicBezTo>
                <a:cubicBezTo>
                  <a:pt x="1449192" y="1107758"/>
                  <a:pt x="1464432" y="1110615"/>
                  <a:pt x="1478719" y="1102995"/>
                </a:cubicBezTo>
                <a:lnTo>
                  <a:pt x="1478719" y="1102995"/>
                </a:lnTo>
                <a:cubicBezTo>
                  <a:pt x="1481577" y="1100138"/>
                  <a:pt x="1484434" y="1098233"/>
                  <a:pt x="1487292" y="1095375"/>
                </a:cubicBezTo>
                <a:cubicBezTo>
                  <a:pt x="1487292" y="1095375"/>
                  <a:pt x="1487292" y="1095375"/>
                  <a:pt x="1487292" y="1095375"/>
                </a:cubicBezTo>
                <a:cubicBezTo>
                  <a:pt x="1599687" y="982980"/>
                  <a:pt x="1712082" y="870585"/>
                  <a:pt x="1826382" y="760095"/>
                </a:cubicBezTo>
                <a:cubicBezTo>
                  <a:pt x="1848289" y="737235"/>
                  <a:pt x="1843527" y="726758"/>
                  <a:pt x="1824477" y="707708"/>
                </a:cubicBezTo>
                <a:close/>
              </a:path>
            </a:pathLst>
          </a:custGeom>
          <a:solidFill>
            <a:schemeClr val="accent2"/>
          </a:solidFill>
          <a:ln w="190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78E9A3-20AE-4884-9B73-C3091C5E73E7}"/>
              </a:ext>
            </a:extLst>
          </p:cNvPr>
          <p:cNvSpPr/>
          <p:nvPr/>
        </p:nvSpPr>
        <p:spPr>
          <a:xfrm rot="5400000">
            <a:off x="3637288" y="4140477"/>
            <a:ext cx="1627598" cy="1294861"/>
          </a:xfrm>
          <a:custGeom>
            <a:avLst/>
            <a:gdLst>
              <a:gd name="connsiteX0" fmla="*/ 1828932 w 1838325"/>
              <a:gd name="connsiteY0" fmla="*/ 709613 h 1466850"/>
              <a:gd name="connsiteX1" fmla="*/ 1265052 w 1838325"/>
              <a:gd name="connsiteY1" fmla="*/ 146685 h 1466850"/>
              <a:gd name="connsiteX2" fmla="*/ 1121224 w 1838325"/>
              <a:gd name="connsiteY2" fmla="*/ 5715 h 1466850"/>
              <a:gd name="connsiteX3" fmla="*/ 1113604 w 1838325"/>
              <a:gd name="connsiteY3" fmla="*/ 0 h 1466850"/>
              <a:gd name="connsiteX4" fmla="*/ 1107889 w 1838325"/>
              <a:gd name="connsiteY4" fmla="*/ 31432 h 1466850"/>
              <a:gd name="connsiteX5" fmla="*/ 1107889 w 1838325"/>
              <a:gd name="connsiteY5" fmla="*/ 320040 h 1466850"/>
              <a:gd name="connsiteX6" fmla="*/ 1065027 w 1838325"/>
              <a:gd name="connsiteY6" fmla="*/ 362903 h 1466850"/>
              <a:gd name="connsiteX7" fmla="*/ 396372 w 1838325"/>
              <a:gd name="connsiteY7" fmla="*/ 361950 h 1466850"/>
              <a:gd name="connsiteX8" fmla="*/ 351604 w 1838325"/>
              <a:gd name="connsiteY8" fmla="*/ 375285 h 1466850"/>
              <a:gd name="connsiteX9" fmla="*/ 9657 w 1838325"/>
              <a:gd name="connsiteY9" fmla="*/ 717232 h 1466850"/>
              <a:gd name="connsiteX10" fmla="*/ 7752 w 1838325"/>
              <a:gd name="connsiteY10" fmla="*/ 748665 h 1466850"/>
              <a:gd name="connsiteX11" fmla="*/ 356367 w 1838325"/>
              <a:gd name="connsiteY11" fmla="*/ 1094423 h 1466850"/>
              <a:gd name="connsiteX12" fmla="*/ 364939 w 1838325"/>
              <a:gd name="connsiteY12" fmla="*/ 1102043 h 1466850"/>
              <a:gd name="connsiteX13" fmla="*/ 364939 w 1838325"/>
              <a:gd name="connsiteY13" fmla="*/ 1102043 h 1466850"/>
              <a:gd name="connsiteX14" fmla="*/ 409707 w 1838325"/>
              <a:gd name="connsiteY14" fmla="*/ 1106805 h 1466850"/>
              <a:gd name="connsiteX15" fmla="*/ 1066932 w 1838325"/>
              <a:gd name="connsiteY15" fmla="*/ 1105853 h 1466850"/>
              <a:gd name="connsiteX16" fmla="*/ 1107889 w 1838325"/>
              <a:gd name="connsiteY16" fmla="*/ 1146810 h 1466850"/>
              <a:gd name="connsiteX17" fmla="*/ 1107889 w 1838325"/>
              <a:gd name="connsiteY17" fmla="*/ 1431607 h 1466850"/>
              <a:gd name="connsiteX18" fmla="*/ 1115509 w 1838325"/>
              <a:gd name="connsiteY18" fmla="*/ 1467803 h 1466850"/>
              <a:gd name="connsiteX19" fmla="*/ 1128844 w 1838325"/>
              <a:gd name="connsiteY19" fmla="*/ 1455420 h 1466850"/>
              <a:gd name="connsiteX20" fmla="*/ 1832742 w 1838325"/>
              <a:gd name="connsiteY20" fmla="*/ 752475 h 1466850"/>
              <a:gd name="connsiteX21" fmla="*/ 1828932 w 1838325"/>
              <a:gd name="connsiteY21" fmla="*/ 709613 h 1466850"/>
              <a:gd name="connsiteX22" fmla="*/ 1082172 w 1838325"/>
              <a:gd name="connsiteY22" fmla="*/ 1093470 h 1466850"/>
              <a:gd name="connsiteX23" fmla="*/ 1082172 w 1838325"/>
              <a:gd name="connsiteY23" fmla="*/ 1093470 h 1466850"/>
              <a:gd name="connsiteX24" fmla="*/ 1082172 w 1838325"/>
              <a:gd name="connsiteY24" fmla="*/ 1093470 h 1466850"/>
              <a:gd name="connsiteX25" fmla="*/ 1122177 w 1838325"/>
              <a:gd name="connsiteY25" fmla="*/ 328613 h 1466850"/>
              <a:gd name="connsiteX26" fmla="*/ 1122177 w 1838325"/>
              <a:gd name="connsiteY26" fmla="*/ 327660 h 1466850"/>
              <a:gd name="connsiteX27" fmla="*/ 1122177 w 1838325"/>
              <a:gd name="connsiteY27" fmla="*/ 328613 h 1466850"/>
              <a:gd name="connsiteX0" fmla="*/ 1828932 w 1844979"/>
              <a:gd name="connsiteY0" fmla="*/ 709613 h 1467803"/>
              <a:gd name="connsiteX1" fmla="*/ 1265052 w 1844979"/>
              <a:gd name="connsiteY1" fmla="*/ 146685 h 1467803"/>
              <a:gd name="connsiteX2" fmla="*/ 1121224 w 1844979"/>
              <a:gd name="connsiteY2" fmla="*/ 5715 h 1467803"/>
              <a:gd name="connsiteX3" fmla="*/ 1113604 w 1844979"/>
              <a:gd name="connsiteY3" fmla="*/ 0 h 1467803"/>
              <a:gd name="connsiteX4" fmla="*/ 1107889 w 1844979"/>
              <a:gd name="connsiteY4" fmla="*/ 31432 h 1467803"/>
              <a:gd name="connsiteX5" fmla="*/ 1107889 w 1844979"/>
              <a:gd name="connsiteY5" fmla="*/ 320040 h 1467803"/>
              <a:gd name="connsiteX6" fmla="*/ 1065027 w 1844979"/>
              <a:gd name="connsiteY6" fmla="*/ 362903 h 1467803"/>
              <a:gd name="connsiteX7" fmla="*/ 396372 w 1844979"/>
              <a:gd name="connsiteY7" fmla="*/ 361950 h 1467803"/>
              <a:gd name="connsiteX8" fmla="*/ 351604 w 1844979"/>
              <a:gd name="connsiteY8" fmla="*/ 375285 h 1467803"/>
              <a:gd name="connsiteX9" fmla="*/ 9657 w 1844979"/>
              <a:gd name="connsiteY9" fmla="*/ 717232 h 1467803"/>
              <a:gd name="connsiteX10" fmla="*/ 7752 w 1844979"/>
              <a:gd name="connsiteY10" fmla="*/ 748665 h 1467803"/>
              <a:gd name="connsiteX11" fmla="*/ 356367 w 1844979"/>
              <a:gd name="connsiteY11" fmla="*/ 1094423 h 1467803"/>
              <a:gd name="connsiteX12" fmla="*/ 364939 w 1844979"/>
              <a:gd name="connsiteY12" fmla="*/ 1102043 h 1467803"/>
              <a:gd name="connsiteX13" fmla="*/ 364939 w 1844979"/>
              <a:gd name="connsiteY13" fmla="*/ 1102043 h 1467803"/>
              <a:gd name="connsiteX14" fmla="*/ 409707 w 1844979"/>
              <a:gd name="connsiteY14" fmla="*/ 1106805 h 1467803"/>
              <a:gd name="connsiteX15" fmla="*/ 1066932 w 1844979"/>
              <a:gd name="connsiteY15" fmla="*/ 1105853 h 1467803"/>
              <a:gd name="connsiteX16" fmla="*/ 1107889 w 1844979"/>
              <a:gd name="connsiteY16" fmla="*/ 1146810 h 1467803"/>
              <a:gd name="connsiteX17" fmla="*/ 1107889 w 1844979"/>
              <a:gd name="connsiteY17" fmla="*/ 1431607 h 1467803"/>
              <a:gd name="connsiteX18" fmla="*/ 1115509 w 1844979"/>
              <a:gd name="connsiteY18" fmla="*/ 1467803 h 1467803"/>
              <a:gd name="connsiteX19" fmla="*/ 1128844 w 1844979"/>
              <a:gd name="connsiteY19" fmla="*/ 1455420 h 1467803"/>
              <a:gd name="connsiteX20" fmla="*/ 1832742 w 1844979"/>
              <a:gd name="connsiteY20" fmla="*/ 752475 h 1467803"/>
              <a:gd name="connsiteX21" fmla="*/ 1828932 w 1844979"/>
              <a:gd name="connsiteY21" fmla="*/ 709613 h 1467803"/>
              <a:gd name="connsiteX22" fmla="*/ 1122177 w 1844979"/>
              <a:gd name="connsiteY22" fmla="*/ 328613 h 1467803"/>
              <a:gd name="connsiteX23" fmla="*/ 1122177 w 1844979"/>
              <a:gd name="connsiteY23" fmla="*/ 327660 h 1467803"/>
              <a:gd name="connsiteX24" fmla="*/ 1122177 w 1844979"/>
              <a:gd name="connsiteY24" fmla="*/ 328613 h 1467803"/>
              <a:gd name="connsiteX0" fmla="*/ 1828932 w 1844979"/>
              <a:gd name="connsiteY0" fmla="*/ 709613 h 1467803"/>
              <a:gd name="connsiteX1" fmla="*/ 1265052 w 1844979"/>
              <a:gd name="connsiteY1" fmla="*/ 146685 h 1467803"/>
              <a:gd name="connsiteX2" fmla="*/ 1121224 w 1844979"/>
              <a:gd name="connsiteY2" fmla="*/ 5715 h 1467803"/>
              <a:gd name="connsiteX3" fmla="*/ 1113604 w 1844979"/>
              <a:gd name="connsiteY3" fmla="*/ 0 h 1467803"/>
              <a:gd name="connsiteX4" fmla="*/ 1107889 w 1844979"/>
              <a:gd name="connsiteY4" fmla="*/ 31432 h 1467803"/>
              <a:gd name="connsiteX5" fmla="*/ 1107889 w 1844979"/>
              <a:gd name="connsiteY5" fmla="*/ 320040 h 1467803"/>
              <a:gd name="connsiteX6" fmla="*/ 1065027 w 1844979"/>
              <a:gd name="connsiteY6" fmla="*/ 362903 h 1467803"/>
              <a:gd name="connsiteX7" fmla="*/ 396372 w 1844979"/>
              <a:gd name="connsiteY7" fmla="*/ 361950 h 1467803"/>
              <a:gd name="connsiteX8" fmla="*/ 351604 w 1844979"/>
              <a:gd name="connsiteY8" fmla="*/ 375285 h 1467803"/>
              <a:gd name="connsiteX9" fmla="*/ 9657 w 1844979"/>
              <a:gd name="connsiteY9" fmla="*/ 717232 h 1467803"/>
              <a:gd name="connsiteX10" fmla="*/ 7752 w 1844979"/>
              <a:gd name="connsiteY10" fmla="*/ 748665 h 1467803"/>
              <a:gd name="connsiteX11" fmla="*/ 356367 w 1844979"/>
              <a:gd name="connsiteY11" fmla="*/ 1094423 h 1467803"/>
              <a:gd name="connsiteX12" fmla="*/ 364939 w 1844979"/>
              <a:gd name="connsiteY12" fmla="*/ 1102043 h 1467803"/>
              <a:gd name="connsiteX13" fmla="*/ 364939 w 1844979"/>
              <a:gd name="connsiteY13" fmla="*/ 1102043 h 1467803"/>
              <a:gd name="connsiteX14" fmla="*/ 409707 w 1844979"/>
              <a:gd name="connsiteY14" fmla="*/ 1106805 h 1467803"/>
              <a:gd name="connsiteX15" fmla="*/ 1066932 w 1844979"/>
              <a:gd name="connsiteY15" fmla="*/ 1105853 h 1467803"/>
              <a:gd name="connsiteX16" fmla="*/ 1107889 w 1844979"/>
              <a:gd name="connsiteY16" fmla="*/ 1146810 h 1467803"/>
              <a:gd name="connsiteX17" fmla="*/ 1107889 w 1844979"/>
              <a:gd name="connsiteY17" fmla="*/ 1431607 h 1467803"/>
              <a:gd name="connsiteX18" fmla="*/ 1115509 w 1844979"/>
              <a:gd name="connsiteY18" fmla="*/ 1467803 h 1467803"/>
              <a:gd name="connsiteX19" fmla="*/ 1128844 w 1844979"/>
              <a:gd name="connsiteY19" fmla="*/ 1455420 h 1467803"/>
              <a:gd name="connsiteX20" fmla="*/ 1832742 w 1844979"/>
              <a:gd name="connsiteY20" fmla="*/ 752475 h 1467803"/>
              <a:gd name="connsiteX21" fmla="*/ 1828932 w 1844979"/>
              <a:gd name="connsiteY21" fmla="*/ 709613 h 146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44979" h="1467803">
                <a:moveTo>
                  <a:pt x="1828932" y="709613"/>
                </a:moveTo>
                <a:lnTo>
                  <a:pt x="1265052" y="146685"/>
                </a:lnTo>
                <a:cubicBezTo>
                  <a:pt x="1217427" y="99060"/>
                  <a:pt x="1168849" y="52388"/>
                  <a:pt x="1121224" y="5715"/>
                </a:cubicBezTo>
                <a:cubicBezTo>
                  <a:pt x="1118367" y="3810"/>
                  <a:pt x="1116462" y="1905"/>
                  <a:pt x="1113604" y="0"/>
                </a:cubicBezTo>
                <a:cubicBezTo>
                  <a:pt x="1102174" y="8572"/>
                  <a:pt x="1107889" y="20955"/>
                  <a:pt x="1107889" y="31432"/>
                </a:cubicBezTo>
                <a:cubicBezTo>
                  <a:pt x="1106937" y="127635"/>
                  <a:pt x="1105984" y="223838"/>
                  <a:pt x="1107889" y="320040"/>
                </a:cubicBezTo>
                <a:cubicBezTo>
                  <a:pt x="1108842" y="354330"/>
                  <a:pt x="1098364" y="362903"/>
                  <a:pt x="1065027" y="362903"/>
                </a:cubicBezTo>
                <a:lnTo>
                  <a:pt x="396372" y="361950"/>
                </a:lnTo>
                <a:cubicBezTo>
                  <a:pt x="380179" y="361950"/>
                  <a:pt x="364939" y="360997"/>
                  <a:pt x="351604" y="375285"/>
                </a:cubicBezTo>
                <a:lnTo>
                  <a:pt x="9657" y="717232"/>
                </a:lnTo>
                <a:cubicBezTo>
                  <a:pt x="-821" y="727710"/>
                  <a:pt x="-4631" y="736282"/>
                  <a:pt x="7752" y="748665"/>
                </a:cubicBezTo>
                <a:lnTo>
                  <a:pt x="356367" y="1094423"/>
                </a:lnTo>
                <a:cubicBezTo>
                  <a:pt x="359224" y="1097280"/>
                  <a:pt x="362082" y="1099185"/>
                  <a:pt x="364939" y="1102043"/>
                </a:cubicBezTo>
                <a:lnTo>
                  <a:pt x="364939" y="1102043"/>
                </a:lnTo>
                <a:cubicBezTo>
                  <a:pt x="379227" y="1109663"/>
                  <a:pt x="394467" y="1106805"/>
                  <a:pt x="409707" y="1106805"/>
                </a:cubicBezTo>
                <a:lnTo>
                  <a:pt x="1066932" y="1105853"/>
                </a:lnTo>
                <a:cubicBezTo>
                  <a:pt x="1099317" y="1105853"/>
                  <a:pt x="1108842" y="1115378"/>
                  <a:pt x="1107889" y="1146810"/>
                </a:cubicBezTo>
                <a:cubicBezTo>
                  <a:pt x="1105984" y="1242060"/>
                  <a:pt x="1106937" y="1337310"/>
                  <a:pt x="1107889" y="1431607"/>
                </a:cubicBezTo>
                <a:cubicBezTo>
                  <a:pt x="1107889" y="1443038"/>
                  <a:pt x="1103127" y="1456373"/>
                  <a:pt x="1115509" y="1467803"/>
                </a:cubicBezTo>
                <a:cubicBezTo>
                  <a:pt x="1121224" y="1463040"/>
                  <a:pt x="1125034" y="1459230"/>
                  <a:pt x="1128844" y="1455420"/>
                </a:cubicBezTo>
                <a:lnTo>
                  <a:pt x="1832742" y="752475"/>
                </a:lnTo>
                <a:cubicBezTo>
                  <a:pt x="1854649" y="732472"/>
                  <a:pt x="1843219" y="722947"/>
                  <a:pt x="1828932" y="709613"/>
                </a:cubicBezTo>
                <a:close/>
              </a:path>
            </a:pathLst>
          </a:custGeom>
          <a:solidFill>
            <a:schemeClr val="accent6"/>
          </a:solidFill>
          <a:ln w="1905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35D5694-9947-4BFD-B14E-13307E039509}"/>
              </a:ext>
            </a:extLst>
          </p:cNvPr>
          <p:cNvSpPr/>
          <p:nvPr/>
        </p:nvSpPr>
        <p:spPr>
          <a:xfrm rot="5400000">
            <a:off x="5775678" y="2656051"/>
            <a:ext cx="1285618" cy="3260259"/>
          </a:xfrm>
          <a:custGeom>
            <a:avLst/>
            <a:gdLst>
              <a:gd name="connsiteX0" fmla="*/ 1455653 w 1457325"/>
              <a:gd name="connsiteY0" fmla="*/ 718661 h 3695700"/>
              <a:gd name="connsiteX1" fmla="*/ 1435651 w 1457325"/>
              <a:gd name="connsiteY1" fmla="*/ 694849 h 3695700"/>
              <a:gd name="connsiteX2" fmla="*/ 757471 w 1457325"/>
              <a:gd name="connsiteY2" fmla="*/ 15716 h 3695700"/>
              <a:gd name="connsiteX3" fmla="*/ 706036 w 1457325"/>
              <a:gd name="connsiteY3" fmla="*/ 15716 h 3695700"/>
              <a:gd name="connsiteX4" fmla="*/ 27856 w 1457325"/>
              <a:gd name="connsiteY4" fmla="*/ 694849 h 3695700"/>
              <a:gd name="connsiteX5" fmla="*/ 7853 w 1457325"/>
              <a:gd name="connsiteY5" fmla="*/ 718661 h 3695700"/>
              <a:gd name="connsiteX6" fmla="*/ 20236 w 1457325"/>
              <a:gd name="connsiteY6" fmla="*/ 732949 h 3695700"/>
              <a:gd name="connsiteX7" fmla="*/ 362183 w 1457325"/>
              <a:gd name="connsiteY7" fmla="*/ 732949 h 3695700"/>
              <a:gd name="connsiteX8" fmla="*/ 361231 w 1457325"/>
              <a:gd name="connsiteY8" fmla="*/ 3313271 h 3695700"/>
              <a:gd name="connsiteX9" fmla="*/ 368851 w 1457325"/>
              <a:gd name="connsiteY9" fmla="*/ 3345656 h 3695700"/>
              <a:gd name="connsiteX10" fmla="*/ 494581 w 1457325"/>
              <a:gd name="connsiteY10" fmla="*/ 3470434 h 3695700"/>
              <a:gd name="connsiteX11" fmla="*/ 713656 w 1457325"/>
              <a:gd name="connsiteY11" fmla="*/ 3689509 h 3695700"/>
              <a:gd name="connsiteX12" fmla="*/ 746993 w 1457325"/>
              <a:gd name="connsiteY12" fmla="*/ 3693319 h 3695700"/>
              <a:gd name="connsiteX13" fmla="*/ 1094656 w 1457325"/>
              <a:gd name="connsiteY13" fmla="*/ 3338989 h 3695700"/>
              <a:gd name="connsiteX14" fmla="*/ 1102276 w 1457325"/>
              <a:gd name="connsiteY14" fmla="*/ 3297079 h 3695700"/>
              <a:gd name="connsiteX15" fmla="*/ 1102276 w 1457325"/>
              <a:gd name="connsiteY15" fmla="*/ 2239804 h 3695700"/>
              <a:gd name="connsiteX16" fmla="*/ 1101323 w 1457325"/>
              <a:gd name="connsiteY16" fmla="*/ 733901 h 3695700"/>
              <a:gd name="connsiteX17" fmla="*/ 1440413 w 1457325"/>
              <a:gd name="connsiteY17" fmla="*/ 734854 h 3695700"/>
              <a:gd name="connsiteX18" fmla="*/ 1460416 w 1457325"/>
              <a:gd name="connsiteY18" fmla="*/ 732949 h 3695700"/>
              <a:gd name="connsiteX19" fmla="*/ 1455653 w 1457325"/>
              <a:gd name="connsiteY19" fmla="*/ 718661 h 3695700"/>
              <a:gd name="connsiteX20" fmla="*/ 1101323 w 1457325"/>
              <a:gd name="connsiteY20" fmla="*/ 731996 h 3695700"/>
              <a:gd name="connsiteX21" fmla="*/ 1105133 w 1457325"/>
              <a:gd name="connsiteY21" fmla="*/ 730091 h 3695700"/>
              <a:gd name="connsiteX22" fmla="*/ 1101323 w 1457325"/>
              <a:gd name="connsiteY22" fmla="*/ 731996 h 3695700"/>
              <a:gd name="connsiteX23" fmla="*/ 1101323 w 1457325"/>
              <a:gd name="connsiteY23" fmla="*/ 731996 h 36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57325" h="3695700">
                <a:moveTo>
                  <a:pt x="1455653" y="718661"/>
                </a:moveTo>
                <a:cubicBezTo>
                  <a:pt x="1448986" y="711041"/>
                  <a:pt x="1442318" y="702469"/>
                  <a:pt x="1435651" y="694849"/>
                </a:cubicBezTo>
                <a:cubicBezTo>
                  <a:pt x="1209908" y="468154"/>
                  <a:pt x="983213" y="242411"/>
                  <a:pt x="757471" y="15716"/>
                </a:cubicBezTo>
                <a:cubicBezTo>
                  <a:pt x="737468" y="-5239"/>
                  <a:pt x="726991" y="-5239"/>
                  <a:pt x="706036" y="15716"/>
                </a:cubicBezTo>
                <a:cubicBezTo>
                  <a:pt x="480293" y="242411"/>
                  <a:pt x="253598" y="468154"/>
                  <a:pt x="27856" y="694849"/>
                </a:cubicBezTo>
                <a:cubicBezTo>
                  <a:pt x="20236" y="702469"/>
                  <a:pt x="14521" y="710089"/>
                  <a:pt x="7853" y="718661"/>
                </a:cubicBezTo>
                <a:cubicBezTo>
                  <a:pt x="-14054" y="745331"/>
                  <a:pt x="16426" y="732949"/>
                  <a:pt x="20236" y="732949"/>
                </a:cubicBezTo>
                <a:cubicBezTo>
                  <a:pt x="134536" y="733901"/>
                  <a:pt x="247883" y="732949"/>
                  <a:pt x="362183" y="732949"/>
                </a:cubicBezTo>
                <a:cubicBezTo>
                  <a:pt x="362183" y="1593056"/>
                  <a:pt x="361231" y="2453164"/>
                  <a:pt x="361231" y="3313271"/>
                </a:cubicBezTo>
                <a:cubicBezTo>
                  <a:pt x="361231" y="3324701"/>
                  <a:pt x="357421" y="3337084"/>
                  <a:pt x="368851" y="3345656"/>
                </a:cubicBezTo>
                <a:cubicBezTo>
                  <a:pt x="407903" y="3390424"/>
                  <a:pt x="452671" y="3428524"/>
                  <a:pt x="494581" y="3470434"/>
                </a:cubicBezTo>
                <a:cubicBezTo>
                  <a:pt x="567923" y="3542824"/>
                  <a:pt x="640313" y="3616166"/>
                  <a:pt x="713656" y="3689509"/>
                </a:cubicBezTo>
                <a:cubicBezTo>
                  <a:pt x="724133" y="3699986"/>
                  <a:pt x="731753" y="3709511"/>
                  <a:pt x="746993" y="3693319"/>
                </a:cubicBezTo>
                <a:cubicBezTo>
                  <a:pt x="863198" y="3575209"/>
                  <a:pt x="981308" y="3459956"/>
                  <a:pt x="1094656" y="3338989"/>
                </a:cubicBezTo>
                <a:cubicBezTo>
                  <a:pt x="1108943" y="3326606"/>
                  <a:pt x="1102276" y="3310414"/>
                  <a:pt x="1102276" y="3297079"/>
                </a:cubicBezTo>
                <a:cubicBezTo>
                  <a:pt x="1102276" y="2944654"/>
                  <a:pt x="1102276" y="2592229"/>
                  <a:pt x="1102276" y="2239804"/>
                </a:cubicBezTo>
                <a:cubicBezTo>
                  <a:pt x="1102276" y="1737836"/>
                  <a:pt x="1102276" y="1235869"/>
                  <a:pt x="1101323" y="733901"/>
                </a:cubicBezTo>
                <a:cubicBezTo>
                  <a:pt x="1214671" y="733901"/>
                  <a:pt x="1327066" y="733901"/>
                  <a:pt x="1440413" y="734854"/>
                </a:cubicBezTo>
                <a:cubicBezTo>
                  <a:pt x="1447081" y="734854"/>
                  <a:pt x="1455653" y="736759"/>
                  <a:pt x="1460416" y="732949"/>
                </a:cubicBezTo>
                <a:cubicBezTo>
                  <a:pt x="1471846" y="724376"/>
                  <a:pt x="1458511" y="722471"/>
                  <a:pt x="1455653" y="718661"/>
                </a:cubicBezTo>
                <a:close/>
                <a:moveTo>
                  <a:pt x="1101323" y="731996"/>
                </a:moveTo>
                <a:cubicBezTo>
                  <a:pt x="1102276" y="731044"/>
                  <a:pt x="1104181" y="730091"/>
                  <a:pt x="1105133" y="730091"/>
                </a:cubicBezTo>
                <a:cubicBezTo>
                  <a:pt x="1104181" y="731044"/>
                  <a:pt x="1102276" y="731044"/>
                  <a:pt x="1101323" y="731996"/>
                </a:cubicBezTo>
                <a:cubicBezTo>
                  <a:pt x="1101323" y="731996"/>
                  <a:pt x="1101323" y="731996"/>
                  <a:pt x="1101323" y="731996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l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654A3-AFBE-4840-B6B5-278E127BFA15}"/>
              </a:ext>
            </a:extLst>
          </p:cNvPr>
          <p:cNvSpPr txBox="1"/>
          <p:nvPr/>
        </p:nvSpPr>
        <p:spPr>
          <a:xfrm>
            <a:off x="537471" y="2815273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3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BF9A64-1C86-40B9-AFB8-2B5E7C229084}"/>
              </a:ext>
            </a:extLst>
          </p:cNvPr>
          <p:cNvSpPr txBox="1"/>
          <p:nvPr/>
        </p:nvSpPr>
        <p:spPr>
          <a:xfrm>
            <a:off x="1501192" y="1523258"/>
            <a:ext cx="373119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54B00-C084-4282-B13A-EAB179FFE069}"/>
              </a:ext>
            </a:extLst>
          </p:cNvPr>
          <p:cNvSpPr txBox="1"/>
          <p:nvPr/>
        </p:nvSpPr>
        <p:spPr>
          <a:xfrm>
            <a:off x="4303638" y="5649228"/>
            <a:ext cx="373119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25D2E3-92AD-4558-B7A6-73FF6F62FA20}"/>
              </a:ext>
            </a:extLst>
          </p:cNvPr>
          <p:cNvGrpSpPr/>
          <p:nvPr/>
        </p:nvGrpSpPr>
        <p:grpSpPr>
          <a:xfrm>
            <a:off x="8419013" y="3231182"/>
            <a:ext cx="3457835" cy="2107378"/>
            <a:chOff x="8438891" y="3282408"/>
            <a:chExt cx="3457835" cy="21073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DE497D-8902-48E3-9761-A2236A86AD85}"/>
                </a:ext>
              </a:extLst>
            </p:cNvPr>
            <p:cNvSpPr txBox="1"/>
            <p:nvPr/>
          </p:nvSpPr>
          <p:spPr>
            <a:xfrm>
              <a:off x="8438891" y="3282408"/>
              <a:ext cx="34578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</a:t>
              </a:r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PowerPoint 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0A9E1A-12BF-4C9E-A959-63B82493D0B8}"/>
                </a:ext>
              </a:extLst>
            </p:cNvPr>
            <p:cNvSpPr txBox="1"/>
            <p:nvPr/>
          </p:nvSpPr>
          <p:spPr>
            <a:xfrm>
              <a:off x="8438891" y="4189457"/>
              <a:ext cx="34578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37882AC-7082-4021-9FC9-43060F3D684A}"/>
              </a:ext>
            </a:extLst>
          </p:cNvPr>
          <p:cNvSpPr txBox="1"/>
          <p:nvPr/>
        </p:nvSpPr>
        <p:spPr>
          <a:xfrm>
            <a:off x="6320869" y="3926941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85K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8AC77C-5865-49AB-A76B-F264614CA068}"/>
              </a:ext>
            </a:extLst>
          </p:cNvPr>
          <p:cNvSpPr txBox="1"/>
          <p:nvPr/>
        </p:nvSpPr>
        <p:spPr>
          <a:xfrm>
            <a:off x="4527172" y="2871319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85K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05E28-3BE4-419B-BA27-3AA8AB75AC83}"/>
              </a:ext>
            </a:extLst>
          </p:cNvPr>
          <p:cNvSpPr txBox="1"/>
          <p:nvPr/>
        </p:nvSpPr>
        <p:spPr>
          <a:xfrm>
            <a:off x="3501168" y="3401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85K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AF6559-C9AE-45F8-A0FF-B7322B082A43}"/>
              </a:ext>
            </a:extLst>
          </p:cNvPr>
          <p:cNvSpPr txBox="1"/>
          <p:nvPr/>
        </p:nvSpPr>
        <p:spPr>
          <a:xfrm>
            <a:off x="3862954" y="455598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85K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369F01-FE2C-4A37-9969-36C08371507C}"/>
              </a:ext>
            </a:extLst>
          </p:cNvPr>
          <p:cNvSpPr/>
          <p:nvPr/>
        </p:nvSpPr>
        <p:spPr>
          <a:xfrm>
            <a:off x="6147528" y="3109554"/>
            <a:ext cx="1117182" cy="864722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  <a:gd name="connsiteX0" fmla="*/ 944140 w 1180071"/>
              <a:gd name="connsiteY0" fmla="*/ 641170 h 913398"/>
              <a:gd name="connsiteX1" fmla="*/ 944140 w 1180071"/>
              <a:gd name="connsiteY1" fmla="*/ 856219 h 913398"/>
              <a:gd name="connsiteX2" fmla="*/ 889936 w 1180071"/>
              <a:gd name="connsiteY2" fmla="*/ 912780 h 913398"/>
              <a:gd name="connsiteX3" fmla="*/ 724967 w 1180071"/>
              <a:gd name="connsiteY3" fmla="*/ 913369 h 913398"/>
              <a:gd name="connsiteX4" fmla="*/ 696097 w 1180071"/>
              <a:gd name="connsiteY4" fmla="*/ 883910 h 913398"/>
              <a:gd name="connsiteX5" fmla="*/ 696687 w 1180071"/>
              <a:gd name="connsiteY5" fmla="*/ 736616 h 913398"/>
              <a:gd name="connsiteX6" fmla="*/ 661336 w 1180071"/>
              <a:gd name="connsiteY6" fmla="*/ 699498 h 913398"/>
              <a:gd name="connsiteX7" fmla="*/ 519934 w 1180071"/>
              <a:gd name="connsiteY7" fmla="*/ 699498 h 913398"/>
              <a:gd name="connsiteX8" fmla="*/ 484584 w 1180071"/>
              <a:gd name="connsiteY8" fmla="*/ 736616 h 913398"/>
              <a:gd name="connsiteX9" fmla="*/ 485173 w 1180071"/>
              <a:gd name="connsiteY9" fmla="*/ 883910 h 913398"/>
              <a:gd name="connsiteX10" fmla="*/ 455714 w 1180071"/>
              <a:gd name="connsiteY10" fmla="*/ 912780 h 913398"/>
              <a:gd name="connsiteX11" fmla="*/ 293691 w 1180071"/>
              <a:gd name="connsiteY11" fmla="*/ 912191 h 913398"/>
              <a:gd name="connsiteX12" fmla="*/ 237130 w 1180071"/>
              <a:gd name="connsiteY12" fmla="*/ 855040 h 913398"/>
              <a:gd name="connsiteX13" fmla="*/ 236541 w 1180071"/>
              <a:gd name="connsiteY13" fmla="*/ 421997 h 913398"/>
              <a:gd name="connsiteX14" fmla="*/ 230649 w 1180071"/>
              <a:gd name="connsiteY14" fmla="*/ 395484 h 913398"/>
              <a:gd name="connsiteX15" fmla="*/ 208260 w 1180071"/>
              <a:gd name="connsiteY15" fmla="*/ 407267 h 913398"/>
              <a:gd name="connsiteX16" fmla="*/ 110457 w 1180071"/>
              <a:gd name="connsiteY16" fmla="*/ 477968 h 913398"/>
              <a:gd name="connsiteX17" fmla="*/ 58021 w 1180071"/>
              <a:gd name="connsiteY17" fmla="*/ 493876 h 913398"/>
              <a:gd name="connsiteX18" fmla="*/ 2638 w 1180071"/>
              <a:gd name="connsiteY18" fmla="*/ 452634 h 913398"/>
              <a:gd name="connsiteX19" fmla="*/ 25616 w 1180071"/>
              <a:gd name="connsiteY19" fmla="*/ 390770 h 913398"/>
              <a:gd name="connsiteX20" fmla="*/ 211795 w 1180071"/>
              <a:gd name="connsiteY20" fmla="*/ 256439 h 913398"/>
              <a:gd name="connsiteX21" fmla="*/ 532307 w 1180071"/>
              <a:gd name="connsiteY21" fmla="*/ 26071 h 913398"/>
              <a:gd name="connsiteX22" fmla="*/ 648963 w 1180071"/>
              <a:gd name="connsiteY22" fmla="*/ 26071 h 913398"/>
              <a:gd name="connsiteX23" fmla="*/ 770923 w 1180071"/>
              <a:gd name="connsiteY23" fmla="*/ 113858 h 913398"/>
              <a:gd name="connsiteX24" fmla="*/ 798025 w 1180071"/>
              <a:gd name="connsiteY24" fmla="*/ 102075 h 913398"/>
              <a:gd name="connsiteX25" fmla="*/ 904076 w 1180071"/>
              <a:gd name="connsiteY25" fmla="*/ 50816 h 913398"/>
              <a:gd name="connsiteX26" fmla="*/ 944140 w 1180071"/>
              <a:gd name="connsiteY26" fmla="*/ 90880 h 913398"/>
              <a:gd name="connsiteX27" fmla="*/ 943551 w 1180071"/>
              <a:gd name="connsiteY27" fmla="*/ 199878 h 913398"/>
              <a:gd name="connsiteX28" fmla="*/ 976545 w 1180071"/>
              <a:gd name="connsiteY28" fmla="*/ 262330 h 913398"/>
              <a:gd name="connsiteX29" fmla="*/ 1144460 w 1180071"/>
              <a:gd name="connsiteY29" fmla="*/ 381933 h 913398"/>
              <a:gd name="connsiteX30" fmla="*/ 1179810 w 1180071"/>
              <a:gd name="connsiteY30" fmla="*/ 429656 h 913398"/>
              <a:gd name="connsiteX31" fmla="*/ 1155065 w 1180071"/>
              <a:gd name="connsiteY31" fmla="*/ 482682 h 913398"/>
              <a:gd name="connsiteX32" fmla="*/ 1079651 w 1180071"/>
              <a:gd name="connsiteY32" fmla="*/ 482682 h 913398"/>
              <a:gd name="connsiteX33" fmla="*/ 978902 w 1180071"/>
              <a:gd name="connsiteY33" fmla="*/ 411392 h 913398"/>
              <a:gd name="connsiteX34" fmla="*/ 949443 w 1180071"/>
              <a:gd name="connsiteY34" fmla="*/ 395484 h 913398"/>
              <a:gd name="connsiteX35" fmla="*/ 944140 w 1180071"/>
              <a:gd name="connsiteY35" fmla="*/ 427888 h 913398"/>
              <a:gd name="connsiteX36" fmla="*/ 944140 w 1180071"/>
              <a:gd name="connsiteY36" fmla="*/ 641170 h 913398"/>
              <a:gd name="connsiteX0" fmla="*/ 944140 w 1180071"/>
              <a:gd name="connsiteY0" fmla="*/ 641170 h 913398"/>
              <a:gd name="connsiteX1" fmla="*/ 944140 w 1180071"/>
              <a:gd name="connsiteY1" fmla="*/ 856219 h 913398"/>
              <a:gd name="connsiteX2" fmla="*/ 889936 w 1180071"/>
              <a:gd name="connsiteY2" fmla="*/ 912780 h 913398"/>
              <a:gd name="connsiteX3" fmla="*/ 724967 w 1180071"/>
              <a:gd name="connsiteY3" fmla="*/ 913369 h 913398"/>
              <a:gd name="connsiteX4" fmla="*/ 696097 w 1180071"/>
              <a:gd name="connsiteY4" fmla="*/ 883910 h 913398"/>
              <a:gd name="connsiteX5" fmla="*/ 696687 w 1180071"/>
              <a:gd name="connsiteY5" fmla="*/ 736616 h 913398"/>
              <a:gd name="connsiteX6" fmla="*/ 661336 w 1180071"/>
              <a:gd name="connsiteY6" fmla="*/ 699498 h 913398"/>
              <a:gd name="connsiteX7" fmla="*/ 519934 w 1180071"/>
              <a:gd name="connsiteY7" fmla="*/ 699498 h 913398"/>
              <a:gd name="connsiteX8" fmla="*/ 484584 w 1180071"/>
              <a:gd name="connsiteY8" fmla="*/ 736616 h 913398"/>
              <a:gd name="connsiteX9" fmla="*/ 485173 w 1180071"/>
              <a:gd name="connsiteY9" fmla="*/ 883910 h 913398"/>
              <a:gd name="connsiteX10" fmla="*/ 455714 w 1180071"/>
              <a:gd name="connsiteY10" fmla="*/ 912780 h 913398"/>
              <a:gd name="connsiteX11" fmla="*/ 293691 w 1180071"/>
              <a:gd name="connsiteY11" fmla="*/ 912191 h 913398"/>
              <a:gd name="connsiteX12" fmla="*/ 237130 w 1180071"/>
              <a:gd name="connsiteY12" fmla="*/ 855040 h 913398"/>
              <a:gd name="connsiteX13" fmla="*/ 236541 w 1180071"/>
              <a:gd name="connsiteY13" fmla="*/ 421997 h 913398"/>
              <a:gd name="connsiteX14" fmla="*/ 230649 w 1180071"/>
              <a:gd name="connsiteY14" fmla="*/ 395484 h 913398"/>
              <a:gd name="connsiteX15" fmla="*/ 208260 w 1180071"/>
              <a:gd name="connsiteY15" fmla="*/ 407267 h 913398"/>
              <a:gd name="connsiteX16" fmla="*/ 110457 w 1180071"/>
              <a:gd name="connsiteY16" fmla="*/ 477968 h 913398"/>
              <a:gd name="connsiteX17" fmla="*/ 58021 w 1180071"/>
              <a:gd name="connsiteY17" fmla="*/ 493876 h 913398"/>
              <a:gd name="connsiteX18" fmla="*/ 2638 w 1180071"/>
              <a:gd name="connsiteY18" fmla="*/ 452634 h 913398"/>
              <a:gd name="connsiteX19" fmla="*/ 25616 w 1180071"/>
              <a:gd name="connsiteY19" fmla="*/ 390770 h 913398"/>
              <a:gd name="connsiteX20" fmla="*/ 211795 w 1180071"/>
              <a:gd name="connsiteY20" fmla="*/ 256439 h 913398"/>
              <a:gd name="connsiteX21" fmla="*/ 532307 w 1180071"/>
              <a:gd name="connsiteY21" fmla="*/ 26071 h 913398"/>
              <a:gd name="connsiteX22" fmla="*/ 648963 w 1180071"/>
              <a:gd name="connsiteY22" fmla="*/ 26071 h 913398"/>
              <a:gd name="connsiteX23" fmla="*/ 770923 w 1180071"/>
              <a:gd name="connsiteY23" fmla="*/ 113858 h 913398"/>
              <a:gd name="connsiteX24" fmla="*/ 798025 w 1180071"/>
              <a:gd name="connsiteY24" fmla="*/ 102075 h 913398"/>
              <a:gd name="connsiteX25" fmla="*/ 944140 w 1180071"/>
              <a:gd name="connsiteY25" fmla="*/ 90880 h 913398"/>
              <a:gd name="connsiteX26" fmla="*/ 943551 w 1180071"/>
              <a:gd name="connsiteY26" fmla="*/ 199878 h 913398"/>
              <a:gd name="connsiteX27" fmla="*/ 976545 w 1180071"/>
              <a:gd name="connsiteY27" fmla="*/ 262330 h 913398"/>
              <a:gd name="connsiteX28" fmla="*/ 1144460 w 1180071"/>
              <a:gd name="connsiteY28" fmla="*/ 381933 h 913398"/>
              <a:gd name="connsiteX29" fmla="*/ 1179810 w 1180071"/>
              <a:gd name="connsiteY29" fmla="*/ 429656 h 913398"/>
              <a:gd name="connsiteX30" fmla="*/ 1155065 w 1180071"/>
              <a:gd name="connsiteY30" fmla="*/ 482682 h 913398"/>
              <a:gd name="connsiteX31" fmla="*/ 1079651 w 1180071"/>
              <a:gd name="connsiteY31" fmla="*/ 482682 h 913398"/>
              <a:gd name="connsiteX32" fmla="*/ 978902 w 1180071"/>
              <a:gd name="connsiteY32" fmla="*/ 411392 h 913398"/>
              <a:gd name="connsiteX33" fmla="*/ 949443 w 1180071"/>
              <a:gd name="connsiteY33" fmla="*/ 395484 h 913398"/>
              <a:gd name="connsiteX34" fmla="*/ 944140 w 1180071"/>
              <a:gd name="connsiteY34" fmla="*/ 427888 h 913398"/>
              <a:gd name="connsiteX35" fmla="*/ 944140 w 1180071"/>
              <a:gd name="connsiteY35" fmla="*/ 641170 h 913398"/>
              <a:gd name="connsiteX0" fmla="*/ 944140 w 1180071"/>
              <a:gd name="connsiteY0" fmla="*/ 641170 h 913398"/>
              <a:gd name="connsiteX1" fmla="*/ 944140 w 1180071"/>
              <a:gd name="connsiteY1" fmla="*/ 856219 h 913398"/>
              <a:gd name="connsiteX2" fmla="*/ 889936 w 1180071"/>
              <a:gd name="connsiteY2" fmla="*/ 912780 h 913398"/>
              <a:gd name="connsiteX3" fmla="*/ 724967 w 1180071"/>
              <a:gd name="connsiteY3" fmla="*/ 913369 h 913398"/>
              <a:gd name="connsiteX4" fmla="*/ 696097 w 1180071"/>
              <a:gd name="connsiteY4" fmla="*/ 883910 h 913398"/>
              <a:gd name="connsiteX5" fmla="*/ 696687 w 1180071"/>
              <a:gd name="connsiteY5" fmla="*/ 736616 h 913398"/>
              <a:gd name="connsiteX6" fmla="*/ 661336 w 1180071"/>
              <a:gd name="connsiteY6" fmla="*/ 699498 h 913398"/>
              <a:gd name="connsiteX7" fmla="*/ 519934 w 1180071"/>
              <a:gd name="connsiteY7" fmla="*/ 699498 h 913398"/>
              <a:gd name="connsiteX8" fmla="*/ 484584 w 1180071"/>
              <a:gd name="connsiteY8" fmla="*/ 736616 h 913398"/>
              <a:gd name="connsiteX9" fmla="*/ 485173 w 1180071"/>
              <a:gd name="connsiteY9" fmla="*/ 883910 h 913398"/>
              <a:gd name="connsiteX10" fmla="*/ 455714 w 1180071"/>
              <a:gd name="connsiteY10" fmla="*/ 912780 h 913398"/>
              <a:gd name="connsiteX11" fmla="*/ 293691 w 1180071"/>
              <a:gd name="connsiteY11" fmla="*/ 912191 h 913398"/>
              <a:gd name="connsiteX12" fmla="*/ 237130 w 1180071"/>
              <a:gd name="connsiteY12" fmla="*/ 855040 h 913398"/>
              <a:gd name="connsiteX13" fmla="*/ 236541 w 1180071"/>
              <a:gd name="connsiteY13" fmla="*/ 421997 h 913398"/>
              <a:gd name="connsiteX14" fmla="*/ 230649 w 1180071"/>
              <a:gd name="connsiteY14" fmla="*/ 395484 h 913398"/>
              <a:gd name="connsiteX15" fmla="*/ 208260 w 1180071"/>
              <a:gd name="connsiteY15" fmla="*/ 407267 h 913398"/>
              <a:gd name="connsiteX16" fmla="*/ 110457 w 1180071"/>
              <a:gd name="connsiteY16" fmla="*/ 477968 h 913398"/>
              <a:gd name="connsiteX17" fmla="*/ 58021 w 1180071"/>
              <a:gd name="connsiteY17" fmla="*/ 493876 h 913398"/>
              <a:gd name="connsiteX18" fmla="*/ 2638 w 1180071"/>
              <a:gd name="connsiteY18" fmla="*/ 452634 h 913398"/>
              <a:gd name="connsiteX19" fmla="*/ 25616 w 1180071"/>
              <a:gd name="connsiteY19" fmla="*/ 390770 h 913398"/>
              <a:gd name="connsiteX20" fmla="*/ 211795 w 1180071"/>
              <a:gd name="connsiteY20" fmla="*/ 256439 h 913398"/>
              <a:gd name="connsiteX21" fmla="*/ 532307 w 1180071"/>
              <a:gd name="connsiteY21" fmla="*/ 26071 h 913398"/>
              <a:gd name="connsiteX22" fmla="*/ 648963 w 1180071"/>
              <a:gd name="connsiteY22" fmla="*/ 26071 h 913398"/>
              <a:gd name="connsiteX23" fmla="*/ 770923 w 1180071"/>
              <a:gd name="connsiteY23" fmla="*/ 113858 h 913398"/>
              <a:gd name="connsiteX24" fmla="*/ 798025 w 1180071"/>
              <a:gd name="connsiteY24" fmla="*/ 102075 h 913398"/>
              <a:gd name="connsiteX25" fmla="*/ 943551 w 1180071"/>
              <a:gd name="connsiteY25" fmla="*/ 199878 h 913398"/>
              <a:gd name="connsiteX26" fmla="*/ 976545 w 1180071"/>
              <a:gd name="connsiteY26" fmla="*/ 262330 h 913398"/>
              <a:gd name="connsiteX27" fmla="*/ 1144460 w 1180071"/>
              <a:gd name="connsiteY27" fmla="*/ 381933 h 913398"/>
              <a:gd name="connsiteX28" fmla="*/ 1179810 w 1180071"/>
              <a:gd name="connsiteY28" fmla="*/ 429656 h 913398"/>
              <a:gd name="connsiteX29" fmla="*/ 1155065 w 1180071"/>
              <a:gd name="connsiteY29" fmla="*/ 482682 h 913398"/>
              <a:gd name="connsiteX30" fmla="*/ 1079651 w 1180071"/>
              <a:gd name="connsiteY30" fmla="*/ 482682 h 913398"/>
              <a:gd name="connsiteX31" fmla="*/ 978902 w 1180071"/>
              <a:gd name="connsiteY31" fmla="*/ 411392 h 913398"/>
              <a:gd name="connsiteX32" fmla="*/ 949443 w 1180071"/>
              <a:gd name="connsiteY32" fmla="*/ 395484 h 913398"/>
              <a:gd name="connsiteX33" fmla="*/ 944140 w 1180071"/>
              <a:gd name="connsiteY33" fmla="*/ 427888 h 913398"/>
              <a:gd name="connsiteX34" fmla="*/ 944140 w 1180071"/>
              <a:gd name="connsiteY34" fmla="*/ 641170 h 913398"/>
              <a:gd name="connsiteX0" fmla="*/ 944140 w 1180071"/>
              <a:gd name="connsiteY0" fmla="*/ 641170 h 913398"/>
              <a:gd name="connsiteX1" fmla="*/ 944140 w 1180071"/>
              <a:gd name="connsiteY1" fmla="*/ 856219 h 913398"/>
              <a:gd name="connsiteX2" fmla="*/ 889936 w 1180071"/>
              <a:gd name="connsiteY2" fmla="*/ 912780 h 913398"/>
              <a:gd name="connsiteX3" fmla="*/ 724967 w 1180071"/>
              <a:gd name="connsiteY3" fmla="*/ 913369 h 913398"/>
              <a:gd name="connsiteX4" fmla="*/ 696097 w 1180071"/>
              <a:gd name="connsiteY4" fmla="*/ 883910 h 913398"/>
              <a:gd name="connsiteX5" fmla="*/ 696687 w 1180071"/>
              <a:gd name="connsiteY5" fmla="*/ 736616 h 913398"/>
              <a:gd name="connsiteX6" fmla="*/ 661336 w 1180071"/>
              <a:gd name="connsiteY6" fmla="*/ 699498 h 913398"/>
              <a:gd name="connsiteX7" fmla="*/ 519934 w 1180071"/>
              <a:gd name="connsiteY7" fmla="*/ 699498 h 913398"/>
              <a:gd name="connsiteX8" fmla="*/ 484584 w 1180071"/>
              <a:gd name="connsiteY8" fmla="*/ 736616 h 913398"/>
              <a:gd name="connsiteX9" fmla="*/ 485173 w 1180071"/>
              <a:gd name="connsiteY9" fmla="*/ 883910 h 913398"/>
              <a:gd name="connsiteX10" fmla="*/ 455714 w 1180071"/>
              <a:gd name="connsiteY10" fmla="*/ 912780 h 913398"/>
              <a:gd name="connsiteX11" fmla="*/ 293691 w 1180071"/>
              <a:gd name="connsiteY11" fmla="*/ 912191 h 913398"/>
              <a:gd name="connsiteX12" fmla="*/ 237130 w 1180071"/>
              <a:gd name="connsiteY12" fmla="*/ 855040 h 913398"/>
              <a:gd name="connsiteX13" fmla="*/ 236541 w 1180071"/>
              <a:gd name="connsiteY13" fmla="*/ 421997 h 913398"/>
              <a:gd name="connsiteX14" fmla="*/ 230649 w 1180071"/>
              <a:gd name="connsiteY14" fmla="*/ 395484 h 913398"/>
              <a:gd name="connsiteX15" fmla="*/ 208260 w 1180071"/>
              <a:gd name="connsiteY15" fmla="*/ 407267 h 913398"/>
              <a:gd name="connsiteX16" fmla="*/ 110457 w 1180071"/>
              <a:gd name="connsiteY16" fmla="*/ 477968 h 913398"/>
              <a:gd name="connsiteX17" fmla="*/ 58021 w 1180071"/>
              <a:gd name="connsiteY17" fmla="*/ 493876 h 913398"/>
              <a:gd name="connsiteX18" fmla="*/ 2638 w 1180071"/>
              <a:gd name="connsiteY18" fmla="*/ 452634 h 913398"/>
              <a:gd name="connsiteX19" fmla="*/ 25616 w 1180071"/>
              <a:gd name="connsiteY19" fmla="*/ 390770 h 913398"/>
              <a:gd name="connsiteX20" fmla="*/ 211795 w 1180071"/>
              <a:gd name="connsiteY20" fmla="*/ 256439 h 913398"/>
              <a:gd name="connsiteX21" fmla="*/ 532307 w 1180071"/>
              <a:gd name="connsiteY21" fmla="*/ 26071 h 913398"/>
              <a:gd name="connsiteX22" fmla="*/ 648963 w 1180071"/>
              <a:gd name="connsiteY22" fmla="*/ 26071 h 913398"/>
              <a:gd name="connsiteX23" fmla="*/ 770923 w 1180071"/>
              <a:gd name="connsiteY23" fmla="*/ 113858 h 913398"/>
              <a:gd name="connsiteX24" fmla="*/ 798025 w 1180071"/>
              <a:gd name="connsiteY24" fmla="*/ 102075 h 913398"/>
              <a:gd name="connsiteX25" fmla="*/ 976545 w 1180071"/>
              <a:gd name="connsiteY25" fmla="*/ 262330 h 913398"/>
              <a:gd name="connsiteX26" fmla="*/ 1144460 w 1180071"/>
              <a:gd name="connsiteY26" fmla="*/ 381933 h 913398"/>
              <a:gd name="connsiteX27" fmla="*/ 1179810 w 1180071"/>
              <a:gd name="connsiteY27" fmla="*/ 429656 h 913398"/>
              <a:gd name="connsiteX28" fmla="*/ 1155065 w 1180071"/>
              <a:gd name="connsiteY28" fmla="*/ 482682 h 913398"/>
              <a:gd name="connsiteX29" fmla="*/ 1079651 w 1180071"/>
              <a:gd name="connsiteY29" fmla="*/ 482682 h 913398"/>
              <a:gd name="connsiteX30" fmla="*/ 978902 w 1180071"/>
              <a:gd name="connsiteY30" fmla="*/ 411392 h 913398"/>
              <a:gd name="connsiteX31" fmla="*/ 949443 w 1180071"/>
              <a:gd name="connsiteY31" fmla="*/ 395484 h 913398"/>
              <a:gd name="connsiteX32" fmla="*/ 944140 w 1180071"/>
              <a:gd name="connsiteY32" fmla="*/ 427888 h 913398"/>
              <a:gd name="connsiteX33" fmla="*/ 944140 w 1180071"/>
              <a:gd name="connsiteY33" fmla="*/ 641170 h 913398"/>
              <a:gd name="connsiteX0" fmla="*/ 944140 w 1180071"/>
              <a:gd name="connsiteY0" fmla="*/ 641170 h 913398"/>
              <a:gd name="connsiteX1" fmla="*/ 944140 w 1180071"/>
              <a:gd name="connsiteY1" fmla="*/ 856219 h 913398"/>
              <a:gd name="connsiteX2" fmla="*/ 889936 w 1180071"/>
              <a:gd name="connsiteY2" fmla="*/ 912780 h 913398"/>
              <a:gd name="connsiteX3" fmla="*/ 724967 w 1180071"/>
              <a:gd name="connsiteY3" fmla="*/ 913369 h 913398"/>
              <a:gd name="connsiteX4" fmla="*/ 696097 w 1180071"/>
              <a:gd name="connsiteY4" fmla="*/ 883910 h 913398"/>
              <a:gd name="connsiteX5" fmla="*/ 696687 w 1180071"/>
              <a:gd name="connsiteY5" fmla="*/ 736616 h 913398"/>
              <a:gd name="connsiteX6" fmla="*/ 661336 w 1180071"/>
              <a:gd name="connsiteY6" fmla="*/ 699498 h 913398"/>
              <a:gd name="connsiteX7" fmla="*/ 519934 w 1180071"/>
              <a:gd name="connsiteY7" fmla="*/ 699498 h 913398"/>
              <a:gd name="connsiteX8" fmla="*/ 484584 w 1180071"/>
              <a:gd name="connsiteY8" fmla="*/ 736616 h 913398"/>
              <a:gd name="connsiteX9" fmla="*/ 485173 w 1180071"/>
              <a:gd name="connsiteY9" fmla="*/ 883910 h 913398"/>
              <a:gd name="connsiteX10" fmla="*/ 455714 w 1180071"/>
              <a:gd name="connsiteY10" fmla="*/ 912780 h 913398"/>
              <a:gd name="connsiteX11" fmla="*/ 293691 w 1180071"/>
              <a:gd name="connsiteY11" fmla="*/ 912191 h 913398"/>
              <a:gd name="connsiteX12" fmla="*/ 237130 w 1180071"/>
              <a:gd name="connsiteY12" fmla="*/ 855040 h 913398"/>
              <a:gd name="connsiteX13" fmla="*/ 236541 w 1180071"/>
              <a:gd name="connsiteY13" fmla="*/ 421997 h 913398"/>
              <a:gd name="connsiteX14" fmla="*/ 230649 w 1180071"/>
              <a:gd name="connsiteY14" fmla="*/ 395484 h 913398"/>
              <a:gd name="connsiteX15" fmla="*/ 208260 w 1180071"/>
              <a:gd name="connsiteY15" fmla="*/ 407267 h 913398"/>
              <a:gd name="connsiteX16" fmla="*/ 110457 w 1180071"/>
              <a:gd name="connsiteY16" fmla="*/ 477968 h 913398"/>
              <a:gd name="connsiteX17" fmla="*/ 58021 w 1180071"/>
              <a:gd name="connsiteY17" fmla="*/ 493876 h 913398"/>
              <a:gd name="connsiteX18" fmla="*/ 2638 w 1180071"/>
              <a:gd name="connsiteY18" fmla="*/ 452634 h 913398"/>
              <a:gd name="connsiteX19" fmla="*/ 25616 w 1180071"/>
              <a:gd name="connsiteY19" fmla="*/ 390770 h 913398"/>
              <a:gd name="connsiteX20" fmla="*/ 211795 w 1180071"/>
              <a:gd name="connsiteY20" fmla="*/ 256439 h 913398"/>
              <a:gd name="connsiteX21" fmla="*/ 532307 w 1180071"/>
              <a:gd name="connsiteY21" fmla="*/ 26071 h 913398"/>
              <a:gd name="connsiteX22" fmla="*/ 648963 w 1180071"/>
              <a:gd name="connsiteY22" fmla="*/ 26071 h 913398"/>
              <a:gd name="connsiteX23" fmla="*/ 770923 w 1180071"/>
              <a:gd name="connsiteY23" fmla="*/ 113858 h 913398"/>
              <a:gd name="connsiteX24" fmla="*/ 976545 w 1180071"/>
              <a:gd name="connsiteY24" fmla="*/ 262330 h 913398"/>
              <a:gd name="connsiteX25" fmla="*/ 1144460 w 1180071"/>
              <a:gd name="connsiteY25" fmla="*/ 381933 h 913398"/>
              <a:gd name="connsiteX26" fmla="*/ 1179810 w 1180071"/>
              <a:gd name="connsiteY26" fmla="*/ 429656 h 913398"/>
              <a:gd name="connsiteX27" fmla="*/ 1155065 w 1180071"/>
              <a:gd name="connsiteY27" fmla="*/ 482682 h 913398"/>
              <a:gd name="connsiteX28" fmla="*/ 1079651 w 1180071"/>
              <a:gd name="connsiteY28" fmla="*/ 482682 h 913398"/>
              <a:gd name="connsiteX29" fmla="*/ 978902 w 1180071"/>
              <a:gd name="connsiteY29" fmla="*/ 411392 h 913398"/>
              <a:gd name="connsiteX30" fmla="*/ 949443 w 1180071"/>
              <a:gd name="connsiteY30" fmla="*/ 395484 h 913398"/>
              <a:gd name="connsiteX31" fmla="*/ 944140 w 1180071"/>
              <a:gd name="connsiteY31" fmla="*/ 427888 h 913398"/>
              <a:gd name="connsiteX32" fmla="*/ 944140 w 1180071"/>
              <a:gd name="connsiteY32" fmla="*/ 641170 h 913398"/>
              <a:gd name="connsiteX0" fmla="*/ 944140 w 1180071"/>
              <a:gd name="connsiteY0" fmla="*/ 641170 h 913398"/>
              <a:gd name="connsiteX1" fmla="*/ 944140 w 1180071"/>
              <a:gd name="connsiteY1" fmla="*/ 856219 h 913398"/>
              <a:gd name="connsiteX2" fmla="*/ 889936 w 1180071"/>
              <a:gd name="connsiteY2" fmla="*/ 912780 h 913398"/>
              <a:gd name="connsiteX3" fmla="*/ 724967 w 1180071"/>
              <a:gd name="connsiteY3" fmla="*/ 913369 h 913398"/>
              <a:gd name="connsiteX4" fmla="*/ 696097 w 1180071"/>
              <a:gd name="connsiteY4" fmla="*/ 883910 h 913398"/>
              <a:gd name="connsiteX5" fmla="*/ 696687 w 1180071"/>
              <a:gd name="connsiteY5" fmla="*/ 736616 h 913398"/>
              <a:gd name="connsiteX6" fmla="*/ 661336 w 1180071"/>
              <a:gd name="connsiteY6" fmla="*/ 699498 h 913398"/>
              <a:gd name="connsiteX7" fmla="*/ 519934 w 1180071"/>
              <a:gd name="connsiteY7" fmla="*/ 699498 h 913398"/>
              <a:gd name="connsiteX8" fmla="*/ 484584 w 1180071"/>
              <a:gd name="connsiteY8" fmla="*/ 736616 h 913398"/>
              <a:gd name="connsiteX9" fmla="*/ 485173 w 1180071"/>
              <a:gd name="connsiteY9" fmla="*/ 883910 h 913398"/>
              <a:gd name="connsiteX10" fmla="*/ 455714 w 1180071"/>
              <a:gd name="connsiteY10" fmla="*/ 912780 h 913398"/>
              <a:gd name="connsiteX11" fmla="*/ 293691 w 1180071"/>
              <a:gd name="connsiteY11" fmla="*/ 912191 h 913398"/>
              <a:gd name="connsiteX12" fmla="*/ 237130 w 1180071"/>
              <a:gd name="connsiteY12" fmla="*/ 855040 h 913398"/>
              <a:gd name="connsiteX13" fmla="*/ 236541 w 1180071"/>
              <a:gd name="connsiteY13" fmla="*/ 421997 h 913398"/>
              <a:gd name="connsiteX14" fmla="*/ 230649 w 1180071"/>
              <a:gd name="connsiteY14" fmla="*/ 395484 h 913398"/>
              <a:gd name="connsiteX15" fmla="*/ 208260 w 1180071"/>
              <a:gd name="connsiteY15" fmla="*/ 407267 h 913398"/>
              <a:gd name="connsiteX16" fmla="*/ 110457 w 1180071"/>
              <a:gd name="connsiteY16" fmla="*/ 477968 h 913398"/>
              <a:gd name="connsiteX17" fmla="*/ 58021 w 1180071"/>
              <a:gd name="connsiteY17" fmla="*/ 493876 h 913398"/>
              <a:gd name="connsiteX18" fmla="*/ 2638 w 1180071"/>
              <a:gd name="connsiteY18" fmla="*/ 452634 h 913398"/>
              <a:gd name="connsiteX19" fmla="*/ 25616 w 1180071"/>
              <a:gd name="connsiteY19" fmla="*/ 390770 h 913398"/>
              <a:gd name="connsiteX20" fmla="*/ 211795 w 1180071"/>
              <a:gd name="connsiteY20" fmla="*/ 256439 h 913398"/>
              <a:gd name="connsiteX21" fmla="*/ 532307 w 1180071"/>
              <a:gd name="connsiteY21" fmla="*/ 26071 h 913398"/>
              <a:gd name="connsiteX22" fmla="*/ 648963 w 1180071"/>
              <a:gd name="connsiteY22" fmla="*/ 26071 h 913398"/>
              <a:gd name="connsiteX23" fmla="*/ 976545 w 1180071"/>
              <a:gd name="connsiteY23" fmla="*/ 262330 h 913398"/>
              <a:gd name="connsiteX24" fmla="*/ 1144460 w 1180071"/>
              <a:gd name="connsiteY24" fmla="*/ 381933 h 913398"/>
              <a:gd name="connsiteX25" fmla="*/ 1179810 w 1180071"/>
              <a:gd name="connsiteY25" fmla="*/ 429656 h 913398"/>
              <a:gd name="connsiteX26" fmla="*/ 1155065 w 1180071"/>
              <a:gd name="connsiteY26" fmla="*/ 482682 h 913398"/>
              <a:gd name="connsiteX27" fmla="*/ 1079651 w 1180071"/>
              <a:gd name="connsiteY27" fmla="*/ 482682 h 913398"/>
              <a:gd name="connsiteX28" fmla="*/ 978902 w 1180071"/>
              <a:gd name="connsiteY28" fmla="*/ 411392 h 913398"/>
              <a:gd name="connsiteX29" fmla="*/ 949443 w 1180071"/>
              <a:gd name="connsiteY29" fmla="*/ 395484 h 913398"/>
              <a:gd name="connsiteX30" fmla="*/ 944140 w 1180071"/>
              <a:gd name="connsiteY30" fmla="*/ 427888 h 913398"/>
              <a:gd name="connsiteX31" fmla="*/ 944140 w 1180071"/>
              <a:gd name="connsiteY31" fmla="*/ 641170 h 91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80071" h="913398">
                <a:moveTo>
                  <a:pt x="944140" y="641170"/>
                </a:moveTo>
                <a:lnTo>
                  <a:pt x="944140" y="856219"/>
                </a:lnTo>
                <a:cubicBezTo>
                  <a:pt x="944140" y="896872"/>
                  <a:pt x="930000" y="912191"/>
                  <a:pt x="889936" y="912780"/>
                </a:cubicBezTo>
                <a:lnTo>
                  <a:pt x="724967" y="913369"/>
                </a:ln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lnTo>
                  <a:pt x="211795" y="256439"/>
                </a:lnTo>
                <a:lnTo>
                  <a:pt x="532307" y="26071"/>
                </a:lnTo>
                <a:cubicBezTo>
                  <a:pt x="581208" y="-8690"/>
                  <a:pt x="599473" y="-8690"/>
                  <a:pt x="648963" y="26071"/>
                </a:cubicBezTo>
                <a:lnTo>
                  <a:pt x="976545" y="262330"/>
                </a:lnTo>
                <a:lnTo>
                  <a:pt x="1144460" y="381933"/>
                </a:ln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5EAA6-0562-4188-9AA8-84E701C0B333}"/>
              </a:ext>
            </a:extLst>
          </p:cNvPr>
          <p:cNvSpPr txBox="1"/>
          <p:nvPr/>
        </p:nvSpPr>
        <p:spPr>
          <a:xfrm>
            <a:off x="601968" y="1444845"/>
            <a:ext cx="35684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378E8-7945-4053-B376-9F329830EB0D}"/>
              </a:ext>
            </a:extLst>
          </p:cNvPr>
          <p:cNvSpPr txBox="1"/>
          <p:nvPr/>
        </p:nvSpPr>
        <p:spPr>
          <a:xfrm>
            <a:off x="601968" y="490737"/>
            <a:ext cx="356844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E6F63-623B-4A99-A232-3903A1732BE3}"/>
              </a:ext>
            </a:extLst>
          </p:cNvPr>
          <p:cNvSpPr txBox="1"/>
          <p:nvPr/>
        </p:nvSpPr>
        <p:spPr>
          <a:xfrm>
            <a:off x="4541716" y="3045552"/>
            <a:ext cx="31085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1CD3-21F8-47C7-831B-EC4F95F827FF}"/>
              </a:ext>
            </a:extLst>
          </p:cNvPr>
          <p:cNvSpPr txBox="1"/>
          <p:nvPr/>
        </p:nvSpPr>
        <p:spPr>
          <a:xfrm>
            <a:off x="9020176" y="5939619"/>
            <a:ext cx="2740644" cy="35625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b="1" dirty="0">
                <a:solidFill>
                  <a:schemeClr val="accent2"/>
                </a:solidFill>
              </a:rPr>
              <a:t>Quality Professional 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71196F-E6AB-44CC-AEB6-A4737FBD5290}"/>
              </a:ext>
            </a:extLst>
          </p:cNvPr>
          <p:cNvGrpSpPr/>
          <p:nvPr/>
        </p:nvGrpSpPr>
        <p:grpSpPr>
          <a:xfrm>
            <a:off x="3401431" y="2536587"/>
            <a:ext cx="5242944" cy="2054602"/>
            <a:chOff x="2114679" y="2159943"/>
            <a:chExt cx="8663297" cy="33949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935E7A5-2B99-497B-BE74-E711295DAD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88856" y="2159943"/>
              <a:ext cx="4389120" cy="3394971"/>
              <a:chOff x="5429250" y="3127753"/>
              <a:chExt cx="3043673" cy="2354271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6E7EE32-1CAE-4B79-9346-2BB420249596}"/>
                  </a:ext>
                </a:extLst>
              </p:cNvPr>
              <p:cNvSpPr/>
              <p:nvPr/>
            </p:nvSpPr>
            <p:spPr>
              <a:xfrm>
                <a:off x="5429250" y="3127753"/>
                <a:ext cx="3043673" cy="2354271"/>
              </a:xfrm>
              <a:custGeom>
                <a:avLst/>
                <a:gdLst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1047750 w 3043673"/>
                  <a:gd name="connsiteY15" fmla="*/ 2355865 h 2355865"/>
                  <a:gd name="connsiteX16" fmla="*/ 1047750 w 3043673"/>
                  <a:gd name="connsiteY16" fmla="*/ 2353459 h 2355865"/>
                  <a:gd name="connsiteX17" fmla="*/ 966443 w 3043673"/>
                  <a:gd name="connsiteY17" fmla="*/ 2352941 h 2355865"/>
                  <a:gd name="connsiteX18" fmla="*/ 757496 w 3043673"/>
                  <a:gd name="connsiteY18" fmla="*/ 2352752 h 2355865"/>
                  <a:gd name="connsiteX19" fmla="*/ 611612 w 3043673"/>
                  <a:gd name="connsiteY19" fmla="*/ 2205346 h 2355865"/>
                  <a:gd name="connsiteX20" fmla="*/ 610093 w 3043673"/>
                  <a:gd name="connsiteY20" fmla="*/ 1088428 h 2355865"/>
                  <a:gd name="connsiteX21" fmla="*/ 594896 w 3043673"/>
                  <a:gd name="connsiteY21" fmla="*/ 1020044 h 2355865"/>
                  <a:gd name="connsiteX22" fmla="*/ 537150 w 3043673"/>
                  <a:gd name="connsiteY22" fmla="*/ 1050436 h 2355865"/>
                  <a:gd name="connsiteX23" fmla="*/ 284894 w 3043673"/>
                  <a:gd name="connsiteY23" fmla="*/ 1232790 h 2355865"/>
                  <a:gd name="connsiteX24" fmla="*/ 149650 w 3043673"/>
                  <a:gd name="connsiteY24" fmla="*/ 1273820 h 2355865"/>
                  <a:gd name="connsiteX25" fmla="*/ 6804 w 3043673"/>
                  <a:gd name="connsiteY25" fmla="*/ 1167448 h 2355865"/>
                  <a:gd name="connsiteX26" fmla="*/ 66070 w 3043673"/>
                  <a:gd name="connsiteY26" fmla="*/ 1007886 h 2355865"/>
                  <a:gd name="connsiteX27" fmla="*/ 546268 w 3043673"/>
                  <a:gd name="connsiteY27" fmla="*/ 661415 h 2355865"/>
                  <a:gd name="connsiteX28" fmla="*/ 1372941 w 3043673"/>
                  <a:gd name="connsiteY28" fmla="*/ 67242 h 2355865"/>
                  <a:gd name="connsiteX29" fmla="*/ 1522812 w 3043673"/>
                  <a:gd name="connsiteY29" fmla="*/ 0 h 2355865"/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1047750 w 3043673"/>
                  <a:gd name="connsiteY15" fmla="*/ 2355865 h 2355865"/>
                  <a:gd name="connsiteX16" fmla="*/ 966443 w 3043673"/>
                  <a:gd name="connsiteY16" fmla="*/ 2352941 h 2355865"/>
                  <a:gd name="connsiteX17" fmla="*/ 757496 w 3043673"/>
                  <a:gd name="connsiteY17" fmla="*/ 2352752 h 2355865"/>
                  <a:gd name="connsiteX18" fmla="*/ 611612 w 3043673"/>
                  <a:gd name="connsiteY18" fmla="*/ 2205346 h 2355865"/>
                  <a:gd name="connsiteX19" fmla="*/ 610093 w 3043673"/>
                  <a:gd name="connsiteY19" fmla="*/ 1088428 h 2355865"/>
                  <a:gd name="connsiteX20" fmla="*/ 594896 w 3043673"/>
                  <a:gd name="connsiteY20" fmla="*/ 1020044 h 2355865"/>
                  <a:gd name="connsiteX21" fmla="*/ 537150 w 3043673"/>
                  <a:gd name="connsiteY21" fmla="*/ 1050436 h 2355865"/>
                  <a:gd name="connsiteX22" fmla="*/ 284894 w 3043673"/>
                  <a:gd name="connsiteY22" fmla="*/ 1232790 h 2355865"/>
                  <a:gd name="connsiteX23" fmla="*/ 149650 w 3043673"/>
                  <a:gd name="connsiteY23" fmla="*/ 1273820 h 2355865"/>
                  <a:gd name="connsiteX24" fmla="*/ 6804 w 3043673"/>
                  <a:gd name="connsiteY24" fmla="*/ 1167448 h 2355865"/>
                  <a:gd name="connsiteX25" fmla="*/ 66070 w 3043673"/>
                  <a:gd name="connsiteY25" fmla="*/ 1007886 h 2355865"/>
                  <a:gd name="connsiteX26" fmla="*/ 546268 w 3043673"/>
                  <a:gd name="connsiteY26" fmla="*/ 661415 h 2355865"/>
                  <a:gd name="connsiteX27" fmla="*/ 1372941 w 3043673"/>
                  <a:gd name="connsiteY27" fmla="*/ 67242 h 2355865"/>
                  <a:gd name="connsiteX28" fmla="*/ 1522812 w 3043673"/>
                  <a:gd name="connsiteY28" fmla="*/ 0 h 2355865"/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966443 w 3043673"/>
                  <a:gd name="connsiteY15" fmla="*/ 2352941 h 2355865"/>
                  <a:gd name="connsiteX16" fmla="*/ 757496 w 3043673"/>
                  <a:gd name="connsiteY16" fmla="*/ 2352752 h 2355865"/>
                  <a:gd name="connsiteX17" fmla="*/ 611612 w 3043673"/>
                  <a:gd name="connsiteY17" fmla="*/ 2205346 h 2355865"/>
                  <a:gd name="connsiteX18" fmla="*/ 610093 w 3043673"/>
                  <a:gd name="connsiteY18" fmla="*/ 1088428 h 2355865"/>
                  <a:gd name="connsiteX19" fmla="*/ 594896 w 3043673"/>
                  <a:gd name="connsiteY19" fmla="*/ 1020044 h 2355865"/>
                  <a:gd name="connsiteX20" fmla="*/ 537150 w 3043673"/>
                  <a:gd name="connsiteY20" fmla="*/ 1050436 h 2355865"/>
                  <a:gd name="connsiteX21" fmla="*/ 284894 w 3043673"/>
                  <a:gd name="connsiteY21" fmla="*/ 1232790 h 2355865"/>
                  <a:gd name="connsiteX22" fmla="*/ 149650 w 3043673"/>
                  <a:gd name="connsiteY22" fmla="*/ 1273820 h 2355865"/>
                  <a:gd name="connsiteX23" fmla="*/ 6804 w 3043673"/>
                  <a:gd name="connsiteY23" fmla="*/ 1167448 h 2355865"/>
                  <a:gd name="connsiteX24" fmla="*/ 66070 w 3043673"/>
                  <a:gd name="connsiteY24" fmla="*/ 1007886 h 2355865"/>
                  <a:gd name="connsiteX25" fmla="*/ 546268 w 3043673"/>
                  <a:gd name="connsiteY25" fmla="*/ 661415 h 2355865"/>
                  <a:gd name="connsiteX26" fmla="*/ 1372941 w 3043673"/>
                  <a:gd name="connsiteY26" fmla="*/ 67242 h 2355865"/>
                  <a:gd name="connsiteX27" fmla="*/ 1522812 w 3043673"/>
                  <a:gd name="connsiteY27" fmla="*/ 0 h 2355865"/>
                  <a:gd name="connsiteX0" fmla="*/ 1522812 w 3043673"/>
                  <a:gd name="connsiteY0" fmla="*/ 0 h 2355189"/>
                  <a:gd name="connsiteX1" fmla="*/ 1673823 w 3043673"/>
                  <a:gd name="connsiteY1" fmla="*/ 67242 h 2355189"/>
                  <a:gd name="connsiteX2" fmla="*/ 2518731 w 3043673"/>
                  <a:gd name="connsiteY2" fmla="*/ 676609 h 2355189"/>
                  <a:gd name="connsiteX3" fmla="*/ 2951822 w 3043673"/>
                  <a:gd name="connsiteY3" fmla="*/ 985093 h 2355189"/>
                  <a:gd name="connsiteX4" fmla="*/ 3042998 w 3043673"/>
                  <a:gd name="connsiteY4" fmla="*/ 1108182 h 2355189"/>
                  <a:gd name="connsiteX5" fmla="*/ 2979175 w 3043673"/>
                  <a:gd name="connsiteY5" fmla="*/ 1244948 h 2355189"/>
                  <a:gd name="connsiteX6" fmla="*/ 2784665 w 3043673"/>
                  <a:gd name="connsiteY6" fmla="*/ 1244948 h 2355189"/>
                  <a:gd name="connsiteX7" fmla="*/ 2524811 w 3043673"/>
                  <a:gd name="connsiteY7" fmla="*/ 1061075 h 2355189"/>
                  <a:gd name="connsiteX8" fmla="*/ 2448829 w 3043673"/>
                  <a:gd name="connsiteY8" fmla="*/ 1020044 h 2355189"/>
                  <a:gd name="connsiteX9" fmla="*/ 2435152 w 3043673"/>
                  <a:gd name="connsiteY9" fmla="*/ 1103622 h 2355189"/>
                  <a:gd name="connsiteX10" fmla="*/ 2435152 w 3043673"/>
                  <a:gd name="connsiteY10" fmla="*/ 1653726 h 2355189"/>
                  <a:gd name="connsiteX11" fmla="*/ 2435152 w 3043673"/>
                  <a:gd name="connsiteY11" fmla="*/ 2208387 h 2355189"/>
                  <a:gd name="connsiteX12" fmla="*/ 2295347 w 3043673"/>
                  <a:gd name="connsiteY12" fmla="*/ 2354271 h 2355189"/>
                  <a:gd name="connsiteX13" fmla="*/ 2038350 w 3043673"/>
                  <a:gd name="connsiteY13" fmla="*/ 2355189 h 2355189"/>
                  <a:gd name="connsiteX14" fmla="*/ 966443 w 3043673"/>
                  <a:gd name="connsiteY14" fmla="*/ 2352941 h 2355189"/>
                  <a:gd name="connsiteX15" fmla="*/ 757496 w 3043673"/>
                  <a:gd name="connsiteY15" fmla="*/ 2352752 h 2355189"/>
                  <a:gd name="connsiteX16" fmla="*/ 611612 w 3043673"/>
                  <a:gd name="connsiteY16" fmla="*/ 2205346 h 2355189"/>
                  <a:gd name="connsiteX17" fmla="*/ 610093 w 3043673"/>
                  <a:gd name="connsiteY17" fmla="*/ 1088428 h 2355189"/>
                  <a:gd name="connsiteX18" fmla="*/ 594896 w 3043673"/>
                  <a:gd name="connsiteY18" fmla="*/ 1020044 h 2355189"/>
                  <a:gd name="connsiteX19" fmla="*/ 537150 w 3043673"/>
                  <a:gd name="connsiteY19" fmla="*/ 1050436 h 2355189"/>
                  <a:gd name="connsiteX20" fmla="*/ 284894 w 3043673"/>
                  <a:gd name="connsiteY20" fmla="*/ 1232790 h 2355189"/>
                  <a:gd name="connsiteX21" fmla="*/ 149650 w 3043673"/>
                  <a:gd name="connsiteY21" fmla="*/ 1273820 h 2355189"/>
                  <a:gd name="connsiteX22" fmla="*/ 6804 w 3043673"/>
                  <a:gd name="connsiteY22" fmla="*/ 1167448 h 2355189"/>
                  <a:gd name="connsiteX23" fmla="*/ 66070 w 3043673"/>
                  <a:gd name="connsiteY23" fmla="*/ 1007886 h 2355189"/>
                  <a:gd name="connsiteX24" fmla="*/ 546268 w 3043673"/>
                  <a:gd name="connsiteY24" fmla="*/ 661415 h 2355189"/>
                  <a:gd name="connsiteX25" fmla="*/ 1372941 w 3043673"/>
                  <a:gd name="connsiteY25" fmla="*/ 67242 h 2355189"/>
                  <a:gd name="connsiteX26" fmla="*/ 1522812 w 3043673"/>
                  <a:gd name="connsiteY26" fmla="*/ 0 h 2355189"/>
                  <a:gd name="connsiteX0" fmla="*/ 1522812 w 3043673"/>
                  <a:gd name="connsiteY0" fmla="*/ 0 h 2354271"/>
                  <a:gd name="connsiteX1" fmla="*/ 1673823 w 3043673"/>
                  <a:gd name="connsiteY1" fmla="*/ 67242 h 2354271"/>
                  <a:gd name="connsiteX2" fmla="*/ 2518731 w 3043673"/>
                  <a:gd name="connsiteY2" fmla="*/ 676609 h 2354271"/>
                  <a:gd name="connsiteX3" fmla="*/ 2951822 w 3043673"/>
                  <a:gd name="connsiteY3" fmla="*/ 985093 h 2354271"/>
                  <a:gd name="connsiteX4" fmla="*/ 3042998 w 3043673"/>
                  <a:gd name="connsiteY4" fmla="*/ 1108182 h 2354271"/>
                  <a:gd name="connsiteX5" fmla="*/ 2979175 w 3043673"/>
                  <a:gd name="connsiteY5" fmla="*/ 1244948 h 2354271"/>
                  <a:gd name="connsiteX6" fmla="*/ 2784665 w 3043673"/>
                  <a:gd name="connsiteY6" fmla="*/ 1244948 h 2354271"/>
                  <a:gd name="connsiteX7" fmla="*/ 2524811 w 3043673"/>
                  <a:gd name="connsiteY7" fmla="*/ 1061075 h 2354271"/>
                  <a:gd name="connsiteX8" fmla="*/ 2448829 w 3043673"/>
                  <a:gd name="connsiteY8" fmla="*/ 1020044 h 2354271"/>
                  <a:gd name="connsiteX9" fmla="*/ 2435152 w 3043673"/>
                  <a:gd name="connsiteY9" fmla="*/ 1103622 h 2354271"/>
                  <a:gd name="connsiteX10" fmla="*/ 2435152 w 3043673"/>
                  <a:gd name="connsiteY10" fmla="*/ 1653726 h 2354271"/>
                  <a:gd name="connsiteX11" fmla="*/ 2435152 w 3043673"/>
                  <a:gd name="connsiteY11" fmla="*/ 2208387 h 2354271"/>
                  <a:gd name="connsiteX12" fmla="*/ 2295347 w 3043673"/>
                  <a:gd name="connsiteY12" fmla="*/ 2354271 h 2354271"/>
                  <a:gd name="connsiteX13" fmla="*/ 966443 w 3043673"/>
                  <a:gd name="connsiteY13" fmla="*/ 2352941 h 2354271"/>
                  <a:gd name="connsiteX14" fmla="*/ 757496 w 3043673"/>
                  <a:gd name="connsiteY14" fmla="*/ 2352752 h 2354271"/>
                  <a:gd name="connsiteX15" fmla="*/ 611612 w 3043673"/>
                  <a:gd name="connsiteY15" fmla="*/ 2205346 h 2354271"/>
                  <a:gd name="connsiteX16" fmla="*/ 610093 w 3043673"/>
                  <a:gd name="connsiteY16" fmla="*/ 1088428 h 2354271"/>
                  <a:gd name="connsiteX17" fmla="*/ 594896 w 3043673"/>
                  <a:gd name="connsiteY17" fmla="*/ 1020044 h 2354271"/>
                  <a:gd name="connsiteX18" fmla="*/ 537150 w 3043673"/>
                  <a:gd name="connsiteY18" fmla="*/ 1050436 h 2354271"/>
                  <a:gd name="connsiteX19" fmla="*/ 284894 w 3043673"/>
                  <a:gd name="connsiteY19" fmla="*/ 1232790 h 2354271"/>
                  <a:gd name="connsiteX20" fmla="*/ 149650 w 3043673"/>
                  <a:gd name="connsiteY20" fmla="*/ 1273820 h 2354271"/>
                  <a:gd name="connsiteX21" fmla="*/ 6804 w 3043673"/>
                  <a:gd name="connsiteY21" fmla="*/ 1167448 h 2354271"/>
                  <a:gd name="connsiteX22" fmla="*/ 66070 w 3043673"/>
                  <a:gd name="connsiteY22" fmla="*/ 1007886 h 2354271"/>
                  <a:gd name="connsiteX23" fmla="*/ 546268 w 3043673"/>
                  <a:gd name="connsiteY23" fmla="*/ 661415 h 2354271"/>
                  <a:gd name="connsiteX24" fmla="*/ 1372941 w 3043673"/>
                  <a:gd name="connsiteY24" fmla="*/ 67242 h 2354271"/>
                  <a:gd name="connsiteX25" fmla="*/ 1522812 w 3043673"/>
                  <a:gd name="connsiteY25" fmla="*/ 0 h 2354271"/>
                  <a:gd name="connsiteX0" fmla="*/ 1522812 w 3043673"/>
                  <a:gd name="connsiteY0" fmla="*/ 0 h 2354271"/>
                  <a:gd name="connsiteX1" fmla="*/ 1673823 w 3043673"/>
                  <a:gd name="connsiteY1" fmla="*/ 67242 h 2354271"/>
                  <a:gd name="connsiteX2" fmla="*/ 2518731 w 3043673"/>
                  <a:gd name="connsiteY2" fmla="*/ 676609 h 2354271"/>
                  <a:gd name="connsiteX3" fmla="*/ 2951822 w 3043673"/>
                  <a:gd name="connsiteY3" fmla="*/ 985093 h 2354271"/>
                  <a:gd name="connsiteX4" fmla="*/ 3042998 w 3043673"/>
                  <a:gd name="connsiteY4" fmla="*/ 1108182 h 2354271"/>
                  <a:gd name="connsiteX5" fmla="*/ 2979175 w 3043673"/>
                  <a:gd name="connsiteY5" fmla="*/ 1244948 h 2354271"/>
                  <a:gd name="connsiteX6" fmla="*/ 2784665 w 3043673"/>
                  <a:gd name="connsiteY6" fmla="*/ 1244948 h 2354271"/>
                  <a:gd name="connsiteX7" fmla="*/ 2524811 w 3043673"/>
                  <a:gd name="connsiteY7" fmla="*/ 1061075 h 2354271"/>
                  <a:gd name="connsiteX8" fmla="*/ 2448829 w 3043673"/>
                  <a:gd name="connsiteY8" fmla="*/ 1020044 h 2354271"/>
                  <a:gd name="connsiteX9" fmla="*/ 2435152 w 3043673"/>
                  <a:gd name="connsiteY9" fmla="*/ 1103622 h 2354271"/>
                  <a:gd name="connsiteX10" fmla="*/ 2435152 w 3043673"/>
                  <a:gd name="connsiteY10" fmla="*/ 1653726 h 2354271"/>
                  <a:gd name="connsiteX11" fmla="*/ 2435152 w 3043673"/>
                  <a:gd name="connsiteY11" fmla="*/ 2208387 h 2354271"/>
                  <a:gd name="connsiteX12" fmla="*/ 2295347 w 3043673"/>
                  <a:gd name="connsiteY12" fmla="*/ 2354271 h 2354271"/>
                  <a:gd name="connsiteX13" fmla="*/ 757496 w 3043673"/>
                  <a:gd name="connsiteY13" fmla="*/ 2352752 h 2354271"/>
                  <a:gd name="connsiteX14" fmla="*/ 611612 w 3043673"/>
                  <a:gd name="connsiteY14" fmla="*/ 2205346 h 2354271"/>
                  <a:gd name="connsiteX15" fmla="*/ 610093 w 3043673"/>
                  <a:gd name="connsiteY15" fmla="*/ 1088428 h 2354271"/>
                  <a:gd name="connsiteX16" fmla="*/ 594896 w 3043673"/>
                  <a:gd name="connsiteY16" fmla="*/ 1020044 h 2354271"/>
                  <a:gd name="connsiteX17" fmla="*/ 537150 w 3043673"/>
                  <a:gd name="connsiteY17" fmla="*/ 1050436 h 2354271"/>
                  <a:gd name="connsiteX18" fmla="*/ 284894 w 3043673"/>
                  <a:gd name="connsiteY18" fmla="*/ 1232790 h 2354271"/>
                  <a:gd name="connsiteX19" fmla="*/ 149650 w 3043673"/>
                  <a:gd name="connsiteY19" fmla="*/ 1273820 h 2354271"/>
                  <a:gd name="connsiteX20" fmla="*/ 6804 w 3043673"/>
                  <a:gd name="connsiteY20" fmla="*/ 1167448 h 2354271"/>
                  <a:gd name="connsiteX21" fmla="*/ 66070 w 3043673"/>
                  <a:gd name="connsiteY21" fmla="*/ 1007886 h 2354271"/>
                  <a:gd name="connsiteX22" fmla="*/ 546268 w 3043673"/>
                  <a:gd name="connsiteY22" fmla="*/ 661415 h 2354271"/>
                  <a:gd name="connsiteX23" fmla="*/ 1372941 w 3043673"/>
                  <a:gd name="connsiteY23" fmla="*/ 67242 h 2354271"/>
                  <a:gd name="connsiteX24" fmla="*/ 1522812 w 3043673"/>
                  <a:gd name="connsiteY24" fmla="*/ 0 h 235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43673" h="2354271">
                    <a:moveTo>
                      <a:pt x="1522812" y="0"/>
                    </a:moveTo>
                    <a:cubicBezTo>
                      <a:pt x="1566311" y="0"/>
                      <a:pt x="1610000" y="22414"/>
                      <a:pt x="1673823" y="67242"/>
                    </a:cubicBezTo>
                    <a:lnTo>
                      <a:pt x="2518731" y="676609"/>
                    </a:lnTo>
                    <a:lnTo>
                      <a:pt x="2951822" y="985093"/>
                    </a:lnTo>
                    <a:cubicBezTo>
                      <a:pt x="2995891" y="1017006"/>
                      <a:pt x="3038440" y="1047397"/>
                      <a:pt x="3042998" y="1108182"/>
                    </a:cubicBezTo>
                    <a:cubicBezTo>
                      <a:pt x="3047558" y="1165928"/>
                      <a:pt x="3029323" y="1214555"/>
                      <a:pt x="2979175" y="1244948"/>
                    </a:cubicBezTo>
                    <a:cubicBezTo>
                      <a:pt x="2915352" y="1284457"/>
                      <a:pt x="2846969" y="1285976"/>
                      <a:pt x="2784665" y="1244948"/>
                    </a:cubicBezTo>
                    <a:cubicBezTo>
                      <a:pt x="2696528" y="1187202"/>
                      <a:pt x="2611429" y="1121860"/>
                      <a:pt x="2524811" y="1061075"/>
                    </a:cubicBezTo>
                    <a:cubicBezTo>
                      <a:pt x="2500496" y="1044359"/>
                      <a:pt x="2476182" y="1007886"/>
                      <a:pt x="2448829" y="1020044"/>
                    </a:cubicBezTo>
                    <a:cubicBezTo>
                      <a:pt x="2418436" y="1033720"/>
                      <a:pt x="2435152" y="1074750"/>
                      <a:pt x="2435152" y="1103622"/>
                    </a:cubicBezTo>
                    <a:cubicBezTo>
                      <a:pt x="2433632" y="1289017"/>
                      <a:pt x="2435152" y="1471371"/>
                      <a:pt x="2435152" y="1653726"/>
                    </a:cubicBezTo>
                    <a:lnTo>
                      <a:pt x="2435152" y="2208387"/>
                    </a:lnTo>
                    <a:cubicBezTo>
                      <a:pt x="2435152" y="2313241"/>
                      <a:pt x="2398681" y="2352752"/>
                      <a:pt x="2295347" y="2354271"/>
                    </a:cubicBezTo>
                    <a:lnTo>
                      <a:pt x="757496" y="2352752"/>
                    </a:lnTo>
                    <a:cubicBezTo>
                      <a:pt x="648083" y="2351230"/>
                      <a:pt x="611612" y="2314760"/>
                      <a:pt x="611612" y="2205346"/>
                    </a:cubicBezTo>
                    <a:cubicBezTo>
                      <a:pt x="611612" y="1833042"/>
                      <a:pt x="611612" y="1460735"/>
                      <a:pt x="610093" y="1088428"/>
                    </a:cubicBezTo>
                    <a:cubicBezTo>
                      <a:pt x="610093" y="1065632"/>
                      <a:pt x="623768" y="1032200"/>
                      <a:pt x="594896" y="1020044"/>
                    </a:cubicBezTo>
                    <a:cubicBezTo>
                      <a:pt x="573623" y="1010927"/>
                      <a:pt x="555385" y="1036760"/>
                      <a:pt x="537150" y="1050436"/>
                    </a:cubicBezTo>
                    <a:cubicBezTo>
                      <a:pt x="452054" y="1111220"/>
                      <a:pt x="368474" y="1170486"/>
                      <a:pt x="284894" y="1232790"/>
                    </a:cubicBezTo>
                    <a:cubicBezTo>
                      <a:pt x="243864" y="1263184"/>
                      <a:pt x="199795" y="1279900"/>
                      <a:pt x="149650" y="1273820"/>
                    </a:cubicBezTo>
                    <a:cubicBezTo>
                      <a:pt x="81267" y="1266222"/>
                      <a:pt x="26559" y="1237350"/>
                      <a:pt x="6804" y="1167448"/>
                    </a:cubicBezTo>
                    <a:cubicBezTo>
                      <a:pt x="-12951" y="1102103"/>
                      <a:pt x="11364" y="1047397"/>
                      <a:pt x="66070" y="1007886"/>
                    </a:cubicBezTo>
                    <a:lnTo>
                      <a:pt x="546268" y="661415"/>
                    </a:lnTo>
                    <a:lnTo>
                      <a:pt x="1372941" y="67242"/>
                    </a:lnTo>
                    <a:cubicBezTo>
                      <a:pt x="1436004" y="22414"/>
                      <a:pt x="1479313" y="0"/>
                      <a:pt x="1522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87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7B24F3C-088D-4BA9-BF30-6D3228A28678}"/>
                  </a:ext>
                </a:extLst>
              </p:cNvPr>
              <p:cNvSpPr/>
              <p:nvPr/>
            </p:nvSpPr>
            <p:spPr>
              <a:xfrm rot="19606927" flipH="1">
                <a:off x="6491465" y="4240421"/>
                <a:ext cx="1681242" cy="1223124"/>
              </a:xfrm>
              <a:custGeom>
                <a:avLst/>
                <a:gdLst>
                  <a:gd name="connsiteX0" fmla="*/ 1428658 w 1445031"/>
                  <a:gd name="connsiteY0" fmla="*/ 18855 h 1051276"/>
                  <a:gd name="connsiteX1" fmla="*/ 1444406 w 1445031"/>
                  <a:gd name="connsiteY1" fmla="*/ 153540 h 1051276"/>
                  <a:gd name="connsiteX2" fmla="*/ 1411029 w 1445031"/>
                  <a:gd name="connsiteY2" fmla="*/ 289809 h 1051276"/>
                  <a:gd name="connsiteX3" fmla="*/ 1263290 w 1445031"/>
                  <a:gd name="connsiteY3" fmla="*/ 442786 h 1051276"/>
                  <a:gd name="connsiteX4" fmla="*/ 1207160 w 1445031"/>
                  <a:gd name="connsiteY4" fmla="*/ 471478 h 1051276"/>
                  <a:gd name="connsiteX5" fmla="*/ 1143395 w 1445031"/>
                  <a:gd name="connsiteY5" fmla="*/ 497478 h 1051276"/>
                  <a:gd name="connsiteX6" fmla="*/ 1059752 w 1445031"/>
                  <a:gd name="connsiteY6" fmla="*/ 536607 h 1051276"/>
                  <a:gd name="connsiteX7" fmla="*/ 976257 w 1445031"/>
                  <a:gd name="connsiteY7" fmla="*/ 621060 h 1051276"/>
                  <a:gd name="connsiteX8" fmla="*/ 1061817 w 1445031"/>
                  <a:gd name="connsiteY8" fmla="*/ 439540 h 1051276"/>
                  <a:gd name="connsiteX9" fmla="*/ 1188535 w 1445031"/>
                  <a:gd name="connsiteY9" fmla="*/ 284240 h 1051276"/>
                  <a:gd name="connsiteX10" fmla="*/ 946016 w 1445031"/>
                  <a:gd name="connsiteY10" fmla="*/ 592368 h 1051276"/>
                  <a:gd name="connsiteX11" fmla="*/ 909358 w 1445031"/>
                  <a:gd name="connsiteY11" fmla="*/ 440720 h 1051276"/>
                  <a:gd name="connsiteX12" fmla="*/ 909542 w 1445031"/>
                  <a:gd name="connsiteY12" fmla="*/ 359327 h 1051276"/>
                  <a:gd name="connsiteX13" fmla="*/ 949224 w 1445031"/>
                  <a:gd name="connsiteY13" fmla="*/ 262666 h 1051276"/>
                  <a:gd name="connsiteX14" fmla="*/ 1078118 w 1445031"/>
                  <a:gd name="connsiteY14" fmla="*/ 172459 h 1051276"/>
                  <a:gd name="connsiteX15" fmla="*/ 1271293 w 1445031"/>
                  <a:gd name="connsiteY15" fmla="*/ 120975 h 1051276"/>
                  <a:gd name="connsiteX16" fmla="*/ 1383259 w 1445031"/>
                  <a:gd name="connsiteY16" fmla="*/ 72663 h 1051276"/>
                  <a:gd name="connsiteX17" fmla="*/ 1428658 w 1445031"/>
                  <a:gd name="connsiteY17" fmla="*/ 18855 h 1051276"/>
                  <a:gd name="connsiteX18" fmla="*/ 166 w 1445031"/>
                  <a:gd name="connsiteY18" fmla="*/ 0 h 1051276"/>
                  <a:gd name="connsiteX19" fmla="*/ 220147 w 1445031"/>
                  <a:gd name="connsiteY19" fmla="*/ 58766 h 1051276"/>
                  <a:gd name="connsiteX20" fmla="*/ 482896 w 1445031"/>
                  <a:gd name="connsiteY20" fmla="*/ 36780 h 1051276"/>
                  <a:gd name="connsiteX21" fmla="*/ 686477 w 1445031"/>
                  <a:gd name="connsiteY21" fmla="*/ 74704 h 1051276"/>
                  <a:gd name="connsiteX22" fmla="*/ 842644 w 1445031"/>
                  <a:gd name="connsiteY22" fmla="*/ 269105 h 1051276"/>
                  <a:gd name="connsiteX23" fmla="*/ 867874 w 1445031"/>
                  <a:gd name="connsiteY23" fmla="*/ 395721 h 1051276"/>
                  <a:gd name="connsiteX24" fmla="*/ 870345 w 1445031"/>
                  <a:gd name="connsiteY24" fmla="*/ 457275 h 1051276"/>
                  <a:gd name="connsiteX25" fmla="*/ 874900 w 1445031"/>
                  <a:gd name="connsiteY25" fmla="*/ 513438 h 1051276"/>
                  <a:gd name="connsiteX26" fmla="*/ 829617 w 1445031"/>
                  <a:gd name="connsiteY26" fmla="*/ 463337 h 1051276"/>
                  <a:gd name="connsiteX27" fmla="*/ 730391 w 1445031"/>
                  <a:gd name="connsiteY27" fmla="*/ 372495 h 1051276"/>
                  <a:gd name="connsiteX28" fmla="*/ 437207 w 1445031"/>
                  <a:gd name="connsiteY28" fmla="*/ 228906 h 1051276"/>
                  <a:gd name="connsiteX29" fmla="*/ 426415 w 1445031"/>
                  <a:gd name="connsiteY29" fmla="*/ 228692 h 1051276"/>
                  <a:gd name="connsiteX30" fmla="*/ 426274 w 1445031"/>
                  <a:gd name="connsiteY30" fmla="*/ 228624 h 1051276"/>
                  <a:gd name="connsiteX31" fmla="*/ 426118 w 1445031"/>
                  <a:gd name="connsiteY31" fmla="*/ 229070 h 1051276"/>
                  <a:gd name="connsiteX32" fmla="*/ 426415 w 1445031"/>
                  <a:gd name="connsiteY32" fmla="*/ 228692 h 1051276"/>
                  <a:gd name="connsiteX33" fmla="*/ 535955 w 1445031"/>
                  <a:gd name="connsiteY33" fmla="*/ 283971 h 1051276"/>
                  <a:gd name="connsiteX34" fmla="*/ 1045428 w 1445031"/>
                  <a:gd name="connsiteY34" fmla="*/ 865128 h 1051276"/>
                  <a:gd name="connsiteX35" fmla="*/ 1087578 w 1445031"/>
                  <a:gd name="connsiteY35" fmla="*/ 986821 h 1051276"/>
                  <a:gd name="connsiteX36" fmla="*/ 1095351 w 1445031"/>
                  <a:gd name="connsiteY36" fmla="*/ 1012624 h 1051276"/>
                  <a:gd name="connsiteX37" fmla="*/ 1096035 w 1445031"/>
                  <a:gd name="connsiteY37" fmla="*/ 1015239 h 1051276"/>
                  <a:gd name="connsiteX38" fmla="*/ 1035073 w 1445031"/>
                  <a:gd name="connsiteY38" fmla="*/ 1047847 h 1051276"/>
                  <a:gd name="connsiteX39" fmla="*/ 1026734 w 1445031"/>
                  <a:gd name="connsiteY39" fmla="*/ 1051276 h 1051276"/>
                  <a:gd name="connsiteX40" fmla="*/ 1005318 w 1445031"/>
                  <a:gd name="connsiteY40" fmla="*/ 946425 h 1051276"/>
                  <a:gd name="connsiteX41" fmla="*/ 916036 w 1445031"/>
                  <a:gd name="connsiteY41" fmla="*/ 719587 h 1051276"/>
                  <a:gd name="connsiteX42" fmla="*/ 673859 w 1445031"/>
                  <a:gd name="connsiteY42" fmla="*/ 519442 h 1051276"/>
                  <a:gd name="connsiteX43" fmla="*/ 478293 w 1445031"/>
                  <a:gd name="connsiteY43" fmla="*/ 477081 h 1051276"/>
                  <a:gd name="connsiteX44" fmla="*/ 9507 w 1445031"/>
                  <a:gd name="connsiteY44" fmla="*/ 61513 h 1051276"/>
                  <a:gd name="connsiteX45" fmla="*/ 50 w 1445031"/>
                  <a:gd name="connsiteY45" fmla="*/ 5869 h 1051276"/>
                  <a:gd name="connsiteX46" fmla="*/ 166 w 1445031"/>
                  <a:gd name="connsiteY46" fmla="*/ 0 h 1051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5031" h="1051276">
                    <a:moveTo>
                      <a:pt x="1428658" y="18855"/>
                    </a:moveTo>
                    <a:cubicBezTo>
                      <a:pt x="1441161" y="65214"/>
                      <a:pt x="1447061" y="119869"/>
                      <a:pt x="1444406" y="153540"/>
                    </a:cubicBezTo>
                    <a:cubicBezTo>
                      <a:pt x="1440902" y="200856"/>
                      <a:pt x="1433047" y="247509"/>
                      <a:pt x="1411029" y="289809"/>
                    </a:cubicBezTo>
                    <a:cubicBezTo>
                      <a:pt x="1377101" y="355086"/>
                      <a:pt x="1326760" y="404763"/>
                      <a:pt x="1263290" y="442786"/>
                    </a:cubicBezTo>
                    <a:cubicBezTo>
                      <a:pt x="1244961" y="453776"/>
                      <a:pt x="1216749" y="467200"/>
                      <a:pt x="1207160" y="471478"/>
                    </a:cubicBezTo>
                    <a:cubicBezTo>
                      <a:pt x="1195027" y="476382"/>
                      <a:pt x="1160581" y="490139"/>
                      <a:pt x="1143395" y="497478"/>
                    </a:cubicBezTo>
                    <a:cubicBezTo>
                      <a:pt x="1115072" y="509537"/>
                      <a:pt x="1089108" y="513741"/>
                      <a:pt x="1059752" y="536607"/>
                    </a:cubicBezTo>
                    <a:cubicBezTo>
                      <a:pt x="1013911" y="572564"/>
                      <a:pt x="1000082" y="588607"/>
                      <a:pt x="976257" y="621060"/>
                    </a:cubicBezTo>
                    <a:cubicBezTo>
                      <a:pt x="998938" y="557702"/>
                      <a:pt x="1026635" y="496888"/>
                      <a:pt x="1061817" y="439540"/>
                    </a:cubicBezTo>
                    <a:cubicBezTo>
                      <a:pt x="1097037" y="382081"/>
                      <a:pt x="1138712" y="329897"/>
                      <a:pt x="1188535" y="284240"/>
                    </a:cubicBezTo>
                    <a:cubicBezTo>
                      <a:pt x="1106884" y="325656"/>
                      <a:pt x="1002109" y="413355"/>
                      <a:pt x="946016" y="592368"/>
                    </a:cubicBezTo>
                    <a:cubicBezTo>
                      <a:pt x="927023" y="541955"/>
                      <a:pt x="919426" y="491023"/>
                      <a:pt x="909358" y="440720"/>
                    </a:cubicBezTo>
                    <a:cubicBezTo>
                      <a:pt x="906777" y="425968"/>
                      <a:pt x="906998" y="386212"/>
                      <a:pt x="909542" y="359327"/>
                    </a:cubicBezTo>
                    <a:cubicBezTo>
                      <a:pt x="912935" y="323628"/>
                      <a:pt x="928867" y="291764"/>
                      <a:pt x="949224" y="262666"/>
                    </a:cubicBezTo>
                    <a:cubicBezTo>
                      <a:pt x="981089" y="217083"/>
                      <a:pt x="1027962" y="191931"/>
                      <a:pt x="1078118" y="172459"/>
                    </a:cubicBezTo>
                    <a:cubicBezTo>
                      <a:pt x="1140555" y="148229"/>
                      <a:pt x="1207418" y="140042"/>
                      <a:pt x="1271293" y="120975"/>
                    </a:cubicBezTo>
                    <a:cubicBezTo>
                      <a:pt x="1310422" y="109321"/>
                      <a:pt x="1349219" y="96377"/>
                      <a:pt x="1383259" y="72663"/>
                    </a:cubicBezTo>
                    <a:cubicBezTo>
                      <a:pt x="1402216" y="59460"/>
                      <a:pt x="1417446" y="42864"/>
                      <a:pt x="1428658" y="18855"/>
                    </a:cubicBezTo>
                    <a:close/>
                    <a:moveTo>
                      <a:pt x="166" y="0"/>
                    </a:moveTo>
                    <a:cubicBezTo>
                      <a:pt x="62497" y="64142"/>
                      <a:pt x="142096" y="60378"/>
                      <a:pt x="220147" y="58766"/>
                    </a:cubicBezTo>
                    <a:cubicBezTo>
                      <a:pt x="308097" y="56939"/>
                      <a:pt x="394913" y="39400"/>
                      <a:pt x="482896" y="36780"/>
                    </a:cubicBezTo>
                    <a:cubicBezTo>
                      <a:pt x="553532" y="34659"/>
                      <a:pt x="622469" y="41900"/>
                      <a:pt x="686477" y="74704"/>
                    </a:cubicBezTo>
                    <a:cubicBezTo>
                      <a:pt x="764094" y="114472"/>
                      <a:pt x="815497" y="187757"/>
                      <a:pt x="842644" y="269105"/>
                    </a:cubicBezTo>
                    <a:cubicBezTo>
                      <a:pt x="856291" y="310045"/>
                      <a:pt x="864280" y="352791"/>
                      <a:pt x="867874" y="395721"/>
                    </a:cubicBezTo>
                    <a:cubicBezTo>
                      <a:pt x="869594" y="416196"/>
                      <a:pt x="870257" y="436771"/>
                      <a:pt x="870345" y="457275"/>
                    </a:cubicBezTo>
                    <a:cubicBezTo>
                      <a:pt x="870398" y="471259"/>
                      <a:pt x="864581" y="501947"/>
                      <a:pt x="874900" y="513438"/>
                    </a:cubicBezTo>
                    <a:cubicBezTo>
                      <a:pt x="858392" y="495061"/>
                      <a:pt x="844578" y="478664"/>
                      <a:pt x="829617" y="463337"/>
                    </a:cubicBezTo>
                    <a:cubicBezTo>
                      <a:pt x="811603" y="444906"/>
                      <a:pt x="737027" y="377660"/>
                      <a:pt x="730391" y="372495"/>
                    </a:cubicBezTo>
                    <a:cubicBezTo>
                      <a:pt x="642561" y="304497"/>
                      <a:pt x="544660" y="256917"/>
                      <a:pt x="437207" y="228906"/>
                    </a:cubicBezTo>
                    <a:cubicBezTo>
                      <a:pt x="433844" y="228022"/>
                      <a:pt x="429930" y="223694"/>
                      <a:pt x="426415" y="228692"/>
                    </a:cubicBezTo>
                    <a:cubicBezTo>
                      <a:pt x="426368" y="228670"/>
                      <a:pt x="426321" y="228647"/>
                      <a:pt x="426274" y="228624"/>
                    </a:cubicBezTo>
                    <a:cubicBezTo>
                      <a:pt x="426207" y="228766"/>
                      <a:pt x="426221" y="228917"/>
                      <a:pt x="426118" y="229070"/>
                    </a:cubicBezTo>
                    <a:cubicBezTo>
                      <a:pt x="426118" y="229070"/>
                      <a:pt x="426415" y="228692"/>
                      <a:pt x="426415" y="228692"/>
                    </a:cubicBezTo>
                    <a:cubicBezTo>
                      <a:pt x="463773" y="245411"/>
                      <a:pt x="500579" y="263226"/>
                      <a:pt x="535955" y="283971"/>
                    </a:cubicBezTo>
                    <a:cubicBezTo>
                      <a:pt x="760097" y="415154"/>
                      <a:pt x="943465" y="626538"/>
                      <a:pt x="1045428" y="865128"/>
                    </a:cubicBezTo>
                    <a:cubicBezTo>
                      <a:pt x="1062329" y="904646"/>
                      <a:pt x="1076392" y="945323"/>
                      <a:pt x="1087578" y="986821"/>
                    </a:cubicBezTo>
                    <a:cubicBezTo>
                      <a:pt x="1089031" y="992204"/>
                      <a:pt x="1092038" y="1001509"/>
                      <a:pt x="1095351" y="1012624"/>
                    </a:cubicBezTo>
                    <a:lnTo>
                      <a:pt x="1096035" y="1015239"/>
                    </a:lnTo>
                    <a:lnTo>
                      <a:pt x="1035073" y="1047847"/>
                    </a:lnTo>
                    <a:lnTo>
                      <a:pt x="1026734" y="1051276"/>
                    </a:lnTo>
                    <a:lnTo>
                      <a:pt x="1005318" y="946425"/>
                    </a:lnTo>
                    <a:cubicBezTo>
                      <a:pt x="984277" y="867300"/>
                      <a:pt x="957712" y="790362"/>
                      <a:pt x="916036" y="719587"/>
                    </a:cubicBezTo>
                    <a:cubicBezTo>
                      <a:pt x="859655" y="623810"/>
                      <a:pt x="781068" y="554070"/>
                      <a:pt x="673859" y="519442"/>
                    </a:cubicBezTo>
                    <a:cubicBezTo>
                      <a:pt x="610094" y="498834"/>
                      <a:pt x="544145" y="487877"/>
                      <a:pt x="478293" y="477081"/>
                    </a:cubicBezTo>
                    <a:cubicBezTo>
                      <a:pt x="254112" y="440297"/>
                      <a:pt x="64247" y="286790"/>
                      <a:pt x="9507" y="61513"/>
                    </a:cubicBezTo>
                    <a:cubicBezTo>
                      <a:pt x="5072" y="43210"/>
                      <a:pt x="1717" y="24643"/>
                      <a:pt x="50" y="5869"/>
                    </a:cubicBezTo>
                    <a:cubicBezTo>
                      <a:pt x="-94" y="4355"/>
                      <a:pt x="113" y="2836"/>
                      <a:pt x="1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45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8A8014-180B-4B12-84E4-6AFDDAFDED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83974" y="2513586"/>
              <a:ext cx="3931920" cy="3041328"/>
              <a:chOff x="5429250" y="3127753"/>
              <a:chExt cx="3043673" cy="235427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FD86021-3EAE-4E4F-8367-E88D2302BBE0}"/>
                  </a:ext>
                </a:extLst>
              </p:cNvPr>
              <p:cNvSpPr/>
              <p:nvPr/>
            </p:nvSpPr>
            <p:spPr>
              <a:xfrm>
                <a:off x="5429250" y="3127753"/>
                <a:ext cx="3043673" cy="2354271"/>
              </a:xfrm>
              <a:custGeom>
                <a:avLst/>
                <a:gdLst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1047750 w 3043673"/>
                  <a:gd name="connsiteY15" fmla="*/ 2355865 h 2355865"/>
                  <a:gd name="connsiteX16" fmla="*/ 1047750 w 3043673"/>
                  <a:gd name="connsiteY16" fmla="*/ 2353459 h 2355865"/>
                  <a:gd name="connsiteX17" fmla="*/ 966443 w 3043673"/>
                  <a:gd name="connsiteY17" fmla="*/ 2352941 h 2355865"/>
                  <a:gd name="connsiteX18" fmla="*/ 757496 w 3043673"/>
                  <a:gd name="connsiteY18" fmla="*/ 2352752 h 2355865"/>
                  <a:gd name="connsiteX19" fmla="*/ 611612 w 3043673"/>
                  <a:gd name="connsiteY19" fmla="*/ 2205346 h 2355865"/>
                  <a:gd name="connsiteX20" fmla="*/ 610093 w 3043673"/>
                  <a:gd name="connsiteY20" fmla="*/ 1088428 h 2355865"/>
                  <a:gd name="connsiteX21" fmla="*/ 594896 w 3043673"/>
                  <a:gd name="connsiteY21" fmla="*/ 1020044 h 2355865"/>
                  <a:gd name="connsiteX22" fmla="*/ 537150 w 3043673"/>
                  <a:gd name="connsiteY22" fmla="*/ 1050436 h 2355865"/>
                  <a:gd name="connsiteX23" fmla="*/ 284894 w 3043673"/>
                  <a:gd name="connsiteY23" fmla="*/ 1232790 h 2355865"/>
                  <a:gd name="connsiteX24" fmla="*/ 149650 w 3043673"/>
                  <a:gd name="connsiteY24" fmla="*/ 1273820 h 2355865"/>
                  <a:gd name="connsiteX25" fmla="*/ 6804 w 3043673"/>
                  <a:gd name="connsiteY25" fmla="*/ 1167448 h 2355865"/>
                  <a:gd name="connsiteX26" fmla="*/ 66070 w 3043673"/>
                  <a:gd name="connsiteY26" fmla="*/ 1007886 h 2355865"/>
                  <a:gd name="connsiteX27" fmla="*/ 546268 w 3043673"/>
                  <a:gd name="connsiteY27" fmla="*/ 661415 h 2355865"/>
                  <a:gd name="connsiteX28" fmla="*/ 1372941 w 3043673"/>
                  <a:gd name="connsiteY28" fmla="*/ 67242 h 2355865"/>
                  <a:gd name="connsiteX29" fmla="*/ 1522812 w 3043673"/>
                  <a:gd name="connsiteY29" fmla="*/ 0 h 2355865"/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1047750 w 3043673"/>
                  <a:gd name="connsiteY15" fmla="*/ 2355865 h 2355865"/>
                  <a:gd name="connsiteX16" fmla="*/ 966443 w 3043673"/>
                  <a:gd name="connsiteY16" fmla="*/ 2352941 h 2355865"/>
                  <a:gd name="connsiteX17" fmla="*/ 757496 w 3043673"/>
                  <a:gd name="connsiteY17" fmla="*/ 2352752 h 2355865"/>
                  <a:gd name="connsiteX18" fmla="*/ 611612 w 3043673"/>
                  <a:gd name="connsiteY18" fmla="*/ 2205346 h 2355865"/>
                  <a:gd name="connsiteX19" fmla="*/ 610093 w 3043673"/>
                  <a:gd name="connsiteY19" fmla="*/ 1088428 h 2355865"/>
                  <a:gd name="connsiteX20" fmla="*/ 594896 w 3043673"/>
                  <a:gd name="connsiteY20" fmla="*/ 1020044 h 2355865"/>
                  <a:gd name="connsiteX21" fmla="*/ 537150 w 3043673"/>
                  <a:gd name="connsiteY21" fmla="*/ 1050436 h 2355865"/>
                  <a:gd name="connsiteX22" fmla="*/ 284894 w 3043673"/>
                  <a:gd name="connsiteY22" fmla="*/ 1232790 h 2355865"/>
                  <a:gd name="connsiteX23" fmla="*/ 149650 w 3043673"/>
                  <a:gd name="connsiteY23" fmla="*/ 1273820 h 2355865"/>
                  <a:gd name="connsiteX24" fmla="*/ 6804 w 3043673"/>
                  <a:gd name="connsiteY24" fmla="*/ 1167448 h 2355865"/>
                  <a:gd name="connsiteX25" fmla="*/ 66070 w 3043673"/>
                  <a:gd name="connsiteY25" fmla="*/ 1007886 h 2355865"/>
                  <a:gd name="connsiteX26" fmla="*/ 546268 w 3043673"/>
                  <a:gd name="connsiteY26" fmla="*/ 661415 h 2355865"/>
                  <a:gd name="connsiteX27" fmla="*/ 1372941 w 3043673"/>
                  <a:gd name="connsiteY27" fmla="*/ 67242 h 2355865"/>
                  <a:gd name="connsiteX28" fmla="*/ 1522812 w 3043673"/>
                  <a:gd name="connsiteY28" fmla="*/ 0 h 2355865"/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966443 w 3043673"/>
                  <a:gd name="connsiteY15" fmla="*/ 2352941 h 2355865"/>
                  <a:gd name="connsiteX16" fmla="*/ 757496 w 3043673"/>
                  <a:gd name="connsiteY16" fmla="*/ 2352752 h 2355865"/>
                  <a:gd name="connsiteX17" fmla="*/ 611612 w 3043673"/>
                  <a:gd name="connsiteY17" fmla="*/ 2205346 h 2355865"/>
                  <a:gd name="connsiteX18" fmla="*/ 610093 w 3043673"/>
                  <a:gd name="connsiteY18" fmla="*/ 1088428 h 2355865"/>
                  <a:gd name="connsiteX19" fmla="*/ 594896 w 3043673"/>
                  <a:gd name="connsiteY19" fmla="*/ 1020044 h 2355865"/>
                  <a:gd name="connsiteX20" fmla="*/ 537150 w 3043673"/>
                  <a:gd name="connsiteY20" fmla="*/ 1050436 h 2355865"/>
                  <a:gd name="connsiteX21" fmla="*/ 284894 w 3043673"/>
                  <a:gd name="connsiteY21" fmla="*/ 1232790 h 2355865"/>
                  <a:gd name="connsiteX22" fmla="*/ 149650 w 3043673"/>
                  <a:gd name="connsiteY22" fmla="*/ 1273820 h 2355865"/>
                  <a:gd name="connsiteX23" fmla="*/ 6804 w 3043673"/>
                  <a:gd name="connsiteY23" fmla="*/ 1167448 h 2355865"/>
                  <a:gd name="connsiteX24" fmla="*/ 66070 w 3043673"/>
                  <a:gd name="connsiteY24" fmla="*/ 1007886 h 2355865"/>
                  <a:gd name="connsiteX25" fmla="*/ 546268 w 3043673"/>
                  <a:gd name="connsiteY25" fmla="*/ 661415 h 2355865"/>
                  <a:gd name="connsiteX26" fmla="*/ 1372941 w 3043673"/>
                  <a:gd name="connsiteY26" fmla="*/ 67242 h 2355865"/>
                  <a:gd name="connsiteX27" fmla="*/ 1522812 w 3043673"/>
                  <a:gd name="connsiteY27" fmla="*/ 0 h 2355865"/>
                  <a:gd name="connsiteX0" fmla="*/ 1522812 w 3043673"/>
                  <a:gd name="connsiteY0" fmla="*/ 0 h 2355189"/>
                  <a:gd name="connsiteX1" fmla="*/ 1673823 w 3043673"/>
                  <a:gd name="connsiteY1" fmla="*/ 67242 h 2355189"/>
                  <a:gd name="connsiteX2" fmla="*/ 2518731 w 3043673"/>
                  <a:gd name="connsiteY2" fmla="*/ 676609 h 2355189"/>
                  <a:gd name="connsiteX3" fmla="*/ 2951822 w 3043673"/>
                  <a:gd name="connsiteY3" fmla="*/ 985093 h 2355189"/>
                  <a:gd name="connsiteX4" fmla="*/ 3042998 w 3043673"/>
                  <a:gd name="connsiteY4" fmla="*/ 1108182 h 2355189"/>
                  <a:gd name="connsiteX5" fmla="*/ 2979175 w 3043673"/>
                  <a:gd name="connsiteY5" fmla="*/ 1244948 h 2355189"/>
                  <a:gd name="connsiteX6" fmla="*/ 2784665 w 3043673"/>
                  <a:gd name="connsiteY6" fmla="*/ 1244948 h 2355189"/>
                  <a:gd name="connsiteX7" fmla="*/ 2524811 w 3043673"/>
                  <a:gd name="connsiteY7" fmla="*/ 1061075 h 2355189"/>
                  <a:gd name="connsiteX8" fmla="*/ 2448829 w 3043673"/>
                  <a:gd name="connsiteY8" fmla="*/ 1020044 h 2355189"/>
                  <a:gd name="connsiteX9" fmla="*/ 2435152 w 3043673"/>
                  <a:gd name="connsiteY9" fmla="*/ 1103622 h 2355189"/>
                  <a:gd name="connsiteX10" fmla="*/ 2435152 w 3043673"/>
                  <a:gd name="connsiteY10" fmla="*/ 1653726 h 2355189"/>
                  <a:gd name="connsiteX11" fmla="*/ 2435152 w 3043673"/>
                  <a:gd name="connsiteY11" fmla="*/ 2208387 h 2355189"/>
                  <a:gd name="connsiteX12" fmla="*/ 2295347 w 3043673"/>
                  <a:gd name="connsiteY12" fmla="*/ 2354271 h 2355189"/>
                  <a:gd name="connsiteX13" fmla="*/ 2038350 w 3043673"/>
                  <a:gd name="connsiteY13" fmla="*/ 2355189 h 2355189"/>
                  <a:gd name="connsiteX14" fmla="*/ 966443 w 3043673"/>
                  <a:gd name="connsiteY14" fmla="*/ 2352941 h 2355189"/>
                  <a:gd name="connsiteX15" fmla="*/ 757496 w 3043673"/>
                  <a:gd name="connsiteY15" fmla="*/ 2352752 h 2355189"/>
                  <a:gd name="connsiteX16" fmla="*/ 611612 w 3043673"/>
                  <a:gd name="connsiteY16" fmla="*/ 2205346 h 2355189"/>
                  <a:gd name="connsiteX17" fmla="*/ 610093 w 3043673"/>
                  <a:gd name="connsiteY17" fmla="*/ 1088428 h 2355189"/>
                  <a:gd name="connsiteX18" fmla="*/ 594896 w 3043673"/>
                  <a:gd name="connsiteY18" fmla="*/ 1020044 h 2355189"/>
                  <a:gd name="connsiteX19" fmla="*/ 537150 w 3043673"/>
                  <a:gd name="connsiteY19" fmla="*/ 1050436 h 2355189"/>
                  <a:gd name="connsiteX20" fmla="*/ 284894 w 3043673"/>
                  <a:gd name="connsiteY20" fmla="*/ 1232790 h 2355189"/>
                  <a:gd name="connsiteX21" fmla="*/ 149650 w 3043673"/>
                  <a:gd name="connsiteY21" fmla="*/ 1273820 h 2355189"/>
                  <a:gd name="connsiteX22" fmla="*/ 6804 w 3043673"/>
                  <a:gd name="connsiteY22" fmla="*/ 1167448 h 2355189"/>
                  <a:gd name="connsiteX23" fmla="*/ 66070 w 3043673"/>
                  <a:gd name="connsiteY23" fmla="*/ 1007886 h 2355189"/>
                  <a:gd name="connsiteX24" fmla="*/ 546268 w 3043673"/>
                  <a:gd name="connsiteY24" fmla="*/ 661415 h 2355189"/>
                  <a:gd name="connsiteX25" fmla="*/ 1372941 w 3043673"/>
                  <a:gd name="connsiteY25" fmla="*/ 67242 h 2355189"/>
                  <a:gd name="connsiteX26" fmla="*/ 1522812 w 3043673"/>
                  <a:gd name="connsiteY26" fmla="*/ 0 h 2355189"/>
                  <a:gd name="connsiteX0" fmla="*/ 1522812 w 3043673"/>
                  <a:gd name="connsiteY0" fmla="*/ 0 h 2354271"/>
                  <a:gd name="connsiteX1" fmla="*/ 1673823 w 3043673"/>
                  <a:gd name="connsiteY1" fmla="*/ 67242 h 2354271"/>
                  <a:gd name="connsiteX2" fmla="*/ 2518731 w 3043673"/>
                  <a:gd name="connsiteY2" fmla="*/ 676609 h 2354271"/>
                  <a:gd name="connsiteX3" fmla="*/ 2951822 w 3043673"/>
                  <a:gd name="connsiteY3" fmla="*/ 985093 h 2354271"/>
                  <a:gd name="connsiteX4" fmla="*/ 3042998 w 3043673"/>
                  <a:gd name="connsiteY4" fmla="*/ 1108182 h 2354271"/>
                  <a:gd name="connsiteX5" fmla="*/ 2979175 w 3043673"/>
                  <a:gd name="connsiteY5" fmla="*/ 1244948 h 2354271"/>
                  <a:gd name="connsiteX6" fmla="*/ 2784665 w 3043673"/>
                  <a:gd name="connsiteY6" fmla="*/ 1244948 h 2354271"/>
                  <a:gd name="connsiteX7" fmla="*/ 2524811 w 3043673"/>
                  <a:gd name="connsiteY7" fmla="*/ 1061075 h 2354271"/>
                  <a:gd name="connsiteX8" fmla="*/ 2448829 w 3043673"/>
                  <a:gd name="connsiteY8" fmla="*/ 1020044 h 2354271"/>
                  <a:gd name="connsiteX9" fmla="*/ 2435152 w 3043673"/>
                  <a:gd name="connsiteY9" fmla="*/ 1103622 h 2354271"/>
                  <a:gd name="connsiteX10" fmla="*/ 2435152 w 3043673"/>
                  <a:gd name="connsiteY10" fmla="*/ 1653726 h 2354271"/>
                  <a:gd name="connsiteX11" fmla="*/ 2435152 w 3043673"/>
                  <a:gd name="connsiteY11" fmla="*/ 2208387 h 2354271"/>
                  <a:gd name="connsiteX12" fmla="*/ 2295347 w 3043673"/>
                  <a:gd name="connsiteY12" fmla="*/ 2354271 h 2354271"/>
                  <a:gd name="connsiteX13" fmla="*/ 966443 w 3043673"/>
                  <a:gd name="connsiteY13" fmla="*/ 2352941 h 2354271"/>
                  <a:gd name="connsiteX14" fmla="*/ 757496 w 3043673"/>
                  <a:gd name="connsiteY14" fmla="*/ 2352752 h 2354271"/>
                  <a:gd name="connsiteX15" fmla="*/ 611612 w 3043673"/>
                  <a:gd name="connsiteY15" fmla="*/ 2205346 h 2354271"/>
                  <a:gd name="connsiteX16" fmla="*/ 610093 w 3043673"/>
                  <a:gd name="connsiteY16" fmla="*/ 1088428 h 2354271"/>
                  <a:gd name="connsiteX17" fmla="*/ 594896 w 3043673"/>
                  <a:gd name="connsiteY17" fmla="*/ 1020044 h 2354271"/>
                  <a:gd name="connsiteX18" fmla="*/ 537150 w 3043673"/>
                  <a:gd name="connsiteY18" fmla="*/ 1050436 h 2354271"/>
                  <a:gd name="connsiteX19" fmla="*/ 284894 w 3043673"/>
                  <a:gd name="connsiteY19" fmla="*/ 1232790 h 2354271"/>
                  <a:gd name="connsiteX20" fmla="*/ 149650 w 3043673"/>
                  <a:gd name="connsiteY20" fmla="*/ 1273820 h 2354271"/>
                  <a:gd name="connsiteX21" fmla="*/ 6804 w 3043673"/>
                  <a:gd name="connsiteY21" fmla="*/ 1167448 h 2354271"/>
                  <a:gd name="connsiteX22" fmla="*/ 66070 w 3043673"/>
                  <a:gd name="connsiteY22" fmla="*/ 1007886 h 2354271"/>
                  <a:gd name="connsiteX23" fmla="*/ 546268 w 3043673"/>
                  <a:gd name="connsiteY23" fmla="*/ 661415 h 2354271"/>
                  <a:gd name="connsiteX24" fmla="*/ 1372941 w 3043673"/>
                  <a:gd name="connsiteY24" fmla="*/ 67242 h 2354271"/>
                  <a:gd name="connsiteX25" fmla="*/ 1522812 w 3043673"/>
                  <a:gd name="connsiteY25" fmla="*/ 0 h 2354271"/>
                  <a:gd name="connsiteX0" fmla="*/ 1522812 w 3043673"/>
                  <a:gd name="connsiteY0" fmla="*/ 0 h 2354271"/>
                  <a:gd name="connsiteX1" fmla="*/ 1673823 w 3043673"/>
                  <a:gd name="connsiteY1" fmla="*/ 67242 h 2354271"/>
                  <a:gd name="connsiteX2" fmla="*/ 2518731 w 3043673"/>
                  <a:gd name="connsiteY2" fmla="*/ 676609 h 2354271"/>
                  <a:gd name="connsiteX3" fmla="*/ 2951822 w 3043673"/>
                  <a:gd name="connsiteY3" fmla="*/ 985093 h 2354271"/>
                  <a:gd name="connsiteX4" fmla="*/ 3042998 w 3043673"/>
                  <a:gd name="connsiteY4" fmla="*/ 1108182 h 2354271"/>
                  <a:gd name="connsiteX5" fmla="*/ 2979175 w 3043673"/>
                  <a:gd name="connsiteY5" fmla="*/ 1244948 h 2354271"/>
                  <a:gd name="connsiteX6" fmla="*/ 2784665 w 3043673"/>
                  <a:gd name="connsiteY6" fmla="*/ 1244948 h 2354271"/>
                  <a:gd name="connsiteX7" fmla="*/ 2524811 w 3043673"/>
                  <a:gd name="connsiteY7" fmla="*/ 1061075 h 2354271"/>
                  <a:gd name="connsiteX8" fmla="*/ 2448829 w 3043673"/>
                  <a:gd name="connsiteY8" fmla="*/ 1020044 h 2354271"/>
                  <a:gd name="connsiteX9" fmla="*/ 2435152 w 3043673"/>
                  <a:gd name="connsiteY9" fmla="*/ 1103622 h 2354271"/>
                  <a:gd name="connsiteX10" fmla="*/ 2435152 w 3043673"/>
                  <a:gd name="connsiteY10" fmla="*/ 1653726 h 2354271"/>
                  <a:gd name="connsiteX11" fmla="*/ 2435152 w 3043673"/>
                  <a:gd name="connsiteY11" fmla="*/ 2208387 h 2354271"/>
                  <a:gd name="connsiteX12" fmla="*/ 2295347 w 3043673"/>
                  <a:gd name="connsiteY12" fmla="*/ 2354271 h 2354271"/>
                  <a:gd name="connsiteX13" fmla="*/ 757496 w 3043673"/>
                  <a:gd name="connsiteY13" fmla="*/ 2352752 h 2354271"/>
                  <a:gd name="connsiteX14" fmla="*/ 611612 w 3043673"/>
                  <a:gd name="connsiteY14" fmla="*/ 2205346 h 2354271"/>
                  <a:gd name="connsiteX15" fmla="*/ 610093 w 3043673"/>
                  <a:gd name="connsiteY15" fmla="*/ 1088428 h 2354271"/>
                  <a:gd name="connsiteX16" fmla="*/ 594896 w 3043673"/>
                  <a:gd name="connsiteY16" fmla="*/ 1020044 h 2354271"/>
                  <a:gd name="connsiteX17" fmla="*/ 537150 w 3043673"/>
                  <a:gd name="connsiteY17" fmla="*/ 1050436 h 2354271"/>
                  <a:gd name="connsiteX18" fmla="*/ 284894 w 3043673"/>
                  <a:gd name="connsiteY18" fmla="*/ 1232790 h 2354271"/>
                  <a:gd name="connsiteX19" fmla="*/ 149650 w 3043673"/>
                  <a:gd name="connsiteY19" fmla="*/ 1273820 h 2354271"/>
                  <a:gd name="connsiteX20" fmla="*/ 6804 w 3043673"/>
                  <a:gd name="connsiteY20" fmla="*/ 1167448 h 2354271"/>
                  <a:gd name="connsiteX21" fmla="*/ 66070 w 3043673"/>
                  <a:gd name="connsiteY21" fmla="*/ 1007886 h 2354271"/>
                  <a:gd name="connsiteX22" fmla="*/ 546268 w 3043673"/>
                  <a:gd name="connsiteY22" fmla="*/ 661415 h 2354271"/>
                  <a:gd name="connsiteX23" fmla="*/ 1372941 w 3043673"/>
                  <a:gd name="connsiteY23" fmla="*/ 67242 h 2354271"/>
                  <a:gd name="connsiteX24" fmla="*/ 1522812 w 3043673"/>
                  <a:gd name="connsiteY24" fmla="*/ 0 h 235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43673" h="2354271">
                    <a:moveTo>
                      <a:pt x="1522812" y="0"/>
                    </a:moveTo>
                    <a:cubicBezTo>
                      <a:pt x="1566311" y="0"/>
                      <a:pt x="1610000" y="22414"/>
                      <a:pt x="1673823" y="67242"/>
                    </a:cubicBezTo>
                    <a:lnTo>
                      <a:pt x="2518731" y="676609"/>
                    </a:lnTo>
                    <a:lnTo>
                      <a:pt x="2951822" y="985093"/>
                    </a:lnTo>
                    <a:cubicBezTo>
                      <a:pt x="2995891" y="1017006"/>
                      <a:pt x="3038440" y="1047397"/>
                      <a:pt x="3042998" y="1108182"/>
                    </a:cubicBezTo>
                    <a:cubicBezTo>
                      <a:pt x="3047558" y="1165928"/>
                      <a:pt x="3029323" y="1214555"/>
                      <a:pt x="2979175" y="1244948"/>
                    </a:cubicBezTo>
                    <a:cubicBezTo>
                      <a:pt x="2915352" y="1284457"/>
                      <a:pt x="2846969" y="1285976"/>
                      <a:pt x="2784665" y="1244948"/>
                    </a:cubicBezTo>
                    <a:cubicBezTo>
                      <a:pt x="2696528" y="1187202"/>
                      <a:pt x="2611429" y="1121860"/>
                      <a:pt x="2524811" y="1061075"/>
                    </a:cubicBezTo>
                    <a:cubicBezTo>
                      <a:pt x="2500496" y="1044359"/>
                      <a:pt x="2476182" y="1007886"/>
                      <a:pt x="2448829" y="1020044"/>
                    </a:cubicBezTo>
                    <a:cubicBezTo>
                      <a:pt x="2418436" y="1033720"/>
                      <a:pt x="2435152" y="1074750"/>
                      <a:pt x="2435152" y="1103622"/>
                    </a:cubicBezTo>
                    <a:cubicBezTo>
                      <a:pt x="2433632" y="1289017"/>
                      <a:pt x="2435152" y="1471371"/>
                      <a:pt x="2435152" y="1653726"/>
                    </a:cubicBezTo>
                    <a:lnTo>
                      <a:pt x="2435152" y="2208387"/>
                    </a:lnTo>
                    <a:cubicBezTo>
                      <a:pt x="2435152" y="2313241"/>
                      <a:pt x="2398681" y="2352752"/>
                      <a:pt x="2295347" y="2354271"/>
                    </a:cubicBezTo>
                    <a:lnTo>
                      <a:pt x="757496" y="2352752"/>
                    </a:lnTo>
                    <a:cubicBezTo>
                      <a:pt x="648083" y="2351230"/>
                      <a:pt x="611612" y="2314760"/>
                      <a:pt x="611612" y="2205346"/>
                    </a:cubicBezTo>
                    <a:cubicBezTo>
                      <a:pt x="611612" y="1833042"/>
                      <a:pt x="611612" y="1460735"/>
                      <a:pt x="610093" y="1088428"/>
                    </a:cubicBezTo>
                    <a:cubicBezTo>
                      <a:pt x="610093" y="1065632"/>
                      <a:pt x="623768" y="1032200"/>
                      <a:pt x="594896" y="1020044"/>
                    </a:cubicBezTo>
                    <a:cubicBezTo>
                      <a:pt x="573623" y="1010927"/>
                      <a:pt x="555385" y="1036760"/>
                      <a:pt x="537150" y="1050436"/>
                    </a:cubicBezTo>
                    <a:cubicBezTo>
                      <a:pt x="452054" y="1111220"/>
                      <a:pt x="368474" y="1170486"/>
                      <a:pt x="284894" y="1232790"/>
                    </a:cubicBezTo>
                    <a:cubicBezTo>
                      <a:pt x="243864" y="1263184"/>
                      <a:pt x="199795" y="1279900"/>
                      <a:pt x="149650" y="1273820"/>
                    </a:cubicBezTo>
                    <a:cubicBezTo>
                      <a:pt x="81267" y="1266222"/>
                      <a:pt x="26559" y="1237350"/>
                      <a:pt x="6804" y="1167448"/>
                    </a:cubicBezTo>
                    <a:cubicBezTo>
                      <a:pt x="-12951" y="1102103"/>
                      <a:pt x="11364" y="1047397"/>
                      <a:pt x="66070" y="1007886"/>
                    </a:cubicBezTo>
                    <a:lnTo>
                      <a:pt x="546268" y="661415"/>
                    </a:lnTo>
                    <a:lnTo>
                      <a:pt x="1372941" y="67242"/>
                    </a:lnTo>
                    <a:cubicBezTo>
                      <a:pt x="1436004" y="22414"/>
                      <a:pt x="1479313" y="0"/>
                      <a:pt x="15228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87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840132-DD0D-4DA8-B38E-CA95AA4E72A5}"/>
                  </a:ext>
                </a:extLst>
              </p:cNvPr>
              <p:cNvSpPr/>
              <p:nvPr/>
            </p:nvSpPr>
            <p:spPr>
              <a:xfrm rot="19606927" flipH="1">
                <a:off x="6491465" y="4240421"/>
                <a:ext cx="1681242" cy="1223124"/>
              </a:xfrm>
              <a:custGeom>
                <a:avLst/>
                <a:gdLst>
                  <a:gd name="connsiteX0" fmla="*/ 1428658 w 1445031"/>
                  <a:gd name="connsiteY0" fmla="*/ 18855 h 1051276"/>
                  <a:gd name="connsiteX1" fmla="*/ 1444406 w 1445031"/>
                  <a:gd name="connsiteY1" fmla="*/ 153540 h 1051276"/>
                  <a:gd name="connsiteX2" fmla="*/ 1411029 w 1445031"/>
                  <a:gd name="connsiteY2" fmla="*/ 289809 h 1051276"/>
                  <a:gd name="connsiteX3" fmla="*/ 1263290 w 1445031"/>
                  <a:gd name="connsiteY3" fmla="*/ 442786 h 1051276"/>
                  <a:gd name="connsiteX4" fmla="*/ 1207160 w 1445031"/>
                  <a:gd name="connsiteY4" fmla="*/ 471478 h 1051276"/>
                  <a:gd name="connsiteX5" fmla="*/ 1143395 w 1445031"/>
                  <a:gd name="connsiteY5" fmla="*/ 497478 h 1051276"/>
                  <a:gd name="connsiteX6" fmla="*/ 1059752 w 1445031"/>
                  <a:gd name="connsiteY6" fmla="*/ 536607 h 1051276"/>
                  <a:gd name="connsiteX7" fmla="*/ 976257 w 1445031"/>
                  <a:gd name="connsiteY7" fmla="*/ 621060 h 1051276"/>
                  <a:gd name="connsiteX8" fmla="*/ 1061817 w 1445031"/>
                  <a:gd name="connsiteY8" fmla="*/ 439540 h 1051276"/>
                  <a:gd name="connsiteX9" fmla="*/ 1188535 w 1445031"/>
                  <a:gd name="connsiteY9" fmla="*/ 284240 h 1051276"/>
                  <a:gd name="connsiteX10" fmla="*/ 946016 w 1445031"/>
                  <a:gd name="connsiteY10" fmla="*/ 592368 h 1051276"/>
                  <a:gd name="connsiteX11" fmla="*/ 909358 w 1445031"/>
                  <a:gd name="connsiteY11" fmla="*/ 440720 h 1051276"/>
                  <a:gd name="connsiteX12" fmla="*/ 909542 w 1445031"/>
                  <a:gd name="connsiteY12" fmla="*/ 359327 h 1051276"/>
                  <a:gd name="connsiteX13" fmla="*/ 949224 w 1445031"/>
                  <a:gd name="connsiteY13" fmla="*/ 262666 h 1051276"/>
                  <a:gd name="connsiteX14" fmla="*/ 1078118 w 1445031"/>
                  <a:gd name="connsiteY14" fmla="*/ 172459 h 1051276"/>
                  <a:gd name="connsiteX15" fmla="*/ 1271293 w 1445031"/>
                  <a:gd name="connsiteY15" fmla="*/ 120975 h 1051276"/>
                  <a:gd name="connsiteX16" fmla="*/ 1383259 w 1445031"/>
                  <a:gd name="connsiteY16" fmla="*/ 72663 h 1051276"/>
                  <a:gd name="connsiteX17" fmla="*/ 1428658 w 1445031"/>
                  <a:gd name="connsiteY17" fmla="*/ 18855 h 1051276"/>
                  <a:gd name="connsiteX18" fmla="*/ 166 w 1445031"/>
                  <a:gd name="connsiteY18" fmla="*/ 0 h 1051276"/>
                  <a:gd name="connsiteX19" fmla="*/ 220147 w 1445031"/>
                  <a:gd name="connsiteY19" fmla="*/ 58766 h 1051276"/>
                  <a:gd name="connsiteX20" fmla="*/ 482896 w 1445031"/>
                  <a:gd name="connsiteY20" fmla="*/ 36780 h 1051276"/>
                  <a:gd name="connsiteX21" fmla="*/ 686477 w 1445031"/>
                  <a:gd name="connsiteY21" fmla="*/ 74704 h 1051276"/>
                  <a:gd name="connsiteX22" fmla="*/ 842644 w 1445031"/>
                  <a:gd name="connsiteY22" fmla="*/ 269105 h 1051276"/>
                  <a:gd name="connsiteX23" fmla="*/ 867874 w 1445031"/>
                  <a:gd name="connsiteY23" fmla="*/ 395721 h 1051276"/>
                  <a:gd name="connsiteX24" fmla="*/ 870345 w 1445031"/>
                  <a:gd name="connsiteY24" fmla="*/ 457275 h 1051276"/>
                  <a:gd name="connsiteX25" fmla="*/ 874900 w 1445031"/>
                  <a:gd name="connsiteY25" fmla="*/ 513438 h 1051276"/>
                  <a:gd name="connsiteX26" fmla="*/ 829617 w 1445031"/>
                  <a:gd name="connsiteY26" fmla="*/ 463337 h 1051276"/>
                  <a:gd name="connsiteX27" fmla="*/ 730391 w 1445031"/>
                  <a:gd name="connsiteY27" fmla="*/ 372495 h 1051276"/>
                  <a:gd name="connsiteX28" fmla="*/ 437207 w 1445031"/>
                  <a:gd name="connsiteY28" fmla="*/ 228906 h 1051276"/>
                  <a:gd name="connsiteX29" fmla="*/ 426415 w 1445031"/>
                  <a:gd name="connsiteY29" fmla="*/ 228692 h 1051276"/>
                  <a:gd name="connsiteX30" fmla="*/ 426274 w 1445031"/>
                  <a:gd name="connsiteY30" fmla="*/ 228624 h 1051276"/>
                  <a:gd name="connsiteX31" fmla="*/ 426118 w 1445031"/>
                  <a:gd name="connsiteY31" fmla="*/ 229070 h 1051276"/>
                  <a:gd name="connsiteX32" fmla="*/ 426415 w 1445031"/>
                  <a:gd name="connsiteY32" fmla="*/ 228692 h 1051276"/>
                  <a:gd name="connsiteX33" fmla="*/ 535955 w 1445031"/>
                  <a:gd name="connsiteY33" fmla="*/ 283971 h 1051276"/>
                  <a:gd name="connsiteX34" fmla="*/ 1045428 w 1445031"/>
                  <a:gd name="connsiteY34" fmla="*/ 865128 h 1051276"/>
                  <a:gd name="connsiteX35" fmla="*/ 1087578 w 1445031"/>
                  <a:gd name="connsiteY35" fmla="*/ 986821 h 1051276"/>
                  <a:gd name="connsiteX36" fmla="*/ 1095351 w 1445031"/>
                  <a:gd name="connsiteY36" fmla="*/ 1012624 h 1051276"/>
                  <a:gd name="connsiteX37" fmla="*/ 1096035 w 1445031"/>
                  <a:gd name="connsiteY37" fmla="*/ 1015239 h 1051276"/>
                  <a:gd name="connsiteX38" fmla="*/ 1035073 w 1445031"/>
                  <a:gd name="connsiteY38" fmla="*/ 1047847 h 1051276"/>
                  <a:gd name="connsiteX39" fmla="*/ 1026734 w 1445031"/>
                  <a:gd name="connsiteY39" fmla="*/ 1051276 h 1051276"/>
                  <a:gd name="connsiteX40" fmla="*/ 1005318 w 1445031"/>
                  <a:gd name="connsiteY40" fmla="*/ 946425 h 1051276"/>
                  <a:gd name="connsiteX41" fmla="*/ 916036 w 1445031"/>
                  <a:gd name="connsiteY41" fmla="*/ 719587 h 1051276"/>
                  <a:gd name="connsiteX42" fmla="*/ 673859 w 1445031"/>
                  <a:gd name="connsiteY42" fmla="*/ 519442 h 1051276"/>
                  <a:gd name="connsiteX43" fmla="*/ 478293 w 1445031"/>
                  <a:gd name="connsiteY43" fmla="*/ 477081 h 1051276"/>
                  <a:gd name="connsiteX44" fmla="*/ 9507 w 1445031"/>
                  <a:gd name="connsiteY44" fmla="*/ 61513 h 1051276"/>
                  <a:gd name="connsiteX45" fmla="*/ 50 w 1445031"/>
                  <a:gd name="connsiteY45" fmla="*/ 5869 h 1051276"/>
                  <a:gd name="connsiteX46" fmla="*/ 166 w 1445031"/>
                  <a:gd name="connsiteY46" fmla="*/ 0 h 1051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5031" h="1051276">
                    <a:moveTo>
                      <a:pt x="1428658" y="18855"/>
                    </a:moveTo>
                    <a:cubicBezTo>
                      <a:pt x="1441161" y="65214"/>
                      <a:pt x="1447061" y="119869"/>
                      <a:pt x="1444406" y="153540"/>
                    </a:cubicBezTo>
                    <a:cubicBezTo>
                      <a:pt x="1440902" y="200856"/>
                      <a:pt x="1433047" y="247509"/>
                      <a:pt x="1411029" y="289809"/>
                    </a:cubicBezTo>
                    <a:cubicBezTo>
                      <a:pt x="1377101" y="355086"/>
                      <a:pt x="1326760" y="404763"/>
                      <a:pt x="1263290" y="442786"/>
                    </a:cubicBezTo>
                    <a:cubicBezTo>
                      <a:pt x="1244961" y="453776"/>
                      <a:pt x="1216749" y="467200"/>
                      <a:pt x="1207160" y="471478"/>
                    </a:cubicBezTo>
                    <a:cubicBezTo>
                      <a:pt x="1195027" y="476382"/>
                      <a:pt x="1160581" y="490139"/>
                      <a:pt x="1143395" y="497478"/>
                    </a:cubicBezTo>
                    <a:cubicBezTo>
                      <a:pt x="1115072" y="509537"/>
                      <a:pt x="1089108" y="513741"/>
                      <a:pt x="1059752" y="536607"/>
                    </a:cubicBezTo>
                    <a:cubicBezTo>
                      <a:pt x="1013911" y="572564"/>
                      <a:pt x="1000082" y="588607"/>
                      <a:pt x="976257" y="621060"/>
                    </a:cubicBezTo>
                    <a:cubicBezTo>
                      <a:pt x="998938" y="557702"/>
                      <a:pt x="1026635" y="496888"/>
                      <a:pt x="1061817" y="439540"/>
                    </a:cubicBezTo>
                    <a:cubicBezTo>
                      <a:pt x="1097037" y="382081"/>
                      <a:pt x="1138712" y="329897"/>
                      <a:pt x="1188535" y="284240"/>
                    </a:cubicBezTo>
                    <a:cubicBezTo>
                      <a:pt x="1106884" y="325656"/>
                      <a:pt x="1002109" y="413355"/>
                      <a:pt x="946016" y="592368"/>
                    </a:cubicBezTo>
                    <a:cubicBezTo>
                      <a:pt x="927023" y="541955"/>
                      <a:pt x="919426" y="491023"/>
                      <a:pt x="909358" y="440720"/>
                    </a:cubicBezTo>
                    <a:cubicBezTo>
                      <a:pt x="906777" y="425968"/>
                      <a:pt x="906998" y="386212"/>
                      <a:pt x="909542" y="359327"/>
                    </a:cubicBezTo>
                    <a:cubicBezTo>
                      <a:pt x="912935" y="323628"/>
                      <a:pt x="928867" y="291764"/>
                      <a:pt x="949224" y="262666"/>
                    </a:cubicBezTo>
                    <a:cubicBezTo>
                      <a:pt x="981089" y="217083"/>
                      <a:pt x="1027962" y="191931"/>
                      <a:pt x="1078118" y="172459"/>
                    </a:cubicBezTo>
                    <a:cubicBezTo>
                      <a:pt x="1140555" y="148229"/>
                      <a:pt x="1207418" y="140042"/>
                      <a:pt x="1271293" y="120975"/>
                    </a:cubicBezTo>
                    <a:cubicBezTo>
                      <a:pt x="1310422" y="109321"/>
                      <a:pt x="1349219" y="96377"/>
                      <a:pt x="1383259" y="72663"/>
                    </a:cubicBezTo>
                    <a:cubicBezTo>
                      <a:pt x="1402216" y="59460"/>
                      <a:pt x="1417446" y="42864"/>
                      <a:pt x="1428658" y="18855"/>
                    </a:cubicBezTo>
                    <a:close/>
                    <a:moveTo>
                      <a:pt x="166" y="0"/>
                    </a:moveTo>
                    <a:cubicBezTo>
                      <a:pt x="62497" y="64142"/>
                      <a:pt x="142096" y="60378"/>
                      <a:pt x="220147" y="58766"/>
                    </a:cubicBezTo>
                    <a:cubicBezTo>
                      <a:pt x="308097" y="56939"/>
                      <a:pt x="394913" y="39400"/>
                      <a:pt x="482896" y="36780"/>
                    </a:cubicBezTo>
                    <a:cubicBezTo>
                      <a:pt x="553532" y="34659"/>
                      <a:pt x="622469" y="41900"/>
                      <a:pt x="686477" y="74704"/>
                    </a:cubicBezTo>
                    <a:cubicBezTo>
                      <a:pt x="764094" y="114472"/>
                      <a:pt x="815497" y="187757"/>
                      <a:pt x="842644" y="269105"/>
                    </a:cubicBezTo>
                    <a:cubicBezTo>
                      <a:pt x="856291" y="310045"/>
                      <a:pt x="864280" y="352791"/>
                      <a:pt x="867874" y="395721"/>
                    </a:cubicBezTo>
                    <a:cubicBezTo>
                      <a:pt x="869594" y="416196"/>
                      <a:pt x="870257" y="436771"/>
                      <a:pt x="870345" y="457275"/>
                    </a:cubicBezTo>
                    <a:cubicBezTo>
                      <a:pt x="870398" y="471259"/>
                      <a:pt x="864581" y="501947"/>
                      <a:pt x="874900" y="513438"/>
                    </a:cubicBezTo>
                    <a:cubicBezTo>
                      <a:pt x="858392" y="495061"/>
                      <a:pt x="844578" y="478664"/>
                      <a:pt x="829617" y="463337"/>
                    </a:cubicBezTo>
                    <a:cubicBezTo>
                      <a:pt x="811603" y="444906"/>
                      <a:pt x="737027" y="377660"/>
                      <a:pt x="730391" y="372495"/>
                    </a:cubicBezTo>
                    <a:cubicBezTo>
                      <a:pt x="642561" y="304497"/>
                      <a:pt x="544660" y="256917"/>
                      <a:pt x="437207" y="228906"/>
                    </a:cubicBezTo>
                    <a:cubicBezTo>
                      <a:pt x="433844" y="228022"/>
                      <a:pt x="429930" y="223694"/>
                      <a:pt x="426415" y="228692"/>
                    </a:cubicBezTo>
                    <a:cubicBezTo>
                      <a:pt x="426368" y="228670"/>
                      <a:pt x="426321" y="228647"/>
                      <a:pt x="426274" y="228624"/>
                    </a:cubicBezTo>
                    <a:cubicBezTo>
                      <a:pt x="426207" y="228766"/>
                      <a:pt x="426221" y="228917"/>
                      <a:pt x="426118" y="229070"/>
                    </a:cubicBezTo>
                    <a:cubicBezTo>
                      <a:pt x="426118" y="229070"/>
                      <a:pt x="426415" y="228692"/>
                      <a:pt x="426415" y="228692"/>
                    </a:cubicBezTo>
                    <a:cubicBezTo>
                      <a:pt x="463773" y="245411"/>
                      <a:pt x="500579" y="263226"/>
                      <a:pt x="535955" y="283971"/>
                    </a:cubicBezTo>
                    <a:cubicBezTo>
                      <a:pt x="760097" y="415154"/>
                      <a:pt x="943465" y="626538"/>
                      <a:pt x="1045428" y="865128"/>
                    </a:cubicBezTo>
                    <a:cubicBezTo>
                      <a:pt x="1062329" y="904646"/>
                      <a:pt x="1076392" y="945323"/>
                      <a:pt x="1087578" y="986821"/>
                    </a:cubicBezTo>
                    <a:cubicBezTo>
                      <a:pt x="1089031" y="992204"/>
                      <a:pt x="1092038" y="1001509"/>
                      <a:pt x="1095351" y="1012624"/>
                    </a:cubicBezTo>
                    <a:lnTo>
                      <a:pt x="1096035" y="1015239"/>
                    </a:lnTo>
                    <a:lnTo>
                      <a:pt x="1035073" y="1047847"/>
                    </a:lnTo>
                    <a:lnTo>
                      <a:pt x="1026734" y="1051276"/>
                    </a:lnTo>
                    <a:lnTo>
                      <a:pt x="1005318" y="946425"/>
                    </a:lnTo>
                    <a:cubicBezTo>
                      <a:pt x="984277" y="867300"/>
                      <a:pt x="957712" y="790362"/>
                      <a:pt x="916036" y="719587"/>
                    </a:cubicBezTo>
                    <a:cubicBezTo>
                      <a:pt x="859655" y="623810"/>
                      <a:pt x="781068" y="554070"/>
                      <a:pt x="673859" y="519442"/>
                    </a:cubicBezTo>
                    <a:cubicBezTo>
                      <a:pt x="610094" y="498834"/>
                      <a:pt x="544145" y="487877"/>
                      <a:pt x="478293" y="477081"/>
                    </a:cubicBezTo>
                    <a:cubicBezTo>
                      <a:pt x="254112" y="440297"/>
                      <a:pt x="64247" y="286790"/>
                      <a:pt x="9507" y="61513"/>
                    </a:cubicBezTo>
                    <a:cubicBezTo>
                      <a:pt x="5072" y="43210"/>
                      <a:pt x="1717" y="24643"/>
                      <a:pt x="50" y="5869"/>
                    </a:cubicBezTo>
                    <a:cubicBezTo>
                      <a:pt x="-94" y="4355"/>
                      <a:pt x="113" y="2836"/>
                      <a:pt x="1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45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7813A5-11EE-4E42-B595-E6CD3E99FC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33750" y="2867229"/>
              <a:ext cx="3474720" cy="2687685"/>
              <a:chOff x="5429250" y="3127753"/>
              <a:chExt cx="3043673" cy="2354271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A35B44B-C28F-4C36-BD4A-E99613DFDFDE}"/>
                  </a:ext>
                </a:extLst>
              </p:cNvPr>
              <p:cNvSpPr/>
              <p:nvPr/>
            </p:nvSpPr>
            <p:spPr>
              <a:xfrm>
                <a:off x="5429250" y="3127753"/>
                <a:ext cx="3043673" cy="2354271"/>
              </a:xfrm>
              <a:custGeom>
                <a:avLst/>
                <a:gdLst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1047750 w 3043673"/>
                  <a:gd name="connsiteY15" fmla="*/ 2355865 h 2355865"/>
                  <a:gd name="connsiteX16" fmla="*/ 1047750 w 3043673"/>
                  <a:gd name="connsiteY16" fmla="*/ 2353459 h 2355865"/>
                  <a:gd name="connsiteX17" fmla="*/ 966443 w 3043673"/>
                  <a:gd name="connsiteY17" fmla="*/ 2352941 h 2355865"/>
                  <a:gd name="connsiteX18" fmla="*/ 757496 w 3043673"/>
                  <a:gd name="connsiteY18" fmla="*/ 2352752 h 2355865"/>
                  <a:gd name="connsiteX19" fmla="*/ 611612 w 3043673"/>
                  <a:gd name="connsiteY19" fmla="*/ 2205346 h 2355865"/>
                  <a:gd name="connsiteX20" fmla="*/ 610093 w 3043673"/>
                  <a:gd name="connsiteY20" fmla="*/ 1088428 h 2355865"/>
                  <a:gd name="connsiteX21" fmla="*/ 594896 w 3043673"/>
                  <a:gd name="connsiteY21" fmla="*/ 1020044 h 2355865"/>
                  <a:gd name="connsiteX22" fmla="*/ 537150 w 3043673"/>
                  <a:gd name="connsiteY22" fmla="*/ 1050436 h 2355865"/>
                  <a:gd name="connsiteX23" fmla="*/ 284894 w 3043673"/>
                  <a:gd name="connsiteY23" fmla="*/ 1232790 h 2355865"/>
                  <a:gd name="connsiteX24" fmla="*/ 149650 w 3043673"/>
                  <a:gd name="connsiteY24" fmla="*/ 1273820 h 2355865"/>
                  <a:gd name="connsiteX25" fmla="*/ 6804 w 3043673"/>
                  <a:gd name="connsiteY25" fmla="*/ 1167448 h 2355865"/>
                  <a:gd name="connsiteX26" fmla="*/ 66070 w 3043673"/>
                  <a:gd name="connsiteY26" fmla="*/ 1007886 h 2355865"/>
                  <a:gd name="connsiteX27" fmla="*/ 546268 w 3043673"/>
                  <a:gd name="connsiteY27" fmla="*/ 661415 h 2355865"/>
                  <a:gd name="connsiteX28" fmla="*/ 1372941 w 3043673"/>
                  <a:gd name="connsiteY28" fmla="*/ 67242 h 2355865"/>
                  <a:gd name="connsiteX29" fmla="*/ 1522812 w 3043673"/>
                  <a:gd name="connsiteY29" fmla="*/ 0 h 2355865"/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1047750 w 3043673"/>
                  <a:gd name="connsiteY15" fmla="*/ 2355865 h 2355865"/>
                  <a:gd name="connsiteX16" fmla="*/ 966443 w 3043673"/>
                  <a:gd name="connsiteY16" fmla="*/ 2352941 h 2355865"/>
                  <a:gd name="connsiteX17" fmla="*/ 757496 w 3043673"/>
                  <a:gd name="connsiteY17" fmla="*/ 2352752 h 2355865"/>
                  <a:gd name="connsiteX18" fmla="*/ 611612 w 3043673"/>
                  <a:gd name="connsiteY18" fmla="*/ 2205346 h 2355865"/>
                  <a:gd name="connsiteX19" fmla="*/ 610093 w 3043673"/>
                  <a:gd name="connsiteY19" fmla="*/ 1088428 h 2355865"/>
                  <a:gd name="connsiteX20" fmla="*/ 594896 w 3043673"/>
                  <a:gd name="connsiteY20" fmla="*/ 1020044 h 2355865"/>
                  <a:gd name="connsiteX21" fmla="*/ 537150 w 3043673"/>
                  <a:gd name="connsiteY21" fmla="*/ 1050436 h 2355865"/>
                  <a:gd name="connsiteX22" fmla="*/ 284894 w 3043673"/>
                  <a:gd name="connsiteY22" fmla="*/ 1232790 h 2355865"/>
                  <a:gd name="connsiteX23" fmla="*/ 149650 w 3043673"/>
                  <a:gd name="connsiteY23" fmla="*/ 1273820 h 2355865"/>
                  <a:gd name="connsiteX24" fmla="*/ 6804 w 3043673"/>
                  <a:gd name="connsiteY24" fmla="*/ 1167448 h 2355865"/>
                  <a:gd name="connsiteX25" fmla="*/ 66070 w 3043673"/>
                  <a:gd name="connsiteY25" fmla="*/ 1007886 h 2355865"/>
                  <a:gd name="connsiteX26" fmla="*/ 546268 w 3043673"/>
                  <a:gd name="connsiteY26" fmla="*/ 661415 h 2355865"/>
                  <a:gd name="connsiteX27" fmla="*/ 1372941 w 3043673"/>
                  <a:gd name="connsiteY27" fmla="*/ 67242 h 2355865"/>
                  <a:gd name="connsiteX28" fmla="*/ 1522812 w 3043673"/>
                  <a:gd name="connsiteY28" fmla="*/ 0 h 2355865"/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966443 w 3043673"/>
                  <a:gd name="connsiteY15" fmla="*/ 2352941 h 2355865"/>
                  <a:gd name="connsiteX16" fmla="*/ 757496 w 3043673"/>
                  <a:gd name="connsiteY16" fmla="*/ 2352752 h 2355865"/>
                  <a:gd name="connsiteX17" fmla="*/ 611612 w 3043673"/>
                  <a:gd name="connsiteY17" fmla="*/ 2205346 h 2355865"/>
                  <a:gd name="connsiteX18" fmla="*/ 610093 w 3043673"/>
                  <a:gd name="connsiteY18" fmla="*/ 1088428 h 2355865"/>
                  <a:gd name="connsiteX19" fmla="*/ 594896 w 3043673"/>
                  <a:gd name="connsiteY19" fmla="*/ 1020044 h 2355865"/>
                  <a:gd name="connsiteX20" fmla="*/ 537150 w 3043673"/>
                  <a:gd name="connsiteY20" fmla="*/ 1050436 h 2355865"/>
                  <a:gd name="connsiteX21" fmla="*/ 284894 w 3043673"/>
                  <a:gd name="connsiteY21" fmla="*/ 1232790 h 2355865"/>
                  <a:gd name="connsiteX22" fmla="*/ 149650 w 3043673"/>
                  <a:gd name="connsiteY22" fmla="*/ 1273820 h 2355865"/>
                  <a:gd name="connsiteX23" fmla="*/ 6804 w 3043673"/>
                  <a:gd name="connsiteY23" fmla="*/ 1167448 h 2355865"/>
                  <a:gd name="connsiteX24" fmla="*/ 66070 w 3043673"/>
                  <a:gd name="connsiteY24" fmla="*/ 1007886 h 2355865"/>
                  <a:gd name="connsiteX25" fmla="*/ 546268 w 3043673"/>
                  <a:gd name="connsiteY25" fmla="*/ 661415 h 2355865"/>
                  <a:gd name="connsiteX26" fmla="*/ 1372941 w 3043673"/>
                  <a:gd name="connsiteY26" fmla="*/ 67242 h 2355865"/>
                  <a:gd name="connsiteX27" fmla="*/ 1522812 w 3043673"/>
                  <a:gd name="connsiteY27" fmla="*/ 0 h 2355865"/>
                  <a:gd name="connsiteX0" fmla="*/ 1522812 w 3043673"/>
                  <a:gd name="connsiteY0" fmla="*/ 0 h 2355189"/>
                  <a:gd name="connsiteX1" fmla="*/ 1673823 w 3043673"/>
                  <a:gd name="connsiteY1" fmla="*/ 67242 h 2355189"/>
                  <a:gd name="connsiteX2" fmla="*/ 2518731 w 3043673"/>
                  <a:gd name="connsiteY2" fmla="*/ 676609 h 2355189"/>
                  <a:gd name="connsiteX3" fmla="*/ 2951822 w 3043673"/>
                  <a:gd name="connsiteY3" fmla="*/ 985093 h 2355189"/>
                  <a:gd name="connsiteX4" fmla="*/ 3042998 w 3043673"/>
                  <a:gd name="connsiteY4" fmla="*/ 1108182 h 2355189"/>
                  <a:gd name="connsiteX5" fmla="*/ 2979175 w 3043673"/>
                  <a:gd name="connsiteY5" fmla="*/ 1244948 h 2355189"/>
                  <a:gd name="connsiteX6" fmla="*/ 2784665 w 3043673"/>
                  <a:gd name="connsiteY6" fmla="*/ 1244948 h 2355189"/>
                  <a:gd name="connsiteX7" fmla="*/ 2524811 w 3043673"/>
                  <a:gd name="connsiteY7" fmla="*/ 1061075 h 2355189"/>
                  <a:gd name="connsiteX8" fmla="*/ 2448829 w 3043673"/>
                  <a:gd name="connsiteY8" fmla="*/ 1020044 h 2355189"/>
                  <a:gd name="connsiteX9" fmla="*/ 2435152 w 3043673"/>
                  <a:gd name="connsiteY9" fmla="*/ 1103622 h 2355189"/>
                  <a:gd name="connsiteX10" fmla="*/ 2435152 w 3043673"/>
                  <a:gd name="connsiteY10" fmla="*/ 1653726 h 2355189"/>
                  <a:gd name="connsiteX11" fmla="*/ 2435152 w 3043673"/>
                  <a:gd name="connsiteY11" fmla="*/ 2208387 h 2355189"/>
                  <a:gd name="connsiteX12" fmla="*/ 2295347 w 3043673"/>
                  <a:gd name="connsiteY12" fmla="*/ 2354271 h 2355189"/>
                  <a:gd name="connsiteX13" fmla="*/ 2038350 w 3043673"/>
                  <a:gd name="connsiteY13" fmla="*/ 2355189 h 2355189"/>
                  <a:gd name="connsiteX14" fmla="*/ 966443 w 3043673"/>
                  <a:gd name="connsiteY14" fmla="*/ 2352941 h 2355189"/>
                  <a:gd name="connsiteX15" fmla="*/ 757496 w 3043673"/>
                  <a:gd name="connsiteY15" fmla="*/ 2352752 h 2355189"/>
                  <a:gd name="connsiteX16" fmla="*/ 611612 w 3043673"/>
                  <a:gd name="connsiteY16" fmla="*/ 2205346 h 2355189"/>
                  <a:gd name="connsiteX17" fmla="*/ 610093 w 3043673"/>
                  <a:gd name="connsiteY17" fmla="*/ 1088428 h 2355189"/>
                  <a:gd name="connsiteX18" fmla="*/ 594896 w 3043673"/>
                  <a:gd name="connsiteY18" fmla="*/ 1020044 h 2355189"/>
                  <a:gd name="connsiteX19" fmla="*/ 537150 w 3043673"/>
                  <a:gd name="connsiteY19" fmla="*/ 1050436 h 2355189"/>
                  <a:gd name="connsiteX20" fmla="*/ 284894 w 3043673"/>
                  <a:gd name="connsiteY20" fmla="*/ 1232790 h 2355189"/>
                  <a:gd name="connsiteX21" fmla="*/ 149650 w 3043673"/>
                  <a:gd name="connsiteY21" fmla="*/ 1273820 h 2355189"/>
                  <a:gd name="connsiteX22" fmla="*/ 6804 w 3043673"/>
                  <a:gd name="connsiteY22" fmla="*/ 1167448 h 2355189"/>
                  <a:gd name="connsiteX23" fmla="*/ 66070 w 3043673"/>
                  <a:gd name="connsiteY23" fmla="*/ 1007886 h 2355189"/>
                  <a:gd name="connsiteX24" fmla="*/ 546268 w 3043673"/>
                  <a:gd name="connsiteY24" fmla="*/ 661415 h 2355189"/>
                  <a:gd name="connsiteX25" fmla="*/ 1372941 w 3043673"/>
                  <a:gd name="connsiteY25" fmla="*/ 67242 h 2355189"/>
                  <a:gd name="connsiteX26" fmla="*/ 1522812 w 3043673"/>
                  <a:gd name="connsiteY26" fmla="*/ 0 h 2355189"/>
                  <a:gd name="connsiteX0" fmla="*/ 1522812 w 3043673"/>
                  <a:gd name="connsiteY0" fmla="*/ 0 h 2354271"/>
                  <a:gd name="connsiteX1" fmla="*/ 1673823 w 3043673"/>
                  <a:gd name="connsiteY1" fmla="*/ 67242 h 2354271"/>
                  <a:gd name="connsiteX2" fmla="*/ 2518731 w 3043673"/>
                  <a:gd name="connsiteY2" fmla="*/ 676609 h 2354271"/>
                  <a:gd name="connsiteX3" fmla="*/ 2951822 w 3043673"/>
                  <a:gd name="connsiteY3" fmla="*/ 985093 h 2354271"/>
                  <a:gd name="connsiteX4" fmla="*/ 3042998 w 3043673"/>
                  <a:gd name="connsiteY4" fmla="*/ 1108182 h 2354271"/>
                  <a:gd name="connsiteX5" fmla="*/ 2979175 w 3043673"/>
                  <a:gd name="connsiteY5" fmla="*/ 1244948 h 2354271"/>
                  <a:gd name="connsiteX6" fmla="*/ 2784665 w 3043673"/>
                  <a:gd name="connsiteY6" fmla="*/ 1244948 h 2354271"/>
                  <a:gd name="connsiteX7" fmla="*/ 2524811 w 3043673"/>
                  <a:gd name="connsiteY7" fmla="*/ 1061075 h 2354271"/>
                  <a:gd name="connsiteX8" fmla="*/ 2448829 w 3043673"/>
                  <a:gd name="connsiteY8" fmla="*/ 1020044 h 2354271"/>
                  <a:gd name="connsiteX9" fmla="*/ 2435152 w 3043673"/>
                  <a:gd name="connsiteY9" fmla="*/ 1103622 h 2354271"/>
                  <a:gd name="connsiteX10" fmla="*/ 2435152 w 3043673"/>
                  <a:gd name="connsiteY10" fmla="*/ 1653726 h 2354271"/>
                  <a:gd name="connsiteX11" fmla="*/ 2435152 w 3043673"/>
                  <a:gd name="connsiteY11" fmla="*/ 2208387 h 2354271"/>
                  <a:gd name="connsiteX12" fmla="*/ 2295347 w 3043673"/>
                  <a:gd name="connsiteY12" fmla="*/ 2354271 h 2354271"/>
                  <a:gd name="connsiteX13" fmla="*/ 966443 w 3043673"/>
                  <a:gd name="connsiteY13" fmla="*/ 2352941 h 2354271"/>
                  <a:gd name="connsiteX14" fmla="*/ 757496 w 3043673"/>
                  <a:gd name="connsiteY14" fmla="*/ 2352752 h 2354271"/>
                  <a:gd name="connsiteX15" fmla="*/ 611612 w 3043673"/>
                  <a:gd name="connsiteY15" fmla="*/ 2205346 h 2354271"/>
                  <a:gd name="connsiteX16" fmla="*/ 610093 w 3043673"/>
                  <a:gd name="connsiteY16" fmla="*/ 1088428 h 2354271"/>
                  <a:gd name="connsiteX17" fmla="*/ 594896 w 3043673"/>
                  <a:gd name="connsiteY17" fmla="*/ 1020044 h 2354271"/>
                  <a:gd name="connsiteX18" fmla="*/ 537150 w 3043673"/>
                  <a:gd name="connsiteY18" fmla="*/ 1050436 h 2354271"/>
                  <a:gd name="connsiteX19" fmla="*/ 284894 w 3043673"/>
                  <a:gd name="connsiteY19" fmla="*/ 1232790 h 2354271"/>
                  <a:gd name="connsiteX20" fmla="*/ 149650 w 3043673"/>
                  <a:gd name="connsiteY20" fmla="*/ 1273820 h 2354271"/>
                  <a:gd name="connsiteX21" fmla="*/ 6804 w 3043673"/>
                  <a:gd name="connsiteY21" fmla="*/ 1167448 h 2354271"/>
                  <a:gd name="connsiteX22" fmla="*/ 66070 w 3043673"/>
                  <a:gd name="connsiteY22" fmla="*/ 1007886 h 2354271"/>
                  <a:gd name="connsiteX23" fmla="*/ 546268 w 3043673"/>
                  <a:gd name="connsiteY23" fmla="*/ 661415 h 2354271"/>
                  <a:gd name="connsiteX24" fmla="*/ 1372941 w 3043673"/>
                  <a:gd name="connsiteY24" fmla="*/ 67242 h 2354271"/>
                  <a:gd name="connsiteX25" fmla="*/ 1522812 w 3043673"/>
                  <a:gd name="connsiteY25" fmla="*/ 0 h 2354271"/>
                  <a:gd name="connsiteX0" fmla="*/ 1522812 w 3043673"/>
                  <a:gd name="connsiteY0" fmla="*/ 0 h 2354271"/>
                  <a:gd name="connsiteX1" fmla="*/ 1673823 w 3043673"/>
                  <a:gd name="connsiteY1" fmla="*/ 67242 h 2354271"/>
                  <a:gd name="connsiteX2" fmla="*/ 2518731 w 3043673"/>
                  <a:gd name="connsiteY2" fmla="*/ 676609 h 2354271"/>
                  <a:gd name="connsiteX3" fmla="*/ 2951822 w 3043673"/>
                  <a:gd name="connsiteY3" fmla="*/ 985093 h 2354271"/>
                  <a:gd name="connsiteX4" fmla="*/ 3042998 w 3043673"/>
                  <a:gd name="connsiteY4" fmla="*/ 1108182 h 2354271"/>
                  <a:gd name="connsiteX5" fmla="*/ 2979175 w 3043673"/>
                  <a:gd name="connsiteY5" fmla="*/ 1244948 h 2354271"/>
                  <a:gd name="connsiteX6" fmla="*/ 2784665 w 3043673"/>
                  <a:gd name="connsiteY6" fmla="*/ 1244948 h 2354271"/>
                  <a:gd name="connsiteX7" fmla="*/ 2524811 w 3043673"/>
                  <a:gd name="connsiteY7" fmla="*/ 1061075 h 2354271"/>
                  <a:gd name="connsiteX8" fmla="*/ 2448829 w 3043673"/>
                  <a:gd name="connsiteY8" fmla="*/ 1020044 h 2354271"/>
                  <a:gd name="connsiteX9" fmla="*/ 2435152 w 3043673"/>
                  <a:gd name="connsiteY9" fmla="*/ 1103622 h 2354271"/>
                  <a:gd name="connsiteX10" fmla="*/ 2435152 w 3043673"/>
                  <a:gd name="connsiteY10" fmla="*/ 1653726 h 2354271"/>
                  <a:gd name="connsiteX11" fmla="*/ 2435152 w 3043673"/>
                  <a:gd name="connsiteY11" fmla="*/ 2208387 h 2354271"/>
                  <a:gd name="connsiteX12" fmla="*/ 2295347 w 3043673"/>
                  <a:gd name="connsiteY12" fmla="*/ 2354271 h 2354271"/>
                  <a:gd name="connsiteX13" fmla="*/ 757496 w 3043673"/>
                  <a:gd name="connsiteY13" fmla="*/ 2352752 h 2354271"/>
                  <a:gd name="connsiteX14" fmla="*/ 611612 w 3043673"/>
                  <a:gd name="connsiteY14" fmla="*/ 2205346 h 2354271"/>
                  <a:gd name="connsiteX15" fmla="*/ 610093 w 3043673"/>
                  <a:gd name="connsiteY15" fmla="*/ 1088428 h 2354271"/>
                  <a:gd name="connsiteX16" fmla="*/ 594896 w 3043673"/>
                  <a:gd name="connsiteY16" fmla="*/ 1020044 h 2354271"/>
                  <a:gd name="connsiteX17" fmla="*/ 537150 w 3043673"/>
                  <a:gd name="connsiteY17" fmla="*/ 1050436 h 2354271"/>
                  <a:gd name="connsiteX18" fmla="*/ 284894 w 3043673"/>
                  <a:gd name="connsiteY18" fmla="*/ 1232790 h 2354271"/>
                  <a:gd name="connsiteX19" fmla="*/ 149650 w 3043673"/>
                  <a:gd name="connsiteY19" fmla="*/ 1273820 h 2354271"/>
                  <a:gd name="connsiteX20" fmla="*/ 6804 w 3043673"/>
                  <a:gd name="connsiteY20" fmla="*/ 1167448 h 2354271"/>
                  <a:gd name="connsiteX21" fmla="*/ 66070 w 3043673"/>
                  <a:gd name="connsiteY21" fmla="*/ 1007886 h 2354271"/>
                  <a:gd name="connsiteX22" fmla="*/ 546268 w 3043673"/>
                  <a:gd name="connsiteY22" fmla="*/ 661415 h 2354271"/>
                  <a:gd name="connsiteX23" fmla="*/ 1372941 w 3043673"/>
                  <a:gd name="connsiteY23" fmla="*/ 67242 h 2354271"/>
                  <a:gd name="connsiteX24" fmla="*/ 1522812 w 3043673"/>
                  <a:gd name="connsiteY24" fmla="*/ 0 h 235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43673" h="2354271">
                    <a:moveTo>
                      <a:pt x="1522812" y="0"/>
                    </a:moveTo>
                    <a:cubicBezTo>
                      <a:pt x="1566311" y="0"/>
                      <a:pt x="1610000" y="22414"/>
                      <a:pt x="1673823" y="67242"/>
                    </a:cubicBezTo>
                    <a:lnTo>
                      <a:pt x="2518731" y="676609"/>
                    </a:lnTo>
                    <a:lnTo>
                      <a:pt x="2951822" y="985093"/>
                    </a:lnTo>
                    <a:cubicBezTo>
                      <a:pt x="2995891" y="1017006"/>
                      <a:pt x="3038440" y="1047397"/>
                      <a:pt x="3042998" y="1108182"/>
                    </a:cubicBezTo>
                    <a:cubicBezTo>
                      <a:pt x="3047558" y="1165928"/>
                      <a:pt x="3029323" y="1214555"/>
                      <a:pt x="2979175" y="1244948"/>
                    </a:cubicBezTo>
                    <a:cubicBezTo>
                      <a:pt x="2915352" y="1284457"/>
                      <a:pt x="2846969" y="1285976"/>
                      <a:pt x="2784665" y="1244948"/>
                    </a:cubicBezTo>
                    <a:cubicBezTo>
                      <a:pt x="2696528" y="1187202"/>
                      <a:pt x="2611429" y="1121860"/>
                      <a:pt x="2524811" y="1061075"/>
                    </a:cubicBezTo>
                    <a:cubicBezTo>
                      <a:pt x="2500496" y="1044359"/>
                      <a:pt x="2476182" y="1007886"/>
                      <a:pt x="2448829" y="1020044"/>
                    </a:cubicBezTo>
                    <a:cubicBezTo>
                      <a:pt x="2418436" y="1033720"/>
                      <a:pt x="2435152" y="1074750"/>
                      <a:pt x="2435152" y="1103622"/>
                    </a:cubicBezTo>
                    <a:cubicBezTo>
                      <a:pt x="2433632" y="1289017"/>
                      <a:pt x="2435152" y="1471371"/>
                      <a:pt x="2435152" y="1653726"/>
                    </a:cubicBezTo>
                    <a:lnTo>
                      <a:pt x="2435152" y="2208387"/>
                    </a:lnTo>
                    <a:cubicBezTo>
                      <a:pt x="2435152" y="2313241"/>
                      <a:pt x="2398681" y="2352752"/>
                      <a:pt x="2295347" y="2354271"/>
                    </a:cubicBezTo>
                    <a:lnTo>
                      <a:pt x="757496" y="2352752"/>
                    </a:lnTo>
                    <a:cubicBezTo>
                      <a:pt x="648083" y="2351230"/>
                      <a:pt x="611612" y="2314760"/>
                      <a:pt x="611612" y="2205346"/>
                    </a:cubicBezTo>
                    <a:cubicBezTo>
                      <a:pt x="611612" y="1833042"/>
                      <a:pt x="611612" y="1460735"/>
                      <a:pt x="610093" y="1088428"/>
                    </a:cubicBezTo>
                    <a:cubicBezTo>
                      <a:pt x="610093" y="1065632"/>
                      <a:pt x="623768" y="1032200"/>
                      <a:pt x="594896" y="1020044"/>
                    </a:cubicBezTo>
                    <a:cubicBezTo>
                      <a:pt x="573623" y="1010927"/>
                      <a:pt x="555385" y="1036760"/>
                      <a:pt x="537150" y="1050436"/>
                    </a:cubicBezTo>
                    <a:cubicBezTo>
                      <a:pt x="452054" y="1111220"/>
                      <a:pt x="368474" y="1170486"/>
                      <a:pt x="284894" y="1232790"/>
                    </a:cubicBezTo>
                    <a:cubicBezTo>
                      <a:pt x="243864" y="1263184"/>
                      <a:pt x="199795" y="1279900"/>
                      <a:pt x="149650" y="1273820"/>
                    </a:cubicBezTo>
                    <a:cubicBezTo>
                      <a:pt x="81267" y="1266222"/>
                      <a:pt x="26559" y="1237350"/>
                      <a:pt x="6804" y="1167448"/>
                    </a:cubicBezTo>
                    <a:cubicBezTo>
                      <a:pt x="-12951" y="1102103"/>
                      <a:pt x="11364" y="1047397"/>
                      <a:pt x="66070" y="1007886"/>
                    </a:cubicBezTo>
                    <a:lnTo>
                      <a:pt x="546268" y="661415"/>
                    </a:lnTo>
                    <a:lnTo>
                      <a:pt x="1372941" y="67242"/>
                    </a:lnTo>
                    <a:cubicBezTo>
                      <a:pt x="1436004" y="22414"/>
                      <a:pt x="1479313" y="0"/>
                      <a:pt x="15228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7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2629EF-8979-4B09-8D00-F1C0E998F83D}"/>
                  </a:ext>
                </a:extLst>
              </p:cNvPr>
              <p:cNvSpPr/>
              <p:nvPr/>
            </p:nvSpPr>
            <p:spPr>
              <a:xfrm rot="19606927" flipH="1">
                <a:off x="6491465" y="4240421"/>
                <a:ext cx="1681242" cy="1223124"/>
              </a:xfrm>
              <a:custGeom>
                <a:avLst/>
                <a:gdLst>
                  <a:gd name="connsiteX0" fmla="*/ 1428658 w 1445031"/>
                  <a:gd name="connsiteY0" fmla="*/ 18855 h 1051276"/>
                  <a:gd name="connsiteX1" fmla="*/ 1444406 w 1445031"/>
                  <a:gd name="connsiteY1" fmla="*/ 153540 h 1051276"/>
                  <a:gd name="connsiteX2" fmla="*/ 1411029 w 1445031"/>
                  <a:gd name="connsiteY2" fmla="*/ 289809 h 1051276"/>
                  <a:gd name="connsiteX3" fmla="*/ 1263290 w 1445031"/>
                  <a:gd name="connsiteY3" fmla="*/ 442786 h 1051276"/>
                  <a:gd name="connsiteX4" fmla="*/ 1207160 w 1445031"/>
                  <a:gd name="connsiteY4" fmla="*/ 471478 h 1051276"/>
                  <a:gd name="connsiteX5" fmla="*/ 1143395 w 1445031"/>
                  <a:gd name="connsiteY5" fmla="*/ 497478 h 1051276"/>
                  <a:gd name="connsiteX6" fmla="*/ 1059752 w 1445031"/>
                  <a:gd name="connsiteY6" fmla="*/ 536607 h 1051276"/>
                  <a:gd name="connsiteX7" fmla="*/ 976257 w 1445031"/>
                  <a:gd name="connsiteY7" fmla="*/ 621060 h 1051276"/>
                  <a:gd name="connsiteX8" fmla="*/ 1061817 w 1445031"/>
                  <a:gd name="connsiteY8" fmla="*/ 439540 h 1051276"/>
                  <a:gd name="connsiteX9" fmla="*/ 1188535 w 1445031"/>
                  <a:gd name="connsiteY9" fmla="*/ 284240 h 1051276"/>
                  <a:gd name="connsiteX10" fmla="*/ 946016 w 1445031"/>
                  <a:gd name="connsiteY10" fmla="*/ 592368 h 1051276"/>
                  <a:gd name="connsiteX11" fmla="*/ 909358 w 1445031"/>
                  <a:gd name="connsiteY11" fmla="*/ 440720 h 1051276"/>
                  <a:gd name="connsiteX12" fmla="*/ 909542 w 1445031"/>
                  <a:gd name="connsiteY12" fmla="*/ 359327 h 1051276"/>
                  <a:gd name="connsiteX13" fmla="*/ 949224 w 1445031"/>
                  <a:gd name="connsiteY13" fmla="*/ 262666 h 1051276"/>
                  <a:gd name="connsiteX14" fmla="*/ 1078118 w 1445031"/>
                  <a:gd name="connsiteY14" fmla="*/ 172459 h 1051276"/>
                  <a:gd name="connsiteX15" fmla="*/ 1271293 w 1445031"/>
                  <a:gd name="connsiteY15" fmla="*/ 120975 h 1051276"/>
                  <a:gd name="connsiteX16" fmla="*/ 1383259 w 1445031"/>
                  <a:gd name="connsiteY16" fmla="*/ 72663 h 1051276"/>
                  <a:gd name="connsiteX17" fmla="*/ 1428658 w 1445031"/>
                  <a:gd name="connsiteY17" fmla="*/ 18855 h 1051276"/>
                  <a:gd name="connsiteX18" fmla="*/ 166 w 1445031"/>
                  <a:gd name="connsiteY18" fmla="*/ 0 h 1051276"/>
                  <a:gd name="connsiteX19" fmla="*/ 220147 w 1445031"/>
                  <a:gd name="connsiteY19" fmla="*/ 58766 h 1051276"/>
                  <a:gd name="connsiteX20" fmla="*/ 482896 w 1445031"/>
                  <a:gd name="connsiteY20" fmla="*/ 36780 h 1051276"/>
                  <a:gd name="connsiteX21" fmla="*/ 686477 w 1445031"/>
                  <a:gd name="connsiteY21" fmla="*/ 74704 h 1051276"/>
                  <a:gd name="connsiteX22" fmla="*/ 842644 w 1445031"/>
                  <a:gd name="connsiteY22" fmla="*/ 269105 h 1051276"/>
                  <a:gd name="connsiteX23" fmla="*/ 867874 w 1445031"/>
                  <a:gd name="connsiteY23" fmla="*/ 395721 h 1051276"/>
                  <a:gd name="connsiteX24" fmla="*/ 870345 w 1445031"/>
                  <a:gd name="connsiteY24" fmla="*/ 457275 h 1051276"/>
                  <a:gd name="connsiteX25" fmla="*/ 874900 w 1445031"/>
                  <a:gd name="connsiteY25" fmla="*/ 513438 h 1051276"/>
                  <a:gd name="connsiteX26" fmla="*/ 829617 w 1445031"/>
                  <a:gd name="connsiteY26" fmla="*/ 463337 h 1051276"/>
                  <a:gd name="connsiteX27" fmla="*/ 730391 w 1445031"/>
                  <a:gd name="connsiteY27" fmla="*/ 372495 h 1051276"/>
                  <a:gd name="connsiteX28" fmla="*/ 437207 w 1445031"/>
                  <a:gd name="connsiteY28" fmla="*/ 228906 h 1051276"/>
                  <a:gd name="connsiteX29" fmla="*/ 426415 w 1445031"/>
                  <a:gd name="connsiteY29" fmla="*/ 228692 h 1051276"/>
                  <a:gd name="connsiteX30" fmla="*/ 426274 w 1445031"/>
                  <a:gd name="connsiteY30" fmla="*/ 228624 h 1051276"/>
                  <a:gd name="connsiteX31" fmla="*/ 426118 w 1445031"/>
                  <a:gd name="connsiteY31" fmla="*/ 229070 h 1051276"/>
                  <a:gd name="connsiteX32" fmla="*/ 426415 w 1445031"/>
                  <a:gd name="connsiteY32" fmla="*/ 228692 h 1051276"/>
                  <a:gd name="connsiteX33" fmla="*/ 535955 w 1445031"/>
                  <a:gd name="connsiteY33" fmla="*/ 283971 h 1051276"/>
                  <a:gd name="connsiteX34" fmla="*/ 1045428 w 1445031"/>
                  <a:gd name="connsiteY34" fmla="*/ 865128 h 1051276"/>
                  <a:gd name="connsiteX35" fmla="*/ 1087578 w 1445031"/>
                  <a:gd name="connsiteY35" fmla="*/ 986821 h 1051276"/>
                  <a:gd name="connsiteX36" fmla="*/ 1095351 w 1445031"/>
                  <a:gd name="connsiteY36" fmla="*/ 1012624 h 1051276"/>
                  <a:gd name="connsiteX37" fmla="*/ 1096035 w 1445031"/>
                  <a:gd name="connsiteY37" fmla="*/ 1015239 h 1051276"/>
                  <a:gd name="connsiteX38" fmla="*/ 1035073 w 1445031"/>
                  <a:gd name="connsiteY38" fmla="*/ 1047847 h 1051276"/>
                  <a:gd name="connsiteX39" fmla="*/ 1026734 w 1445031"/>
                  <a:gd name="connsiteY39" fmla="*/ 1051276 h 1051276"/>
                  <a:gd name="connsiteX40" fmla="*/ 1005318 w 1445031"/>
                  <a:gd name="connsiteY40" fmla="*/ 946425 h 1051276"/>
                  <a:gd name="connsiteX41" fmla="*/ 916036 w 1445031"/>
                  <a:gd name="connsiteY41" fmla="*/ 719587 h 1051276"/>
                  <a:gd name="connsiteX42" fmla="*/ 673859 w 1445031"/>
                  <a:gd name="connsiteY42" fmla="*/ 519442 h 1051276"/>
                  <a:gd name="connsiteX43" fmla="*/ 478293 w 1445031"/>
                  <a:gd name="connsiteY43" fmla="*/ 477081 h 1051276"/>
                  <a:gd name="connsiteX44" fmla="*/ 9507 w 1445031"/>
                  <a:gd name="connsiteY44" fmla="*/ 61513 h 1051276"/>
                  <a:gd name="connsiteX45" fmla="*/ 50 w 1445031"/>
                  <a:gd name="connsiteY45" fmla="*/ 5869 h 1051276"/>
                  <a:gd name="connsiteX46" fmla="*/ 166 w 1445031"/>
                  <a:gd name="connsiteY46" fmla="*/ 0 h 1051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5031" h="1051276">
                    <a:moveTo>
                      <a:pt x="1428658" y="18855"/>
                    </a:moveTo>
                    <a:cubicBezTo>
                      <a:pt x="1441161" y="65214"/>
                      <a:pt x="1447061" y="119869"/>
                      <a:pt x="1444406" y="153540"/>
                    </a:cubicBezTo>
                    <a:cubicBezTo>
                      <a:pt x="1440902" y="200856"/>
                      <a:pt x="1433047" y="247509"/>
                      <a:pt x="1411029" y="289809"/>
                    </a:cubicBezTo>
                    <a:cubicBezTo>
                      <a:pt x="1377101" y="355086"/>
                      <a:pt x="1326760" y="404763"/>
                      <a:pt x="1263290" y="442786"/>
                    </a:cubicBezTo>
                    <a:cubicBezTo>
                      <a:pt x="1244961" y="453776"/>
                      <a:pt x="1216749" y="467200"/>
                      <a:pt x="1207160" y="471478"/>
                    </a:cubicBezTo>
                    <a:cubicBezTo>
                      <a:pt x="1195027" y="476382"/>
                      <a:pt x="1160581" y="490139"/>
                      <a:pt x="1143395" y="497478"/>
                    </a:cubicBezTo>
                    <a:cubicBezTo>
                      <a:pt x="1115072" y="509537"/>
                      <a:pt x="1089108" y="513741"/>
                      <a:pt x="1059752" y="536607"/>
                    </a:cubicBezTo>
                    <a:cubicBezTo>
                      <a:pt x="1013911" y="572564"/>
                      <a:pt x="1000082" y="588607"/>
                      <a:pt x="976257" y="621060"/>
                    </a:cubicBezTo>
                    <a:cubicBezTo>
                      <a:pt x="998938" y="557702"/>
                      <a:pt x="1026635" y="496888"/>
                      <a:pt x="1061817" y="439540"/>
                    </a:cubicBezTo>
                    <a:cubicBezTo>
                      <a:pt x="1097037" y="382081"/>
                      <a:pt x="1138712" y="329897"/>
                      <a:pt x="1188535" y="284240"/>
                    </a:cubicBezTo>
                    <a:cubicBezTo>
                      <a:pt x="1106884" y="325656"/>
                      <a:pt x="1002109" y="413355"/>
                      <a:pt x="946016" y="592368"/>
                    </a:cubicBezTo>
                    <a:cubicBezTo>
                      <a:pt x="927023" y="541955"/>
                      <a:pt x="919426" y="491023"/>
                      <a:pt x="909358" y="440720"/>
                    </a:cubicBezTo>
                    <a:cubicBezTo>
                      <a:pt x="906777" y="425968"/>
                      <a:pt x="906998" y="386212"/>
                      <a:pt x="909542" y="359327"/>
                    </a:cubicBezTo>
                    <a:cubicBezTo>
                      <a:pt x="912935" y="323628"/>
                      <a:pt x="928867" y="291764"/>
                      <a:pt x="949224" y="262666"/>
                    </a:cubicBezTo>
                    <a:cubicBezTo>
                      <a:pt x="981089" y="217083"/>
                      <a:pt x="1027962" y="191931"/>
                      <a:pt x="1078118" y="172459"/>
                    </a:cubicBezTo>
                    <a:cubicBezTo>
                      <a:pt x="1140555" y="148229"/>
                      <a:pt x="1207418" y="140042"/>
                      <a:pt x="1271293" y="120975"/>
                    </a:cubicBezTo>
                    <a:cubicBezTo>
                      <a:pt x="1310422" y="109321"/>
                      <a:pt x="1349219" y="96377"/>
                      <a:pt x="1383259" y="72663"/>
                    </a:cubicBezTo>
                    <a:cubicBezTo>
                      <a:pt x="1402216" y="59460"/>
                      <a:pt x="1417446" y="42864"/>
                      <a:pt x="1428658" y="18855"/>
                    </a:cubicBezTo>
                    <a:close/>
                    <a:moveTo>
                      <a:pt x="166" y="0"/>
                    </a:moveTo>
                    <a:cubicBezTo>
                      <a:pt x="62497" y="64142"/>
                      <a:pt x="142096" y="60378"/>
                      <a:pt x="220147" y="58766"/>
                    </a:cubicBezTo>
                    <a:cubicBezTo>
                      <a:pt x="308097" y="56939"/>
                      <a:pt x="394913" y="39400"/>
                      <a:pt x="482896" y="36780"/>
                    </a:cubicBezTo>
                    <a:cubicBezTo>
                      <a:pt x="553532" y="34659"/>
                      <a:pt x="622469" y="41900"/>
                      <a:pt x="686477" y="74704"/>
                    </a:cubicBezTo>
                    <a:cubicBezTo>
                      <a:pt x="764094" y="114472"/>
                      <a:pt x="815497" y="187757"/>
                      <a:pt x="842644" y="269105"/>
                    </a:cubicBezTo>
                    <a:cubicBezTo>
                      <a:pt x="856291" y="310045"/>
                      <a:pt x="864280" y="352791"/>
                      <a:pt x="867874" y="395721"/>
                    </a:cubicBezTo>
                    <a:cubicBezTo>
                      <a:pt x="869594" y="416196"/>
                      <a:pt x="870257" y="436771"/>
                      <a:pt x="870345" y="457275"/>
                    </a:cubicBezTo>
                    <a:cubicBezTo>
                      <a:pt x="870398" y="471259"/>
                      <a:pt x="864581" y="501947"/>
                      <a:pt x="874900" y="513438"/>
                    </a:cubicBezTo>
                    <a:cubicBezTo>
                      <a:pt x="858392" y="495061"/>
                      <a:pt x="844578" y="478664"/>
                      <a:pt x="829617" y="463337"/>
                    </a:cubicBezTo>
                    <a:cubicBezTo>
                      <a:pt x="811603" y="444906"/>
                      <a:pt x="737027" y="377660"/>
                      <a:pt x="730391" y="372495"/>
                    </a:cubicBezTo>
                    <a:cubicBezTo>
                      <a:pt x="642561" y="304497"/>
                      <a:pt x="544660" y="256917"/>
                      <a:pt x="437207" y="228906"/>
                    </a:cubicBezTo>
                    <a:cubicBezTo>
                      <a:pt x="433844" y="228022"/>
                      <a:pt x="429930" y="223694"/>
                      <a:pt x="426415" y="228692"/>
                    </a:cubicBezTo>
                    <a:cubicBezTo>
                      <a:pt x="426368" y="228670"/>
                      <a:pt x="426321" y="228647"/>
                      <a:pt x="426274" y="228624"/>
                    </a:cubicBezTo>
                    <a:cubicBezTo>
                      <a:pt x="426207" y="228766"/>
                      <a:pt x="426221" y="228917"/>
                      <a:pt x="426118" y="229070"/>
                    </a:cubicBezTo>
                    <a:cubicBezTo>
                      <a:pt x="426118" y="229070"/>
                      <a:pt x="426415" y="228692"/>
                      <a:pt x="426415" y="228692"/>
                    </a:cubicBezTo>
                    <a:cubicBezTo>
                      <a:pt x="463773" y="245411"/>
                      <a:pt x="500579" y="263226"/>
                      <a:pt x="535955" y="283971"/>
                    </a:cubicBezTo>
                    <a:cubicBezTo>
                      <a:pt x="760097" y="415154"/>
                      <a:pt x="943465" y="626538"/>
                      <a:pt x="1045428" y="865128"/>
                    </a:cubicBezTo>
                    <a:cubicBezTo>
                      <a:pt x="1062329" y="904646"/>
                      <a:pt x="1076392" y="945323"/>
                      <a:pt x="1087578" y="986821"/>
                    </a:cubicBezTo>
                    <a:cubicBezTo>
                      <a:pt x="1089031" y="992204"/>
                      <a:pt x="1092038" y="1001509"/>
                      <a:pt x="1095351" y="1012624"/>
                    </a:cubicBezTo>
                    <a:lnTo>
                      <a:pt x="1096035" y="1015239"/>
                    </a:lnTo>
                    <a:lnTo>
                      <a:pt x="1035073" y="1047847"/>
                    </a:lnTo>
                    <a:lnTo>
                      <a:pt x="1026734" y="1051276"/>
                    </a:lnTo>
                    <a:lnTo>
                      <a:pt x="1005318" y="946425"/>
                    </a:lnTo>
                    <a:cubicBezTo>
                      <a:pt x="984277" y="867300"/>
                      <a:pt x="957712" y="790362"/>
                      <a:pt x="916036" y="719587"/>
                    </a:cubicBezTo>
                    <a:cubicBezTo>
                      <a:pt x="859655" y="623810"/>
                      <a:pt x="781068" y="554070"/>
                      <a:pt x="673859" y="519442"/>
                    </a:cubicBezTo>
                    <a:cubicBezTo>
                      <a:pt x="610094" y="498834"/>
                      <a:pt x="544145" y="487877"/>
                      <a:pt x="478293" y="477081"/>
                    </a:cubicBezTo>
                    <a:cubicBezTo>
                      <a:pt x="254112" y="440297"/>
                      <a:pt x="64247" y="286790"/>
                      <a:pt x="9507" y="61513"/>
                    </a:cubicBezTo>
                    <a:cubicBezTo>
                      <a:pt x="5072" y="43210"/>
                      <a:pt x="1717" y="24643"/>
                      <a:pt x="50" y="5869"/>
                    </a:cubicBezTo>
                    <a:cubicBezTo>
                      <a:pt x="-94" y="4355"/>
                      <a:pt x="113" y="2836"/>
                      <a:pt x="1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45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428274-BD8C-4239-B6ED-758774CE28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14679" y="3220872"/>
              <a:ext cx="3017520" cy="2334042"/>
              <a:chOff x="5429250" y="3127753"/>
              <a:chExt cx="3043673" cy="235427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EEAC07-B88B-4261-B319-D447C6AEFDA4}"/>
                  </a:ext>
                </a:extLst>
              </p:cNvPr>
              <p:cNvSpPr/>
              <p:nvPr/>
            </p:nvSpPr>
            <p:spPr>
              <a:xfrm>
                <a:off x="5429250" y="3127753"/>
                <a:ext cx="3043673" cy="2354271"/>
              </a:xfrm>
              <a:custGeom>
                <a:avLst/>
                <a:gdLst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1047750 w 3043673"/>
                  <a:gd name="connsiteY15" fmla="*/ 2355865 h 2355865"/>
                  <a:gd name="connsiteX16" fmla="*/ 1047750 w 3043673"/>
                  <a:gd name="connsiteY16" fmla="*/ 2353459 h 2355865"/>
                  <a:gd name="connsiteX17" fmla="*/ 966443 w 3043673"/>
                  <a:gd name="connsiteY17" fmla="*/ 2352941 h 2355865"/>
                  <a:gd name="connsiteX18" fmla="*/ 757496 w 3043673"/>
                  <a:gd name="connsiteY18" fmla="*/ 2352752 h 2355865"/>
                  <a:gd name="connsiteX19" fmla="*/ 611612 w 3043673"/>
                  <a:gd name="connsiteY19" fmla="*/ 2205346 h 2355865"/>
                  <a:gd name="connsiteX20" fmla="*/ 610093 w 3043673"/>
                  <a:gd name="connsiteY20" fmla="*/ 1088428 h 2355865"/>
                  <a:gd name="connsiteX21" fmla="*/ 594896 w 3043673"/>
                  <a:gd name="connsiteY21" fmla="*/ 1020044 h 2355865"/>
                  <a:gd name="connsiteX22" fmla="*/ 537150 w 3043673"/>
                  <a:gd name="connsiteY22" fmla="*/ 1050436 h 2355865"/>
                  <a:gd name="connsiteX23" fmla="*/ 284894 w 3043673"/>
                  <a:gd name="connsiteY23" fmla="*/ 1232790 h 2355865"/>
                  <a:gd name="connsiteX24" fmla="*/ 149650 w 3043673"/>
                  <a:gd name="connsiteY24" fmla="*/ 1273820 h 2355865"/>
                  <a:gd name="connsiteX25" fmla="*/ 6804 w 3043673"/>
                  <a:gd name="connsiteY25" fmla="*/ 1167448 h 2355865"/>
                  <a:gd name="connsiteX26" fmla="*/ 66070 w 3043673"/>
                  <a:gd name="connsiteY26" fmla="*/ 1007886 h 2355865"/>
                  <a:gd name="connsiteX27" fmla="*/ 546268 w 3043673"/>
                  <a:gd name="connsiteY27" fmla="*/ 661415 h 2355865"/>
                  <a:gd name="connsiteX28" fmla="*/ 1372941 w 3043673"/>
                  <a:gd name="connsiteY28" fmla="*/ 67242 h 2355865"/>
                  <a:gd name="connsiteX29" fmla="*/ 1522812 w 3043673"/>
                  <a:gd name="connsiteY29" fmla="*/ 0 h 2355865"/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1047750 w 3043673"/>
                  <a:gd name="connsiteY15" fmla="*/ 2355865 h 2355865"/>
                  <a:gd name="connsiteX16" fmla="*/ 966443 w 3043673"/>
                  <a:gd name="connsiteY16" fmla="*/ 2352941 h 2355865"/>
                  <a:gd name="connsiteX17" fmla="*/ 757496 w 3043673"/>
                  <a:gd name="connsiteY17" fmla="*/ 2352752 h 2355865"/>
                  <a:gd name="connsiteX18" fmla="*/ 611612 w 3043673"/>
                  <a:gd name="connsiteY18" fmla="*/ 2205346 h 2355865"/>
                  <a:gd name="connsiteX19" fmla="*/ 610093 w 3043673"/>
                  <a:gd name="connsiteY19" fmla="*/ 1088428 h 2355865"/>
                  <a:gd name="connsiteX20" fmla="*/ 594896 w 3043673"/>
                  <a:gd name="connsiteY20" fmla="*/ 1020044 h 2355865"/>
                  <a:gd name="connsiteX21" fmla="*/ 537150 w 3043673"/>
                  <a:gd name="connsiteY21" fmla="*/ 1050436 h 2355865"/>
                  <a:gd name="connsiteX22" fmla="*/ 284894 w 3043673"/>
                  <a:gd name="connsiteY22" fmla="*/ 1232790 h 2355865"/>
                  <a:gd name="connsiteX23" fmla="*/ 149650 w 3043673"/>
                  <a:gd name="connsiteY23" fmla="*/ 1273820 h 2355865"/>
                  <a:gd name="connsiteX24" fmla="*/ 6804 w 3043673"/>
                  <a:gd name="connsiteY24" fmla="*/ 1167448 h 2355865"/>
                  <a:gd name="connsiteX25" fmla="*/ 66070 w 3043673"/>
                  <a:gd name="connsiteY25" fmla="*/ 1007886 h 2355865"/>
                  <a:gd name="connsiteX26" fmla="*/ 546268 w 3043673"/>
                  <a:gd name="connsiteY26" fmla="*/ 661415 h 2355865"/>
                  <a:gd name="connsiteX27" fmla="*/ 1372941 w 3043673"/>
                  <a:gd name="connsiteY27" fmla="*/ 67242 h 2355865"/>
                  <a:gd name="connsiteX28" fmla="*/ 1522812 w 3043673"/>
                  <a:gd name="connsiteY28" fmla="*/ 0 h 2355865"/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966443 w 3043673"/>
                  <a:gd name="connsiteY15" fmla="*/ 2352941 h 2355865"/>
                  <a:gd name="connsiteX16" fmla="*/ 757496 w 3043673"/>
                  <a:gd name="connsiteY16" fmla="*/ 2352752 h 2355865"/>
                  <a:gd name="connsiteX17" fmla="*/ 611612 w 3043673"/>
                  <a:gd name="connsiteY17" fmla="*/ 2205346 h 2355865"/>
                  <a:gd name="connsiteX18" fmla="*/ 610093 w 3043673"/>
                  <a:gd name="connsiteY18" fmla="*/ 1088428 h 2355865"/>
                  <a:gd name="connsiteX19" fmla="*/ 594896 w 3043673"/>
                  <a:gd name="connsiteY19" fmla="*/ 1020044 h 2355865"/>
                  <a:gd name="connsiteX20" fmla="*/ 537150 w 3043673"/>
                  <a:gd name="connsiteY20" fmla="*/ 1050436 h 2355865"/>
                  <a:gd name="connsiteX21" fmla="*/ 284894 w 3043673"/>
                  <a:gd name="connsiteY21" fmla="*/ 1232790 h 2355865"/>
                  <a:gd name="connsiteX22" fmla="*/ 149650 w 3043673"/>
                  <a:gd name="connsiteY22" fmla="*/ 1273820 h 2355865"/>
                  <a:gd name="connsiteX23" fmla="*/ 6804 w 3043673"/>
                  <a:gd name="connsiteY23" fmla="*/ 1167448 h 2355865"/>
                  <a:gd name="connsiteX24" fmla="*/ 66070 w 3043673"/>
                  <a:gd name="connsiteY24" fmla="*/ 1007886 h 2355865"/>
                  <a:gd name="connsiteX25" fmla="*/ 546268 w 3043673"/>
                  <a:gd name="connsiteY25" fmla="*/ 661415 h 2355865"/>
                  <a:gd name="connsiteX26" fmla="*/ 1372941 w 3043673"/>
                  <a:gd name="connsiteY26" fmla="*/ 67242 h 2355865"/>
                  <a:gd name="connsiteX27" fmla="*/ 1522812 w 3043673"/>
                  <a:gd name="connsiteY27" fmla="*/ 0 h 2355865"/>
                  <a:gd name="connsiteX0" fmla="*/ 1522812 w 3043673"/>
                  <a:gd name="connsiteY0" fmla="*/ 0 h 2355189"/>
                  <a:gd name="connsiteX1" fmla="*/ 1673823 w 3043673"/>
                  <a:gd name="connsiteY1" fmla="*/ 67242 h 2355189"/>
                  <a:gd name="connsiteX2" fmla="*/ 2518731 w 3043673"/>
                  <a:gd name="connsiteY2" fmla="*/ 676609 h 2355189"/>
                  <a:gd name="connsiteX3" fmla="*/ 2951822 w 3043673"/>
                  <a:gd name="connsiteY3" fmla="*/ 985093 h 2355189"/>
                  <a:gd name="connsiteX4" fmla="*/ 3042998 w 3043673"/>
                  <a:gd name="connsiteY4" fmla="*/ 1108182 h 2355189"/>
                  <a:gd name="connsiteX5" fmla="*/ 2979175 w 3043673"/>
                  <a:gd name="connsiteY5" fmla="*/ 1244948 h 2355189"/>
                  <a:gd name="connsiteX6" fmla="*/ 2784665 w 3043673"/>
                  <a:gd name="connsiteY6" fmla="*/ 1244948 h 2355189"/>
                  <a:gd name="connsiteX7" fmla="*/ 2524811 w 3043673"/>
                  <a:gd name="connsiteY7" fmla="*/ 1061075 h 2355189"/>
                  <a:gd name="connsiteX8" fmla="*/ 2448829 w 3043673"/>
                  <a:gd name="connsiteY8" fmla="*/ 1020044 h 2355189"/>
                  <a:gd name="connsiteX9" fmla="*/ 2435152 w 3043673"/>
                  <a:gd name="connsiteY9" fmla="*/ 1103622 h 2355189"/>
                  <a:gd name="connsiteX10" fmla="*/ 2435152 w 3043673"/>
                  <a:gd name="connsiteY10" fmla="*/ 1653726 h 2355189"/>
                  <a:gd name="connsiteX11" fmla="*/ 2435152 w 3043673"/>
                  <a:gd name="connsiteY11" fmla="*/ 2208387 h 2355189"/>
                  <a:gd name="connsiteX12" fmla="*/ 2295347 w 3043673"/>
                  <a:gd name="connsiteY12" fmla="*/ 2354271 h 2355189"/>
                  <a:gd name="connsiteX13" fmla="*/ 2038350 w 3043673"/>
                  <a:gd name="connsiteY13" fmla="*/ 2355189 h 2355189"/>
                  <a:gd name="connsiteX14" fmla="*/ 966443 w 3043673"/>
                  <a:gd name="connsiteY14" fmla="*/ 2352941 h 2355189"/>
                  <a:gd name="connsiteX15" fmla="*/ 757496 w 3043673"/>
                  <a:gd name="connsiteY15" fmla="*/ 2352752 h 2355189"/>
                  <a:gd name="connsiteX16" fmla="*/ 611612 w 3043673"/>
                  <a:gd name="connsiteY16" fmla="*/ 2205346 h 2355189"/>
                  <a:gd name="connsiteX17" fmla="*/ 610093 w 3043673"/>
                  <a:gd name="connsiteY17" fmla="*/ 1088428 h 2355189"/>
                  <a:gd name="connsiteX18" fmla="*/ 594896 w 3043673"/>
                  <a:gd name="connsiteY18" fmla="*/ 1020044 h 2355189"/>
                  <a:gd name="connsiteX19" fmla="*/ 537150 w 3043673"/>
                  <a:gd name="connsiteY19" fmla="*/ 1050436 h 2355189"/>
                  <a:gd name="connsiteX20" fmla="*/ 284894 w 3043673"/>
                  <a:gd name="connsiteY20" fmla="*/ 1232790 h 2355189"/>
                  <a:gd name="connsiteX21" fmla="*/ 149650 w 3043673"/>
                  <a:gd name="connsiteY21" fmla="*/ 1273820 h 2355189"/>
                  <a:gd name="connsiteX22" fmla="*/ 6804 w 3043673"/>
                  <a:gd name="connsiteY22" fmla="*/ 1167448 h 2355189"/>
                  <a:gd name="connsiteX23" fmla="*/ 66070 w 3043673"/>
                  <a:gd name="connsiteY23" fmla="*/ 1007886 h 2355189"/>
                  <a:gd name="connsiteX24" fmla="*/ 546268 w 3043673"/>
                  <a:gd name="connsiteY24" fmla="*/ 661415 h 2355189"/>
                  <a:gd name="connsiteX25" fmla="*/ 1372941 w 3043673"/>
                  <a:gd name="connsiteY25" fmla="*/ 67242 h 2355189"/>
                  <a:gd name="connsiteX26" fmla="*/ 1522812 w 3043673"/>
                  <a:gd name="connsiteY26" fmla="*/ 0 h 2355189"/>
                  <a:gd name="connsiteX0" fmla="*/ 1522812 w 3043673"/>
                  <a:gd name="connsiteY0" fmla="*/ 0 h 2354271"/>
                  <a:gd name="connsiteX1" fmla="*/ 1673823 w 3043673"/>
                  <a:gd name="connsiteY1" fmla="*/ 67242 h 2354271"/>
                  <a:gd name="connsiteX2" fmla="*/ 2518731 w 3043673"/>
                  <a:gd name="connsiteY2" fmla="*/ 676609 h 2354271"/>
                  <a:gd name="connsiteX3" fmla="*/ 2951822 w 3043673"/>
                  <a:gd name="connsiteY3" fmla="*/ 985093 h 2354271"/>
                  <a:gd name="connsiteX4" fmla="*/ 3042998 w 3043673"/>
                  <a:gd name="connsiteY4" fmla="*/ 1108182 h 2354271"/>
                  <a:gd name="connsiteX5" fmla="*/ 2979175 w 3043673"/>
                  <a:gd name="connsiteY5" fmla="*/ 1244948 h 2354271"/>
                  <a:gd name="connsiteX6" fmla="*/ 2784665 w 3043673"/>
                  <a:gd name="connsiteY6" fmla="*/ 1244948 h 2354271"/>
                  <a:gd name="connsiteX7" fmla="*/ 2524811 w 3043673"/>
                  <a:gd name="connsiteY7" fmla="*/ 1061075 h 2354271"/>
                  <a:gd name="connsiteX8" fmla="*/ 2448829 w 3043673"/>
                  <a:gd name="connsiteY8" fmla="*/ 1020044 h 2354271"/>
                  <a:gd name="connsiteX9" fmla="*/ 2435152 w 3043673"/>
                  <a:gd name="connsiteY9" fmla="*/ 1103622 h 2354271"/>
                  <a:gd name="connsiteX10" fmla="*/ 2435152 w 3043673"/>
                  <a:gd name="connsiteY10" fmla="*/ 1653726 h 2354271"/>
                  <a:gd name="connsiteX11" fmla="*/ 2435152 w 3043673"/>
                  <a:gd name="connsiteY11" fmla="*/ 2208387 h 2354271"/>
                  <a:gd name="connsiteX12" fmla="*/ 2295347 w 3043673"/>
                  <a:gd name="connsiteY12" fmla="*/ 2354271 h 2354271"/>
                  <a:gd name="connsiteX13" fmla="*/ 966443 w 3043673"/>
                  <a:gd name="connsiteY13" fmla="*/ 2352941 h 2354271"/>
                  <a:gd name="connsiteX14" fmla="*/ 757496 w 3043673"/>
                  <a:gd name="connsiteY14" fmla="*/ 2352752 h 2354271"/>
                  <a:gd name="connsiteX15" fmla="*/ 611612 w 3043673"/>
                  <a:gd name="connsiteY15" fmla="*/ 2205346 h 2354271"/>
                  <a:gd name="connsiteX16" fmla="*/ 610093 w 3043673"/>
                  <a:gd name="connsiteY16" fmla="*/ 1088428 h 2354271"/>
                  <a:gd name="connsiteX17" fmla="*/ 594896 w 3043673"/>
                  <a:gd name="connsiteY17" fmla="*/ 1020044 h 2354271"/>
                  <a:gd name="connsiteX18" fmla="*/ 537150 w 3043673"/>
                  <a:gd name="connsiteY18" fmla="*/ 1050436 h 2354271"/>
                  <a:gd name="connsiteX19" fmla="*/ 284894 w 3043673"/>
                  <a:gd name="connsiteY19" fmla="*/ 1232790 h 2354271"/>
                  <a:gd name="connsiteX20" fmla="*/ 149650 w 3043673"/>
                  <a:gd name="connsiteY20" fmla="*/ 1273820 h 2354271"/>
                  <a:gd name="connsiteX21" fmla="*/ 6804 w 3043673"/>
                  <a:gd name="connsiteY21" fmla="*/ 1167448 h 2354271"/>
                  <a:gd name="connsiteX22" fmla="*/ 66070 w 3043673"/>
                  <a:gd name="connsiteY22" fmla="*/ 1007886 h 2354271"/>
                  <a:gd name="connsiteX23" fmla="*/ 546268 w 3043673"/>
                  <a:gd name="connsiteY23" fmla="*/ 661415 h 2354271"/>
                  <a:gd name="connsiteX24" fmla="*/ 1372941 w 3043673"/>
                  <a:gd name="connsiteY24" fmla="*/ 67242 h 2354271"/>
                  <a:gd name="connsiteX25" fmla="*/ 1522812 w 3043673"/>
                  <a:gd name="connsiteY25" fmla="*/ 0 h 2354271"/>
                  <a:gd name="connsiteX0" fmla="*/ 1522812 w 3043673"/>
                  <a:gd name="connsiteY0" fmla="*/ 0 h 2354271"/>
                  <a:gd name="connsiteX1" fmla="*/ 1673823 w 3043673"/>
                  <a:gd name="connsiteY1" fmla="*/ 67242 h 2354271"/>
                  <a:gd name="connsiteX2" fmla="*/ 2518731 w 3043673"/>
                  <a:gd name="connsiteY2" fmla="*/ 676609 h 2354271"/>
                  <a:gd name="connsiteX3" fmla="*/ 2951822 w 3043673"/>
                  <a:gd name="connsiteY3" fmla="*/ 985093 h 2354271"/>
                  <a:gd name="connsiteX4" fmla="*/ 3042998 w 3043673"/>
                  <a:gd name="connsiteY4" fmla="*/ 1108182 h 2354271"/>
                  <a:gd name="connsiteX5" fmla="*/ 2979175 w 3043673"/>
                  <a:gd name="connsiteY5" fmla="*/ 1244948 h 2354271"/>
                  <a:gd name="connsiteX6" fmla="*/ 2784665 w 3043673"/>
                  <a:gd name="connsiteY6" fmla="*/ 1244948 h 2354271"/>
                  <a:gd name="connsiteX7" fmla="*/ 2524811 w 3043673"/>
                  <a:gd name="connsiteY7" fmla="*/ 1061075 h 2354271"/>
                  <a:gd name="connsiteX8" fmla="*/ 2448829 w 3043673"/>
                  <a:gd name="connsiteY8" fmla="*/ 1020044 h 2354271"/>
                  <a:gd name="connsiteX9" fmla="*/ 2435152 w 3043673"/>
                  <a:gd name="connsiteY9" fmla="*/ 1103622 h 2354271"/>
                  <a:gd name="connsiteX10" fmla="*/ 2435152 w 3043673"/>
                  <a:gd name="connsiteY10" fmla="*/ 1653726 h 2354271"/>
                  <a:gd name="connsiteX11" fmla="*/ 2435152 w 3043673"/>
                  <a:gd name="connsiteY11" fmla="*/ 2208387 h 2354271"/>
                  <a:gd name="connsiteX12" fmla="*/ 2295347 w 3043673"/>
                  <a:gd name="connsiteY12" fmla="*/ 2354271 h 2354271"/>
                  <a:gd name="connsiteX13" fmla="*/ 757496 w 3043673"/>
                  <a:gd name="connsiteY13" fmla="*/ 2352752 h 2354271"/>
                  <a:gd name="connsiteX14" fmla="*/ 611612 w 3043673"/>
                  <a:gd name="connsiteY14" fmla="*/ 2205346 h 2354271"/>
                  <a:gd name="connsiteX15" fmla="*/ 610093 w 3043673"/>
                  <a:gd name="connsiteY15" fmla="*/ 1088428 h 2354271"/>
                  <a:gd name="connsiteX16" fmla="*/ 594896 w 3043673"/>
                  <a:gd name="connsiteY16" fmla="*/ 1020044 h 2354271"/>
                  <a:gd name="connsiteX17" fmla="*/ 537150 w 3043673"/>
                  <a:gd name="connsiteY17" fmla="*/ 1050436 h 2354271"/>
                  <a:gd name="connsiteX18" fmla="*/ 284894 w 3043673"/>
                  <a:gd name="connsiteY18" fmla="*/ 1232790 h 2354271"/>
                  <a:gd name="connsiteX19" fmla="*/ 149650 w 3043673"/>
                  <a:gd name="connsiteY19" fmla="*/ 1273820 h 2354271"/>
                  <a:gd name="connsiteX20" fmla="*/ 6804 w 3043673"/>
                  <a:gd name="connsiteY20" fmla="*/ 1167448 h 2354271"/>
                  <a:gd name="connsiteX21" fmla="*/ 66070 w 3043673"/>
                  <a:gd name="connsiteY21" fmla="*/ 1007886 h 2354271"/>
                  <a:gd name="connsiteX22" fmla="*/ 546268 w 3043673"/>
                  <a:gd name="connsiteY22" fmla="*/ 661415 h 2354271"/>
                  <a:gd name="connsiteX23" fmla="*/ 1372941 w 3043673"/>
                  <a:gd name="connsiteY23" fmla="*/ 67242 h 2354271"/>
                  <a:gd name="connsiteX24" fmla="*/ 1522812 w 3043673"/>
                  <a:gd name="connsiteY24" fmla="*/ 0 h 235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43673" h="2354271">
                    <a:moveTo>
                      <a:pt x="1522812" y="0"/>
                    </a:moveTo>
                    <a:cubicBezTo>
                      <a:pt x="1566311" y="0"/>
                      <a:pt x="1610000" y="22414"/>
                      <a:pt x="1673823" y="67242"/>
                    </a:cubicBezTo>
                    <a:lnTo>
                      <a:pt x="2518731" y="676609"/>
                    </a:lnTo>
                    <a:lnTo>
                      <a:pt x="2951822" y="985093"/>
                    </a:lnTo>
                    <a:cubicBezTo>
                      <a:pt x="2995891" y="1017006"/>
                      <a:pt x="3038440" y="1047397"/>
                      <a:pt x="3042998" y="1108182"/>
                    </a:cubicBezTo>
                    <a:cubicBezTo>
                      <a:pt x="3047558" y="1165928"/>
                      <a:pt x="3029323" y="1214555"/>
                      <a:pt x="2979175" y="1244948"/>
                    </a:cubicBezTo>
                    <a:cubicBezTo>
                      <a:pt x="2915352" y="1284457"/>
                      <a:pt x="2846969" y="1285976"/>
                      <a:pt x="2784665" y="1244948"/>
                    </a:cubicBezTo>
                    <a:cubicBezTo>
                      <a:pt x="2696528" y="1187202"/>
                      <a:pt x="2611429" y="1121860"/>
                      <a:pt x="2524811" y="1061075"/>
                    </a:cubicBezTo>
                    <a:cubicBezTo>
                      <a:pt x="2500496" y="1044359"/>
                      <a:pt x="2476182" y="1007886"/>
                      <a:pt x="2448829" y="1020044"/>
                    </a:cubicBezTo>
                    <a:cubicBezTo>
                      <a:pt x="2418436" y="1033720"/>
                      <a:pt x="2435152" y="1074750"/>
                      <a:pt x="2435152" y="1103622"/>
                    </a:cubicBezTo>
                    <a:cubicBezTo>
                      <a:pt x="2433632" y="1289017"/>
                      <a:pt x="2435152" y="1471371"/>
                      <a:pt x="2435152" y="1653726"/>
                    </a:cubicBezTo>
                    <a:lnTo>
                      <a:pt x="2435152" y="2208387"/>
                    </a:lnTo>
                    <a:cubicBezTo>
                      <a:pt x="2435152" y="2313241"/>
                      <a:pt x="2398681" y="2352752"/>
                      <a:pt x="2295347" y="2354271"/>
                    </a:cubicBezTo>
                    <a:lnTo>
                      <a:pt x="757496" y="2352752"/>
                    </a:lnTo>
                    <a:cubicBezTo>
                      <a:pt x="648083" y="2351230"/>
                      <a:pt x="611612" y="2314760"/>
                      <a:pt x="611612" y="2205346"/>
                    </a:cubicBezTo>
                    <a:cubicBezTo>
                      <a:pt x="611612" y="1833042"/>
                      <a:pt x="611612" y="1460735"/>
                      <a:pt x="610093" y="1088428"/>
                    </a:cubicBezTo>
                    <a:cubicBezTo>
                      <a:pt x="610093" y="1065632"/>
                      <a:pt x="623768" y="1032200"/>
                      <a:pt x="594896" y="1020044"/>
                    </a:cubicBezTo>
                    <a:cubicBezTo>
                      <a:pt x="573623" y="1010927"/>
                      <a:pt x="555385" y="1036760"/>
                      <a:pt x="537150" y="1050436"/>
                    </a:cubicBezTo>
                    <a:cubicBezTo>
                      <a:pt x="452054" y="1111220"/>
                      <a:pt x="368474" y="1170486"/>
                      <a:pt x="284894" y="1232790"/>
                    </a:cubicBezTo>
                    <a:cubicBezTo>
                      <a:pt x="243864" y="1263184"/>
                      <a:pt x="199795" y="1279900"/>
                      <a:pt x="149650" y="1273820"/>
                    </a:cubicBezTo>
                    <a:cubicBezTo>
                      <a:pt x="81267" y="1266222"/>
                      <a:pt x="26559" y="1237350"/>
                      <a:pt x="6804" y="1167448"/>
                    </a:cubicBezTo>
                    <a:cubicBezTo>
                      <a:pt x="-12951" y="1102103"/>
                      <a:pt x="11364" y="1047397"/>
                      <a:pt x="66070" y="1007886"/>
                    </a:cubicBezTo>
                    <a:lnTo>
                      <a:pt x="546268" y="661415"/>
                    </a:lnTo>
                    <a:lnTo>
                      <a:pt x="1372941" y="67242"/>
                    </a:lnTo>
                    <a:cubicBezTo>
                      <a:pt x="1436004" y="22414"/>
                      <a:pt x="1479313" y="0"/>
                      <a:pt x="1522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87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5FBDEB0D-E8D2-4F78-88D6-4741C05D9AF5}"/>
                  </a:ext>
                </a:extLst>
              </p:cNvPr>
              <p:cNvSpPr/>
              <p:nvPr/>
            </p:nvSpPr>
            <p:spPr>
              <a:xfrm rot="19606927" flipH="1">
                <a:off x="6491465" y="4240420"/>
                <a:ext cx="1681242" cy="1223124"/>
              </a:xfrm>
              <a:custGeom>
                <a:avLst/>
                <a:gdLst>
                  <a:gd name="connsiteX0" fmla="*/ 1428658 w 1445031"/>
                  <a:gd name="connsiteY0" fmla="*/ 18855 h 1051276"/>
                  <a:gd name="connsiteX1" fmla="*/ 1444406 w 1445031"/>
                  <a:gd name="connsiteY1" fmla="*/ 153540 h 1051276"/>
                  <a:gd name="connsiteX2" fmla="*/ 1411029 w 1445031"/>
                  <a:gd name="connsiteY2" fmla="*/ 289809 h 1051276"/>
                  <a:gd name="connsiteX3" fmla="*/ 1263290 w 1445031"/>
                  <a:gd name="connsiteY3" fmla="*/ 442786 h 1051276"/>
                  <a:gd name="connsiteX4" fmla="*/ 1207160 w 1445031"/>
                  <a:gd name="connsiteY4" fmla="*/ 471478 h 1051276"/>
                  <a:gd name="connsiteX5" fmla="*/ 1143395 w 1445031"/>
                  <a:gd name="connsiteY5" fmla="*/ 497478 h 1051276"/>
                  <a:gd name="connsiteX6" fmla="*/ 1059752 w 1445031"/>
                  <a:gd name="connsiteY6" fmla="*/ 536607 h 1051276"/>
                  <a:gd name="connsiteX7" fmla="*/ 976257 w 1445031"/>
                  <a:gd name="connsiteY7" fmla="*/ 621060 h 1051276"/>
                  <a:gd name="connsiteX8" fmla="*/ 1061817 w 1445031"/>
                  <a:gd name="connsiteY8" fmla="*/ 439540 h 1051276"/>
                  <a:gd name="connsiteX9" fmla="*/ 1188535 w 1445031"/>
                  <a:gd name="connsiteY9" fmla="*/ 284240 h 1051276"/>
                  <a:gd name="connsiteX10" fmla="*/ 946016 w 1445031"/>
                  <a:gd name="connsiteY10" fmla="*/ 592368 h 1051276"/>
                  <a:gd name="connsiteX11" fmla="*/ 909358 w 1445031"/>
                  <a:gd name="connsiteY11" fmla="*/ 440720 h 1051276"/>
                  <a:gd name="connsiteX12" fmla="*/ 909542 w 1445031"/>
                  <a:gd name="connsiteY12" fmla="*/ 359327 h 1051276"/>
                  <a:gd name="connsiteX13" fmla="*/ 949224 w 1445031"/>
                  <a:gd name="connsiteY13" fmla="*/ 262666 h 1051276"/>
                  <a:gd name="connsiteX14" fmla="*/ 1078118 w 1445031"/>
                  <a:gd name="connsiteY14" fmla="*/ 172459 h 1051276"/>
                  <a:gd name="connsiteX15" fmla="*/ 1271293 w 1445031"/>
                  <a:gd name="connsiteY15" fmla="*/ 120975 h 1051276"/>
                  <a:gd name="connsiteX16" fmla="*/ 1383259 w 1445031"/>
                  <a:gd name="connsiteY16" fmla="*/ 72663 h 1051276"/>
                  <a:gd name="connsiteX17" fmla="*/ 1428658 w 1445031"/>
                  <a:gd name="connsiteY17" fmla="*/ 18855 h 1051276"/>
                  <a:gd name="connsiteX18" fmla="*/ 166 w 1445031"/>
                  <a:gd name="connsiteY18" fmla="*/ 0 h 1051276"/>
                  <a:gd name="connsiteX19" fmla="*/ 220147 w 1445031"/>
                  <a:gd name="connsiteY19" fmla="*/ 58766 h 1051276"/>
                  <a:gd name="connsiteX20" fmla="*/ 482896 w 1445031"/>
                  <a:gd name="connsiteY20" fmla="*/ 36780 h 1051276"/>
                  <a:gd name="connsiteX21" fmla="*/ 686477 w 1445031"/>
                  <a:gd name="connsiteY21" fmla="*/ 74704 h 1051276"/>
                  <a:gd name="connsiteX22" fmla="*/ 842644 w 1445031"/>
                  <a:gd name="connsiteY22" fmla="*/ 269105 h 1051276"/>
                  <a:gd name="connsiteX23" fmla="*/ 867874 w 1445031"/>
                  <a:gd name="connsiteY23" fmla="*/ 395721 h 1051276"/>
                  <a:gd name="connsiteX24" fmla="*/ 870345 w 1445031"/>
                  <a:gd name="connsiteY24" fmla="*/ 457275 h 1051276"/>
                  <a:gd name="connsiteX25" fmla="*/ 874900 w 1445031"/>
                  <a:gd name="connsiteY25" fmla="*/ 513438 h 1051276"/>
                  <a:gd name="connsiteX26" fmla="*/ 829617 w 1445031"/>
                  <a:gd name="connsiteY26" fmla="*/ 463337 h 1051276"/>
                  <a:gd name="connsiteX27" fmla="*/ 730391 w 1445031"/>
                  <a:gd name="connsiteY27" fmla="*/ 372495 h 1051276"/>
                  <a:gd name="connsiteX28" fmla="*/ 437207 w 1445031"/>
                  <a:gd name="connsiteY28" fmla="*/ 228906 h 1051276"/>
                  <a:gd name="connsiteX29" fmla="*/ 426415 w 1445031"/>
                  <a:gd name="connsiteY29" fmla="*/ 228692 h 1051276"/>
                  <a:gd name="connsiteX30" fmla="*/ 426274 w 1445031"/>
                  <a:gd name="connsiteY30" fmla="*/ 228624 h 1051276"/>
                  <a:gd name="connsiteX31" fmla="*/ 426118 w 1445031"/>
                  <a:gd name="connsiteY31" fmla="*/ 229070 h 1051276"/>
                  <a:gd name="connsiteX32" fmla="*/ 426415 w 1445031"/>
                  <a:gd name="connsiteY32" fmla="*/ 228692 h 1051276"/>
                  <a:gd name="connsiteX33" fmla="*/ 535955 w 1445031"/>
                  <a:gd name="connsiteY33" fmla="*/ 283971 h 1051276"/>
                  <a:gd name="connsiteX34" fmla="*/ 1045428 w 1445031"/>
                  <a:gd name="connsiteY34" fmla="*/ 865128 h 1051276"/>
                  <a:gd name="connsiteX35" fmla="*/ 1087578 w 1445031"/>
                  <a:gd name="connsiteY35" fmla="*/ 986821 h 1051276"/>
                  <a:gd name="connsiteX36" fmla="*/ 1095351 w 1445031"/>
                  <a:gd name="connsiteY36" fmla="*/ 1012624 h 1051276"/>
                  <a:gd name="connsiteX37" fmla="*/ 1096035 w 1445031"/>
                  <a:gd name="connsiteY37" fmla="*/ 1015239 h 1051276"/>
                  <a:gd name="connsiteX38" fmla="*/ 1035073 w 1445031"/>
                  <a:gd name="connsiteY38" fmla="*/ 1047847 h 1051276"/>
                  <a:gd name="connsiteX39" fmla="*/ 1026734 w 1445031"/>
                  <a:gd name="connsiteY39" fmla="*/ 1051276 h 1051276"/>
                  <a:gd name="connsiteX40" fmla="*/ 1005318 w 1445031"/>
                  <a:gd name="connsiteY40" fmla="*/ 946425 h 1051276"/>
                  <a:gd name="connsiteX41" fmla="*/ 916036 w 1445031"/>
                  <a:gd name="connsiteY41" fmla="*/ 719587 h 1051276"/>
                  <a:gd name="connsiteX42" fmla="*/ 673859 w 1445031"/>
                  <a:gd name="connsiteY42" fmla="*/ 519442 h 1051276"/>
                  <a:gd name="connsiteX43" fmla="*/ 478293 w 1445031"/>
                  <a:gd name="connsiteY43" fmla="*/ 477081 h 1051276"/>
                  <a:gd name="connsiteX44" fmla="*/ 9507 w 1445031"/>
                  <a:gd name="connsiteY44" fmla="*/ 61513 h 1051276"/>
                  <a:gd name="connsiteX45" fmla="*/ 50 w 1445031"/>
                  <a:gd name="connsiteY45" fmla="*/ 5869 h 1051276"/>
                  <a:gd name="connsiteX46" fmla="*/ 166 w 1445031"/>
                  <a:gd name="connsiteY46" fmla="*/ 0 h 1051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445031" h="1051276">
                    <a:moveTo>
                      <a:pt x="1428658" y="18855"/>
                    </a:moveTo>
                    <a:cubicBezTo>
                      <a:pt x="1441161" y="65214"/>
                      <a:pt x="1447061" y="119869"/>
                      <a:pt x="1444406" y="153540"/>
                    </a:cubicBezTo>
                    <a:cubicBezTo>
                      <a:pt x="1440902" y="200856"/>
                      <a:pt x="1433047" y="247509"/>
                      <a:pt x="1411029" y="289809"/>
                    </a:cubicBezTo>
                    <a:cubicBezTo>
                      <a:pt x="1377101" y="355086"/>
                      <a:pt x="1326760" y="404763"/>
                      <a:pt x="1263290" y="442786"/>
                    </a:cubicBezTo>
                    <a:cubicBezTo>
                      <a:pt x="1244961" y="453776"/>
                      <a:pt x="1216749" y="467200"/>
                      <a:pt x="1207160" y="471478"/>
                    </a:cubicBezTo>
                    <a:cubicBezTo>
                      <a:pt x="1195027" y="476382"/>
                      <a:pt x="1160581" y="490139"/>
                      <a:pt x="1143395" y="497478"/>
                    </a:cubicBezTo>
                    <a:cubicBezTo>
                      <a:pt x="1115072" y="509537"/>
                      <a:pt x="1089108" y="513741"/>
                      <a:pt x="1059752" y="536607"/>
                    </a:cubicBezTo>
                    <a:cubicBezTo>
                      <a:pt x="1013911" y="572564"/>
                      <a:pt x="1000082" y="588607"/>
                      <a:pt x="976257" y="621060"/>
                    </a:cubicBezTo>
                    <a:cubicBezTo>
                      <a:pt x="998938" y="557702"/>
                      <a:pt x="1026635" y="496888"/>
                      <a:pt x="1061817" y="439540"/>
                    </a:cubicBezTo>
                    <a:cubicBezTo>
                      <a:pt x="1097037" y="382081"/>
                      <a:pt x="1138712" y="329897"/>
                      <a:pt x="1188535" y="284240"/>
                    </a:cubicBezTo>
                    <a:cubicBezTo>
                      <a:pt x="1106884" y="325656"/>
                      <a:pt x="1002109" y="413355"/>
                      <a:pt x="946016" y="592368"/>
                    </a:cubicBezTo>
                    <a:cubicBezTo>
                      <a:pt x="927023" y="541955"/>
                      <a:pt x="919426" y="491023"/>
                      <a:pt x="909358" y="440720"/>
                    </a:cubicBezTo>
                    <a:cubicBezTo>
                      <a:pt x="906777" y="425968"/>
                      <a:pt x="906998" y="386212"/>
                      <a:pt x="909542" y="359327"/>
                    </a:cubicBezTo>
                    <a:cubicBezTo>
                      <a:pt x="912935" y="323628"/>
                      <a:pt x="928867" y="291764"/>
                      <a:pt x="949224" y="262666"/>
                    </a:cubicBezTo>
                    <a:cubicBezTo>
                      <a:pt x="981089" y="217083"/>
                      <a:pt x="1027962" y="191931"/>
                      <a:pt x="1078118" y="172459"/>
                    </a:cubicBezTo>
                    <a:cubicBezTo>
                      <a:pt x="1140555" y="148229"/>
                      <a:pt x="1207418" y="140042"/>
                      <a:pt x="1271293" y="120975"/>
                    </a:cubicBezTo>
                    <a:cubicBezTo>
                      <a:pt x="1310422" y="109321"/>
                      <a:pt x="1349219" y="96377"/>
                      <a:pt x="1383259" y="72663"/>
                    </a:cubicBezTo>
                    <a:cubicBezTo>
                      <a:pt x="1402216" y="59460"/>
                      <a:pt x="1417446" y="42864"/>
                      <a:pt x="1428658" y="18855"/>
                    </a:cubicBezTo>
                    <a:close/>
                    <a:moveTo>
                      <a:pt x="166" y="0"/>
                    </a:moveTo>
                    <a:cubicBezTo>
                      <a:pt x="62497" y="64142"/>
                      <a:pt x="142096" y="60378"/>
                      <a:pt x="220147" y="58766"/>
                    </a:cubicBezTo>
                    <a:cubicBezTo>
                      <a:pt x="308097" y="56939"/>
                      <a:pt x="394913" y="39400"/>
                      <a:pt x="482896" y="36780"/>
                    </a:cubicBezTo>
                    <a:cubicBezTo>
                      <a:pt x="553532" y="34659"/>
                      <a:pt x="622469" y="41900"/>
                      <a:pt x="686477" y="74704"/>
                    </a:cubicBezTo>
                    <a:cubicBezTo>
                      <a:pt x="764094" y="114472"/>
                      <a:pt x="815497" y="187757"/>
                      <a:pt x="842644" y="269105"/>
                    </a:cubicBezTo>
                    <a:cubicBezTo>
                      <a:pt x="856291" y="310045"/>
                      <a:pt x="864280" y="352791"/>
                      <a:pt x="867874" y="395721"/>
                    </a:cubicBezTo>
                    <a:cubicBezTo>
                      <a:pt x="869594" y="416196"/>
                      <a:pt x="870257" y="436771"/>
                      <a:pt x="870345" y="457275"/>
                    </a:cubicBezTo>
                    <a:cubicBezTo>
                      <a:pt x="870398" y="471259"/>
                      <a:pt x="864581" y="501947"/>
                      <a:pt x="874900" y="513438"/>
                    </a:cubicBezTo>
                    <a:cubicBezTo>
                      <a:pt x="858392" y="495061"/>
                      <a:pt x="844578" y="478664"/>
                      <a:pt x="829617" y="463337"/>
                    </a:cubicBezTo>
                    <a:cubicBezTo>
                      <a:pt x="811603" y="444906"/>
                      <a:pt x="737027" y="377660"/>
                      <a:pt x="730391" y="372495"/>
                    </a:cubicBezTo>
                    <a:cubicBezTo>
                      <a:pt x="642561" y="304497"/>
                      <a:pt x="544660" y="256917"/>
                      <a:pt x="437207" y="228906"/>
                    </a:cubicBezTo>
                    <a:cubicBezTo>
                      <a:pt x="433844" y="228022"/>
                      <a:pt x="429930" y="223694"/>
                      <a:pt x="426415" y="228692"/>
                    </a:cubicBezTo>
                    <a:cubicBezTo>
                      <a:pt x="426368" y="228670"/>
                      <a:pt x="426321" y="228647"/>
                      <a:pt x="426274" y="228624"/>
                    </a:cubicBezTo>
                    <a:cubicBezTo>
                      <a:pt x="426207" y="228766"/>
                      <a:pt x="426221" y="228917"/>
                      <a:pt x="426118" y="229070"/>
                    </a:cubicBezTo>
                    <a:cubicBezTo>
                      <a:pt x="426118" y="229070"/>
                      <a:pt x="426415" y="228692"/>
                      <a:pt x="426415" y="228692"/>
                    </a:cubicBezTo>
                    <a:cubicBezTo>
                      <a:pt x="463773" y="245411"/>
                      <a:pt x="500579" y="263226"/>
                      <a:pt x="535955" y="283971"/>
                    </a:cubicBezTo>
                    <a:cubicBezTo>
                      <a:pt x="760097" y="415154"/>
                      <a:pt x="943465" y="626538"/>
                      <a:pt x="1045428" y="865128"/>
                    </a:cubicBezTo>
                    <a:cubicBezTo>
                      <a:pt x="1062329" y="904646"/>
                      <a:pt x="1076392" y="945323"/>
                      <a:pt x="1087578" y="986821"/>
                    </a:cubicBezTo>
                    <a:cubicBezTo>
                      <a:pt x="1089031" y="992204"/>
                      <a:pt x="1092038" y="1001509"/>
                      <a:pt x="1095351" y="1012624"/>
                    </a:cubicBezTo>
                    <a:lnTo>
                      <a:pt x="1096035" y="1015239"/>
                    </a:lnTo>
                    <a:lnTo>
                      <a:pt x="1035073" y="1047847"/>
                    </a:lnTo>
                    <a:lnTo>
                      <a:pt x="1026734" y="1051276"/>
                    </a:lnTo>
                    <a:lnTo>
                      <a:pt x="1005318" y="946425"/>
                    </a:lnTo>
                    <a:cubicBezTo>
                      <a:pt x="984277" y="867300"/>
                      <a:pt x="957712" y="790362"/>
                      <a:pt x="916036" y="719587"/>
                    </a:cubicBezTo>
                    <a:cubicBezTo>
                      <a:pt x="859655" y="623810"/>
                      <a:pt x="781068" y="554070"/>
                      <a:pt x="673859" y="519442"/>
                    </a:cubicBezTo>
                    <a:cubicBezTo>
                      <a:pt x="610094" y="498834"/>
                      <a:pt x="544145" y="487877"/>
                      <a:pt x="478293" y="477081"/>
                    </a:cubicBezTo>
                    <a:cubicBezTo>
                      <a:pt x="254112" y="440297"/>
                      <a:pt x="64247" y="286790"/>
                      <a:pt x="9507" y="61513"/>
                    </a:cubicBezTo>
                    <a:cubicBezTo>
                      <a:pt x="5072" y="43210"/>
                      <a:pt x="1717" y="24643"/>
                      <a:pt x="50" y="5869"/>
                    </a:cubicBezTo>
                    <a:cubicBezTo>
                      <a:pt x="-94" y="4355"/>
                      <a:pt x="113" y="2836"/>
                      <a:pt x="1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45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125972-7347-4D3D-B22B-3264C8C1ED5C}"/>
              </a:ext>
            </a:extLst>
          </p:cNvPr>
          <p:cNvGrpSpPr/>
          <p:nvPr/>
        </p:nvGrpSpPr>
        <p:grpSpPr>
          <a:xfrm>
            <a:off x="8082213" y="4706509"/>
            <a:ext cx="3183338" cy="358073"/>
            <a:chOff x="8082213" y="4706509"/>
            <a:chExt cx="3183338" cy="3580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19AE55-B576-4A4F-83FB-9B78D71F8199}"/>
                </a:ext>
              </a:extLst>
            </p:cNvPr>
            <p:cNvSpPr txBox="1"/>
            <p:nvPr/>
          </p:nvSpPr>
          <p:spPr>
            <a:xfrm>
              <a:off x="8114506" y="4758115"/>
              <a:ext cx="3151045" cy="30646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5B4A0A-DFF0-42FC-92D0-3BF66F15AC31}"/>
                </a:ext>
              </a:extLst>
            </p:cNvPr>
            <p:cNvSpPr txBox="1"/>
            <p:nvPr/>
          </p:nvSpPr>
          <p:spPr>
            <a:xfrm>
              <a:off x="8082213" y="47065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04DF4C1-7454-46F8-B202-E8897109BB46}"/>
              </a:ext>
            </a:extLst>
          </p:cNvPr>
          <p:cNvSpPr txBox="1"/>
          <p:nvPr/>
        </p:nvSpPr>
        <p:spPr>
          <a:xfrm>
            <a:off x="8114506" y="5078162"/>
            <a:ext cx="3151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AE6FE8-8C52-435C-8FDD-D37B91261E3F}"/>
              </a:ext>
            </a:extLst>
          </p:cNvPr>
          <p:cNvGrpSpPr/>
          <p:nvPr/>
        </p:nvGrpSpPr>
        <p:grpSpPr>
          <a:xfrm>
            <a:off x="8082213" y="1735109"/>
            <a:ext cx="3183338" cy="358073"/>
            <a:chOff x="8082213" y="1735109"/>
            <a:chExt cx="3183338" cy="3580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63FC64-69BF-4194-92D2-3E348E419CAC}"/>
                </a:ext>
              </a:extLst>
            </p:cNvPr>
            <p:cNvSpPr txBox="1"/>
            <p:nvPr/>
          </p:nvSpPr>
          <p:spPr>
            <a:xfrm>
              <a:off x="8114506" y="1786715"/>
              <a:ext cx="3151045" cy="30646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D2A737-6042-4ABD-A0EF-20567A949906}"/>
                </a:ext>
              </a:extLst>
            </p:cNvPr>
            <p:cNvSpPr txBox="1"/>
            <p:nvPr/>
          </p:nvSpPr>
          <p:spPr>
            <a:xfrm>
              <a:off x="8082213" y="17351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98BF8B9-D264-4CE3-BD64-6D3F8D47885D}"/>
              </a:ext>
            </a:extLst>
          </p:cNvPr>
          <p:cNvSpPr txBox="1"/>
          <p:nvPr/>
        </p:nvSpPr>
        <p:spPr>
          <a:xfrm>
            <a:off x="8114506" y="2106762"/>
            <a:ext cx="3151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6127AE-513A-4F25-8377-B8A5E9547DFF}"/>
              </a:ext>
            </a:extLst>
          </p:cNvPr>
          <p:cNvGrpSpPr/>
          <p:nvPr/>
        </p:nvGrpSpPr>
        <p:grpSpPr>
          <a:xfrm>
            <a:off x="869475" y="4706511"/>
            <a:ext cx="3183338" cy="358073"/>
            <a:chOff x="869475" y="4706511"/>
            <a:chExt cx="3183338" cy="35807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4A073D-B071-4D40-9212-53EB5AF319BD}"/>
                </a:ext>
              </a:extLst>
            </p:cNvPr>
            <p:cNvSpPr txBox="1"/>
            <p:nvPr/>
          </p:nvSpPr>
          <p:spPr>
            <a:xfrm>
              <a:off x="901768" y="4758117"/>
              <a:ext cx="3151045" cy="30646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76C896-07AA-469C-BA5E-E5E57E7FF487}"/>
                </a:ext>
              </a:extLst>
            </p:cNvPr>
            <p:cNvSpPr txBox="1"/>
            <p:nvPr/>
          </p:nvSpPr>
          <p:spPr>
            <a:xfrm>
              <a:off x="869475" y="47065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ACCFD7F-CA0C-47CC-BAC1-A484C8A37AC0}"/>
              </a:ext>
            </a:extLst>
          </p:cNvPr>
          <p:cNvSpPr txBox="1"/>
          <p:nvPr/>
        </p:nvSpPr>
        <p:spPr>
          <a:xfrm>
            <a:off x="901768" y="5078164"/>
            <a:ext cx="3151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B62BA-56E9-4608-9EBA-92176FC8B1AB}"/>
              </a:ext>
            </a:extLst>
          </p:cNvPr>
          <p:cNvGrpSpPr/>
          <p:nvPr/>
        </p:nvGrpSpPr>
        <p:grpSpPr>
          <a:xfrm>
            <a:off x="869475" y="1735111"/>
            <a:ext cx="3183338" cy="358073"/>
            <a:chOff x="869475" y="1735111"/>
            <a:chExt cx="3183338" cy="3580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F3344C-E153-40D7-BD46-B685BCCBCD27}"/>
                </a:ext>
              </a:extLst>
            </p:cNvPr>
            <p:cNvSpPr txBox="1"/>
            <p:nvPr/>
          </p:nvSpPr>
          <p:spPr>
            <a:xfrm>
              <a:off x="901768" y="1786717"/>
              <a:ext cx="3151045" cy="30646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D49579-807B-4B7C-B79D-1DACFC47200F}"/>
                </a:ext>
              </a:extLst>
            </p:cNvPr>
            <p:cNvSpPr txBox="1"/>
            <p:nvPr/>
          </p:nvSpPr>
          <p:spPr>
            <a:xfrm>
              <a:off x="869475" y="17351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D60D1C3-7612-40F6-8756-C3CC35063B53}"/>
              </a:ext>
            </a:extLst>
          </p:cNvPr>
          <p:cNvSpPr txBox="1"/>
          <p:nvPr/>
        </p:nvSpPr>
        <p:spPr>
          <a:xfrm>
            <a:off x="901768" y="2106764"/>
            <a:ext cx="3151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 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4CF84EA-EA0B-4282-B057-CFF28EFAC463}"/>
              </a:ext>
            </a:extLst>
          </p:cNvPr>
          <p:cNvSpPr/>
          <p:nvPr/>
        </p:nvSpPr>
        <p:spPr>
          <a:xfrm>
            <a:off x="6076680" y="4723788"/>
            <a:ext cx="1111961" cy="1018544"/>
          </a:xfrm>
          <a:custGeom>
            <a:avLst/>
            <a:gdLst>
              <a:gd name="connsiteX0" fmla="*/ 425895 w 712993"/>
              <a:gd name="connsiteY0" fmla="*/ 333468 h 653094"/>
              <a:gd name="connsiteX1" fmla="*/ 442879 w 712993"/>
              <a:gd name="connsiteY1" fmla="*/ 352877 h 653094"/>
              <a:gd name="connsiteX2" fmla="*/ 442879 w 712993"/>
              <a:gd name="connsiteY2" fmla="*/ 407062 h 653094"/>
              <a:gd name="connsiteX3" fmla="*/ 471993 w 712993"/>
              <a:gd name="connsiteY3" fmla="*/ 436176 h 653094"/>
              <a:gd name="connsiteX4" fmla="*/ 495446 w 712993"/>
              <a:gd name="connsiteY4" fmla="*/ 436176 h 653094"/>
              <a:gd name="connsiteX5" fmla="*/ 430748 w 712993"/>
              <a:gd name="connsiteY5" fmla="*/ 546163 h 653094"/>
              <a:gd name="connsiteX6" fmla="*/ 418617 w 712993"/>
              <a:gd name="connsiteY6" fmla="*/ 582555 h 653094"/>
              <a:gd name="connsiteX7" fmla="*/ 349875 w 712993"/>
              <a:gd name="connsiteY7" fmla="*/ 652915 h 653094"/>
              <a:gd name="connsiteX8" fmla="*/ 293264 w 712993"/>
              <a:gd name="connsiteY8" fmla="*/ 594686 h 653094"/>
              <a:gd name="connsiteX9" fmla="*/ 265767 w 712993"/>
              <a:gd name="connsiteY9" fmla="*/ 539693 h 653094"/>
              <a:gd name="connsiteX10" fmla="*/ 210774 w 712993"/>
              <a:gd name="connsiteY10" fmla="*/ 438602 h 653094"/>
              <a:gd name="connsiteX11" fmla="*/ 216435 w 712993"/>
              <a:gd name="connsiteY11" fmla="*/ 436176 h 653094"/>
              <a:gd name="connsiteX12" fmla="*/ 257680 w 712993"/>
              <a:gd name="connsiteY12" fmla="*/ 392505 h 653094"/>
              <a:gd name="connsiteX13" fmla="*/ 257680 w 712993"/>
              <a:gd name="connsiteY13" fmla="*/ 353686 h 653094"/>
              <a:gd name="connsiteX14" fmla="*/ 272237 w 712993"/>
              <a:gd name="connsiteY14" fmla="*/ 334276 h 653094"/>
              <a:gd name="connsiteX15" fmla="*/ 290838 w 712993"/>
              <a:gd name="connsiteY15" fmla="*/ 352877 h 653094"/>
              <a:gd name="connsiteX16" fmla="*/ 290838 w 712993"/>
              <a:gd name="connsiteY16" fmla="*/ 419192 h 653094"/>
              <a:gd name="connsiteX17" fmla="*/ 307821 w 712993"/>
              <a:gd name="connsiteY17" fmla="*/ 436176 h 653094"/>
              <a:gd name="connsiteX18" fmla="*/ 395164 w 712993"/>
              <a:gd name="connsiteY18" fmla="*/ 436176 h 653094"/>
              <a:gd name="connsiteX19" fmla="*/ 412147 w 712993"/>
              <a:gd name="connsiteY19" fmla="*/ 415957 h 653094"/>
              <a:gd name="connsiteX20" fmla="*/ 412147 w 712993"/>
              <a:gd name="connsiteY20" fmla="*/ 352877 h 653094"/>
              <a:gd name="connsiteX21" fmla="*/ 425895 w 712993"/>
              <a:gd name="connsiteY21" fmla="*/ 333468 h 653094"/>
              <a:gd name="connsiteX22" fmla="*/ 347854 w 712993"/>
              <a:gd name="connsiteY22" fmla="*/ 171 h 653094"/>
              <a:gd name="connsiteX23" fmla="*/ 366050 w 712993"/>
              <a:gd name="connsiteY23" fmla="*/ 9977 h 653094"/>
              <a:gd name="connsiteX24" fmla="*/ 691966 w 712993"/>
              <a:gd name="connsiteY24" fmla="*/ 336703 h 653094"/>
              <a:gd name="connsiteX25" fmla="*/ 712993 w 712993"/>
              <a:gd name="connsiteY25" fmla="*/ 359347 h 653094"/>
              <a:gd name="connsiteX26" fmla="*/ 664470 w 712993"/>
              <a:gd name="connsiteY26" fmla="*/ 398975 h 653094"/>
              <a:gd name="connsiteX27" fmla="*/ 640208 w 712993"/>
              <a:gd name="connsiteY27" fmla="*/ 385226 h 653094"/>
              <a:gd name="connsiteX28" fmla="*/ 370902 w 712993"/>
              <a:gd name="connsiteY28" fmla="*/ 115920 h 653094"/>
              <a:gd name="connsiteX29" fmla="*/ 336127 w 712993"/>
              <a:gd name="connsiteY29" fmla="*/ 115920 h 653094"/>
              <a:gd name="connsiteX30" fmla="*/ 65203 w 712993"/>
              <a:gd name="connsiteY30" fmla="*/ 387652 h 653094"/>
              <a:gd name="connsiteX31" fmla="*/ 25576 w 712993"/>
              <a:gd name="connsiteY31" fmla="*/ 389270 h 653094"/>
              <a:gd name="connsiteX32" fmla="*/ 27193 w 712993"/>
              <a:gd name="connsiteY32" fmla="*/ 317294 h 653094"/>
              <a:gd name="connsiteX33" fmla="*/ 332083 w 712993"/>
              <a:gd name="connsiteY33" fmla="*/ 11594 h 653094"/>
              <a:gd name="connsiteX34" fmla="*/ 347854 w 712993"/>
              <a:gd name="connsiteY34" fmla="*/ 171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2993" h="653094">
                <a:moveTo>
                  <a:pt x="425895" y="333468"/>
                </a:moveTo>
                <a:cubicBezTo>
                  <a:pt x="438835" y="332659"/>
                  <a:pt x="442879" y="340746"/>
                  <a:pt x="442879" y="352877"/>
                </a:cubicBezTo>
                <a:cubicBezTo>
                  <a:pt x="442879" y="370669"/>
                  <a:pt x="444496" y="389269"/>
                  <a:pt x="442879" y="407062"/>
                </a:cubicBezTo>
                <a:cubicBezTo>
                  <a:pt x="440453" y="430515"/>
                  <a:pt x="448540" y="439411"/>
                  <a:pt x="471993" y="436176"/>
                </a:cubicBezTo>
                <a:cubicBezTo>
                  <a:pt x="478462" y="433749"/>
                  <a:pt x="486550" y="435367"/>
                  <a:pt x="495446" y="436176"/>
                </a:cubicBezTo>
                <a:cubicBezTo>
                  <a:pt x="490593" y="483891"/>
                  <a:pt x="471184" y="521901"/>
                  <a:pt x="430748" y="546163"/>
                </a:cubicBezTo>
                <a:cubicBezTo>
                  <a:pt x="414573" y="556676"/>
                  <a:pt x="418617" y="569615"/>
                  <a:pt x="418617" y="582555"/>
                </a:cubicBezTo>
                <a:cubicBezTo>
                  <a:pt x="417808" y="652915"/>
                  <a:pt x="418617" y="652915"/>
                  <a:pt x="349875" y="652915"/>
                </a:cubicBezTo>
                <a:cubicBezTo>
                  <a:pt x="286794" y="652915"/>
                  <a:pt x="291647" y="659384"/>
                  <a:pt x="293264" y="594686"/>
                </a:cubicBezTo>
                <a:cubicBezTo>
                  <a:pt x="294073" y="569615"/>
                  <a:pt x="288412" y="553441"/>
                  <a:pt x="265767" y="539693"/>
                </a:cubicBezTo>
                <a:cubicBezTo>
                  <a:pt x="230184" y="517048"/>
                  <a:pt x="214818" y="479847"/>
                  <a:pt x="210774" y="438602"/>
                </a:cubicBezTo>
                <a:cubicBezTo>
                  <a:pt x="213200" y="437793"/>
                  <a:pt x="214818" y="436176"/>
                  <a:pt x="216435" y="436176"/>
                </a:cubicBezTo>
                <a:cubicBezTo>
                  <a:pt x="257680" y="434558"/>
                  <a:pt x="257680" y="434558"/>
                  <a:pt x="257680" y="392505"/>
                </a:cubicBezTo>
                <a:cubicBezTo>
                  <a:pt x="257680" y="379565"/>
                  <a:pt x="257680" y="366625"/>
                  <a:pt x="257680" y="353686"/>
                </a:cubicBezTo>
                <a:cubicBezTo>
                  <a:pt x="257680" y="343981"/>
                  <a:pt x="261724" y="335085"/>
                  <a:pt x="272237" y="334276"/>
                </a:cubicBezTo>
                <a:cubicBezTo>
                  <a:pt x="285177" y="333468"/>
                  <a:pt x="290029" y="342363"/>
                  <a:pt x="290838" y="352877"/>
                </a:cubicBezTo>
                <a:cubicBezTo>
                  <a:pt x="291647" y="374712"/>
                  <a:pt x="291647" y="396548"/>
                  <a:pt x="290838" y="419192"/>
                </a:cubicBezTo>
                <a:cubicBezTo>
                  <a:pt x="290029" y="432132"/>
                  <a:pt x="294882" y="436985"/>
                  <a:pt x="307821" y="436176"/>
                </a:cubicBezTo>
                <a:cubicBezTo>
                  <a:pt x="336935" y="435367"/>
                  <a:pt x="366050" y="435367"/>
                  <a:pt x="395164" y="436176"/>
                </a:cubicBezTo>
                <a:cubicBezTo>
                  <a:pt x="411338" y="436985"/>
                  <a:pt x="412956" y="428897"/>
                  <a:pt x="412147" y="415957"/>
                </a:cubicBezTo>
                <a:cubicBezTo>
                  <a:pt x="411338" y="394931"/>
                  <a:pt x="412147" y="373904"/>
                  <a:pt x="412147" y="352877"/>
                </a:cubicBezTo>
                <a:cubicBezTo>
                  <a:pt x="412147" y="343172"/>
                  <a:pt x="413764" y="334276"/>
                  <a:pt x="425895" y="333468"/>
                </a:cubicBezTo>
                <a:close/>
                <a:moveTo>
                  <a:pt x="347854" y="171"/>
                </a:moveTo>
                <a:cubicBezTo>
                  <a:pt x="352908" y="-739"/>
                  <a:pt x="358367" y="1889"/>
                  <a:pt x="366050" y="9977"/>
                </a:cubicBezTo>
                <a:cubicBezTo>
                  <a:pt x="474419" y="119963"/>
                  <a:pt x="583597" y="228333"/>
                  <a:pt x="691966" y="336703"/>
                </a:cubicBezTo>
                <a:cubicBezTo>
                  <a:pt x="697628" y="343172"/>
                  <a:pt x="702480" y="348025"/>
                  <a:pt x="712993" y="359347"/>
                </a:cubicBezTo>
                <a:cubicBezTo>
                  <a:pt x="696819" y="373095"/>
                  <a:pt x="681453" y="387652"/>
                  <a:pt x="664470" y="398975"/>
                </a:cubicBezTo>
                <a:cubicBezTo>
                  <a:pt x="651530" y="407871"/>
                  <a:pt x="646678" y="391696"/>
                  <a:pt x="640208" y="385226"/>
                </a:cubicBezTo>
                <a:cubicBezTo>
                  <a:pt x="549631" y="296266"/>
                  <a:pt x="459862" y="206497"/>
                  <a:pt x="370902" y="115920"/>
                </a:cubicBezTo>
                <a:cubicBezTo>
                  <a:pt x="357153" y="102171"/>
                  <a:pt x="350684" y="101363"/>
                  <a:pt x="336127" y="115920"/>
                </a:cubicBezTo>
                <a:cubicBezTo>
                  <a:pt x="246358" y="207306"/>
                  <a:pt x="154972" y="297075"/>
                  <a:pt x="65203" y="387652"/>
                </a:cubicBezTo>
                <a:cubicBezTo>
                  <a:pt x="50646" y="402210"/>
                  <a:pt x="42559" y="407871"/>
                  <a:pt x="25576" y="389270"/>
                </a:cubicBezTo>
                <a:cubicBezTo>
                  <a:pt x="-8390" y="352877"/>
                  <a:pt x="-9199" y="353686"/>
                  <a:pt x="27193" y="317294"/>
                </a:cubicBezTo>
                <a:cubicBezTo>
                  <a:pt x="129093" y="215393"/>
                  <a:pt x="230992" y="114302"/>
                  <a:pt x="332083" y="11594"/>
                </a:cubicBezTo>
                <a:cubicBezTo>
                  <a:pt x="338149" y="5528"/>
                  <a:pt x="342799" y="1080"/>
                  <a:pt x="347854" y="171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A3A1C23-98BB-4FF9-9DB3-CD71F9D0C78F}"/>
              </a:ext>
            </a:extLst>
          </p:cNvPr>
          <p:cNvSpPr/>
          <p:nvPr/>
        </p:nvSpPr>
        <p:spPr>
          <a:xfrm>
            <a:off x="9194450" y="2351948"/>
            <a:ext cx="739888" cy="894803"/>
          </a:xfrm>
          <a:custGeom>
            <a:avLst/>
            <a:gdLst>
              <a:gd name="connsiteX0" fmla="*/ 26780 w 750712"/>
              <a:gd name="connsiteY0" fmla="*/ 288204 h 907891"/>
              <a:gd name="connsiteX1" fmla="*/ 179630 w 750712"/>
              <a:gd name="connsiteY1" fmla="*/ 288204 h 907891"/>
              <a:gd name="connsiteX2" fmla="*/ 203570 w 750712"/>
              <a:gd name="connsiteY2" fmla="*/ 306159 h 907891"/>
              <a:gd name="connsiteX3" fmla="*/ 197585 w 750712"/>
              <a:gd name="connsiteY3" fmla="*/ 335164 h 907891"/>
              <a:gd name="connsiteX4" fmla="*/ 186996 w 750712"/>
              <a:gd name="connsiteY4" fmla="*/ 363248 h 907891"/>
              <a:gd name="connsiteX5" fmla="*/ 186996 w 750712"/>
              <a:gd name="connsiteY5" fmla="*/ 526688 h 907891"/>
              <a:gd name="connsiteX6" fmla="*/ 190219 w 750712"/>
              <a:gd name="connsiteY6" fmla="*/ 540960 h 907891"/>
              <a:gd name="connsiteX7" fmla="*/ 203570 w 750712"/>
              <a:gd name="connsiteY7" fmla="*/ 534975 h 907891"/>
              <a:gd name="connsiteX8" fmla="*/ 359183 w 750712"/>
              <a:gd name="connsiteY8" fmla="*/ 420337 h 907891"/>
              <a:gd name="connsiteX9" fmla="*/ 375757 w 750712"/>
              <a:gd name="connsiteY9" fmla="*/ 413891 h 907891"/>
              <a:gd name="connsiteX10" fmla="*/ 379441 w 750712"/>
              <a:gd name="connsiteY10" fmla="*/ 430465 h 907891"/>
              <a:gd name="connsiteX11" fmla="*/ 379441 w 750712"/>
              <a:gd name="connsiteY11" fmla="*/ 528990 h 907891"/>
              <a:gd name="connsiteX12" fmla="*/ 382663 w 750712"/>
              <a:gd name="connsiteY12" fmla="*/ 541881 h 907891"/>
              <a:gd name="connsiteX13" fmla="*/ 394633 w 750712"/>
              <a:gd name="connsiteY13" fmla="*/ 536356 h 907891"/>
              <a:gd name="connsiteX14" fmla="*/ 551627 w 750712"/>
              <a:gd name="connsiteY14" fmla="*/ 420337 h 907891"/>
              <a:gd name="connsiteX15" fmla="*/ 566820 w 750712"/>
              <a:gd name="connsiteY15" fmla="*/ 413431 h 907891"/>
              <a:gd name="connsiteX16" fmla="*/ 571884 w 750712"/>
              <a:gd name="connsiteY16" fmla="*/ 430465 h 907891"/>
              <a:gd name="connsiteX17" fmla="*/ 572344 w 750712"/>
              <a:gd name="connsiteY17" fmla="*/ 514718 h 907891"/>
              <a:gd name="connsiteX18" fmla="*/ 576027 w 750712"/>
              <a:gd name="connsiteY18" fmla="*/ 530371 h 907891"/>
              <a:gd name="connsiteX19" fmla="*/ 589839 w 750712"/>
              <a:gd name="connsiteY19" fmla="*/ 523926 h 907891"/>
              <a:gd name="connsiteX20" fmla="*/ 728877 w 750712"/>
              <a:gd name="connsiteY20" fmla="*/ 421718 h 907891"/>
              <a:gd name="connsiteX21" fmla="*/ 745451 w 750712"/>
              <a:gd name="connsiteY21" fmla="*/ 413431 h 907891"/>
              <a:gd name="connsiteX22" fmla="*/ 750055 w 750712"/>
              <a:gd name="connsiteY22" fmla="*/ 432307 h 907891"/>
              <a:gd name="connsiteX23" fmla="*/ 750516 w 750712"/>
              <a:gd name="connsiteY23" fmla="*/ 884411 h 907891"/>
              <a:gd name="connsiteX24" fmla="*/ 727496 w 750712"/>
              <a:gd name="connsiteY24" fmla="*/ 907431 h 907891"/>
              <a:gd name="connsiteX25" fmla="*/ 686982 w 750712"/>
              <a:gd name="connsiteY25" fmla="*/ 907431 h 907891"/>
              <a:gd name="connsiteX26" fmla="*/ 668566 w 750712"/>
              <a:gd name="connsiteY26" fmla="*/ 889015 h 907891"/>
              <a:gd name="connsiteX27" fmla="*/ 669026 w 750712"/>
              <a:gd name="connsiteY27" fmla="*/ 760566 h 907891"/>
              <a:gd name="connsiteX28" fmla="*/ 647848 w 750712"/>
              <a:gd name="connsiteY28" fmla="*/ 738928 h 907891"/>
              <a:gd name="connsiteX29" fmla="*/ 448960 w 750712"/>
              <a:gd name="connsiteY29" fmla="*/ 738928 h 907891"/>
              <a:gd name="connsiteX30" fmla="*/ 428242 w 750712"/>
              <a:gd name="connsiteY30" fmla="*/ 759645 h 907891"/>
              <a:gd name="connsiteX31" fmla="*/ 428702 w 750712"/>
              <a:gd name="connsiteY31" fmla="*/ 886253 h 907891"/>
              <a:gd name="connsiteX32" fmla="*/ 407985 w 750712"/>
              <a:gd name="connsiteY32" fmla="*/ 907891 h 907891"/>
              <a:gd name="connsiteX33" fmla="*/ 36909 w 750712"/>
              <a:gd name="connsiteY33" fmla="*/ 907891 h 907891"/>
              <a:gd name="connsiteX34" fmla="*/ 16652 w 750712"/>
              <a:gd name="connsiteY34" fmla="*/ 887634 h 907891"/>
              <a:gd name="connsiteX35" fmla="*/ 17572 w 750712"/>
              <a:gd name="connsiteY35" fmla="*/ 624291 h 907891"/>
              <a:gd name="connsiteX36" fmla="*/ 17572 w 750712"/>
              <a:gd name="connsiteY36" fmla="*/ 363708 h 907891"/>
              <a:gd name="connsiteX37" fmla="*/ 7904 w 750712"/>
              <a:gd name="connsiteY37" fmla="*/ 335164 h 907891"/>
              <a:gd name="connsiteX38" fmla="*/ 2380 w 750712"/>
              <a:gd name="connsiteY38" fmla="*/ 305699 h 907891"/>
              <a:gd name="connsiteX39" fmla="*/ 26780 w 750712"/>
              <a:gd name="connsiteY39" fmla="*/ 288204 h 907891"/>
              <a:gd name="connsiteX40" fmla="*/ 322811 w 750712"/>
              <a:gd name="connsiteY40" fmla="*/ 0 h 907891"/>
              <a:gd name="connsiteX41" fmla="*/ 323731 w 750712"/>
              <a:gd name="connsiteY41" fmla="*/ 77346 h 907891"/>
              <a:gd name="connsiteX42" fmla="*/ 258816 w 750712"/>
              <a:gd name="connsiteY42" fmla="*/ 148706 h 907891"/>
              <a:gd name="connsiteX43" fmla="*/ 188837 w 750712"/>
              <a:gd name="connsiteY43" fmla="*/ 177251 h 907891"/>
              <a:gd name="connsiteX44" fmla="*/ 107808 w 750712"/>
              <a:gd name="connsiteY44" fmla="*/ 249073 h 907891"/>
              <a:gd name="connsiteX45" fmla="*/ 104585 w 750712"/>
              <a:gd name="connsiteY45" fmla="*/ 255058 h 907891"/>
              <a:gd name="connsiteX46" fmla="*/ 101823 w 750712"/>
              <a:gd name="connsiteY46" fmla="*/ 256439 h 907891"/>
              <a:gd name="connsiteX47" fmla="*/ 131288 w 750712"/>
              <a:gd name="connsiteY47" fmla="*/ 144103 h 907891"/>
              <a:gd name="connsiteX48" fmla="*/ 224747 w 750712"/>
              <a:gd name="connsiteY48" fmla="*/ 99445 h 907891"/>
              <a:gd name="connsiteX49" fmla="*/ 318207 w 750712"/>
              <a:gd name="connsiteY49" fmla="*/ 5525 h 907891"/>
              <a:gd name="connsiteX50" fmla="*/ 322811 w 750712"/>
              <a:gd name="connsiteY50" fmla="*/ 0 h 90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50712" h="907891">
                <a:moveTo>
                  <a:pt x="26780" y="288204"/>
                </a:moveTo>
                <a:cubicBezTo>
                  <a:pt x="77884" y="287744"/>
                  <a:pt x="128987" y="287744"/>
                  <a:pt x="179630" y="288204"/>
                </a:cubicBezTo>
                <a:cubicBezTo>
                  <a:pt x="191140" y="288204"/>
                  <a:pt x="199427" y="295571"/>
                  <a:pt x="203570" y="306159"/>
                </a:cubicBezTo>
                <a:cubicBezTo>
                  <a:pt x="207714" y="317209"/>
                  <a:pt x="206333" y="327798"/>
                  <a:pt x="197585" y="335164"/>
                </a:cubicBezTo>
                <a:cubicBezTo>
                  <a:pt x="188377" y="342991"/>
                  <a:pt x="186996" y="352199"/>
                  <a:pt x="186996" y="363248"/>
                </a:cubicBezTo>
                <a:cubicBezTo>
                  <a:pt x="187457" y="417574"/>
                  <a:pt x="186996" y="472361"/>
                  <a:pt x="186996" y="526688"/>
                </a:cubicBezTo>
                <a:cubicBezTo>
                  <a:pt x="186996" y="531752"/>
                  <a:pt x="184694" y="538658"/>
                  <a:pt x="190219" y="540960"/>
                </a:cubicBezTo>
                <a:cubicBezTo>
                  <a:pt x="195744" y="543722"/>
                  <a:pt x="199887" y="537737"/>
                  <a:pt x="203570" y="534975"/>
                </a:cubicBezTo>
                <a:cubicBezTo>
                  <a:pt x="255594" y="496761"/>
                  <a:pt x="307158" y="458549"/>
                  <a:pt x="359183" y="420337"/>
                </a:cubicBezTo>
                <a:cubicBezTo>
                  <a:pt x="363787" y="416653"/>
                  <a:pt x="368852" y="409747"/>
                  <a:pt x="375757" y="413891"/>
                </a:cubicBezTo>
                <a:cubicBezTo>
                  <a:pt x="381282" y="417114"/>
                  <a:pt x="379441" y="424480"/>
                  <a:pt x="379441" y="430465"/>
                </a:cubicBezTo>
                <a:cubicBezTo>
                  <a:pt x="379441" y="463153"/>
                  <a:pt x="379441" y="496301"/>
                  <a:pt x="379441" y="528990"/>
                </a:cubicBezTo>
                <a:cubicBezTo>
                  <a:pt x="379441" y="533594"/>
                  <a:pt x="377599" y="539118"/>
                  <a:pt x="382663" y="541881"/>
                </a:cubicBezTo>
                <a:cubicBezTo>
                  <a:pt x="387728" y="544183"/>
                  <a:pt x="391411" y="539118"/>
                  <a:pt x="394633" y="536356"/>
                </a:cubicBezTo>
                <a:cubicBezTo>
                  <a:pt x="447118" y="497682"/>
                  <a:pt x="499603" y="459009"/>
                  <a:pt x="551627" y="420337"/>
                </a:cubicBezTo>
                <a:cubicBezTo>
                  <a:pt x="556231" y="417114"/>
                  <a:pt x="560835" y="410668"/>
                  <a:pt x="566820" y="413431"/>
                </a:cubicBezTo>
                <a:cubicBezTo>
                  <a:pt x="574186" y="416193"/>
                  <a:pt x="571884" y="424480"/>
                  <a:pt x="571884" y="430465"/>
                </a:cubicBezTo>
                <a:cubicBezTo>
                  <a:pt x="572344" y="458549"/>
                  <a:pt x="571884" y="486633"/>
                  <a:pt x="572344" y="514718"/>
                </a:cubicBezTo>
                <a:cubicBezTo>
                  <a:pt x="572344" y="520242"/>
                  <a:pt x="569582" y="527609"/>
                  <a:pt x="576027" y="530371"/>
                </a:cubicBezTo>
                <a:cubicBezTo>
                  <a:pt x="581092" y="532673"/>
                  <a:pt x="585696" y="526688"/>
                  <a:pt x="589839" y="523926"/>
                </a:cubicBezTo>
                <a:cubicBezTo>
                  <a:pt x="636339" y="489856"/>
                  <a:pt x="682378" y="455786"/>
                  <a:pt x="728877" y="421718"/>
                </a:cubicBezTo>
                <a:cubicBezTo>
                  <a:pt x="733942" y="418035"/>
                  <a:pt x="739006" y="410668"/>
                  <a:pt x="745451" y="413431"/>
                </a:cubicBezTo>
                <a:cubicBezTo>
                  <a:pt x="753278" y="416653"/>
                  <a:pt x="750055" y="425861"/>
                  <a:pt x="750055" y="432307"/>
                </a:cubicBezTo>
                <a:cubicBezTo>
                  <a:pt x="750055" y="582856"/>
                  <a:pt x="750055" y="733864"/>
                  <a:pt x="750516" y="884411"/>
                </a:cubicBezTo>
                <a:cubicBezTo>
                  <a:pt x="750516" y="902367"/>
                  <a:pt x="744991" y="908812"/>
                  <a:pt x="727496" y="907431"/>
                </a:cubicBezTo>
                <a:cubicBezTo>
                  <a:pt x="714145" y="906050"/>
                  <a:pt x="700333" y="906510"/>
                  <a:pt x="686982" y="907431"/>
                </a:cubicBezTo>
                <a:cubicBezTo>
                  <a:pt x="673170" y="908352"/>
                  <a:pt x="668566" y="902367"/>
                  <a:pt x="668566" y="889015"/>
                </a:cubicBezTo>
                <a:cubicBezTo>
                  <a:pt x="669026" y="846199"/>
                  <a:pt x="668106" y="803383"/>
                  <a:pt x="669026" y="760566"/>
                </a:cubicBezTo>
                <a:cubicBezTo>
                  <a:pt x="669487" y="744453"/>
                  <a:pt x="663962" y="738928"/>
                  <a:pt x="647848" y="738928"/>
                </a:cubicBezTo>
                <a:cubicBezTo>
                  <a:pt x="581552" y="739388"/>
                  <a:pt x="515256" y="739388"/>
                  <a:pt x="448960" y="738928"/>
                </a:cubicBezTo>
                <a:cubicBezTo>
                  <a:pt x="433767" y="738928"/>
                  <a:pt x="428242" y="743992"/>
                  <a:pt x="428242" y="759645"/>
                </a:cubicBezTo>
                <a:cubicBezTo>
                  <a:pt x="429163" y="802001"/>
                  <a:pt x="427782" y="843897"/>
                  <a:pt x="428702" y="886253"/>
                </a:cubicBezTo>
                <a:cubicBezTo>
                  <a:pt x="429163" y="901906"/>
                  <a:pt x="424559" y="907891"/>
                  <a:pt x="407985" y="907891"/>
                </a:cubicBezTo>
                <a:cubicBezTo>
                  <a:pt x="284139" y="907431"/>
                  <a:pt x="160294" y="907431"/>
                  <a:pt x="36909" y="907891"/>
                </a:cubicBezTo>
                <a:cubicBezTo>
                  <a:pt x="21256" y="907891"/>
                  <a:pt x="16652" y="902827"/>
                  <a:pt x="16652" y="887634"/>
                </a:cubicBezTo>
                <a:cubicBezTo>
                  <a:pt x="17572" y="800620"/>
                  <a:pt x="17572" y="712225"/>
                  <a:pt x="17572" y="624291"/>
                </a:cubicBezTo>
                <a:cubicBezTo>
                  <a:pt x="17572" y="537277"/>
                  <a:pt x="17572" y="450722"/>
                  <a:pt x="17572" y="363708"/>
                </a:cubicBezTo>
                <a:cubicBezTo>
                  <a:pt x="17572" y="353119"/>
                  <a:pt x="17112" y="343451"/>
                  <a:pt x="7904" y="335164"/>
                </a:cubicBezTo>
                <a:cubicBezTo>
                  <a:pt x="-843" y="327798"/>
                  <a:pt x="-1764" y="316749"/>
                  <a:pt x="2380" y="305699"/>
                </a:cubicBezTo>
                <a:cubicBezTo>
                  <a:pt x="6523" y="295110"/>
                  <a:pt x="15270" y="288204"/>
                  <a:pt x="26780" y="288204"/>
                </a:cubicBezTo>
                <a:close/>
                <a:moveTo>
                  <a:pt x="322811" y="0"/>
                </a:moveTo>
                <a:cubicBezTo>
                  <a:pt x="334781" y="26703"/>
                  <a:pt x="333400" y="52024"/>
                  <a:pt x="323731" y="77346"/>
                </a:cubicBezTo>
                <a:cubicBezTo>
                  <a:pt x="311761" y="110034"/>
                  <a:pt x="288281" y="131672"/>
                  <a:pt x="258816" y="148706"/>
                </a:cubicBezTo>
                <a:cubicBezTo>
                  <a:pt x="236718" y="161138"/>
                  <a:pt x="213698" y="170806"/>
                  <a:pt x="188837" y="177251"/>
                </a:cubicBezTo>
                <a:cubicBezTo>
                  <a:pt x="148783" y="187380"/>
                  <a:pt x="119778" y="208558"/>
                  <a:pt x="107808" y="249073"/>
                </a:cubicBezTo>
                <a:cubicBezTo>
                  <a:pt x="107348" y="251375"/>
                  <a:pt x="105506" y="253216"/>
                  <a:pt x="104585" y="255058"/>
                </a:cubicBezTo>
                <a:cubicBezTo>
                  <a:pt x="104125" y="255518"/>
                  <a:pt x="103204" y="255518"/>
                  <a:pt x="101823" y="256439"/>
                </a:cubicBezTo>
                <a:cubicBezTo>
                  <a:pt x="84328" y="212702"/>
                  <a:pt x="95838" y="171266"/>
                  <a:pt x="131288" y="144103"/>
                </a:cubicBezTo>
                <a:cubicBezTo>
                  <a:pt x="159372" y="122924"/>
                  <a:pt x="192980" y="112796"/>
                  <a:pt x="224747" y="99445"/>
                </a:cubicBezTo>
                <a:cubicBezTo>
                  <a:pt x="269405" y="81029"/>
                  <a:pt x="302093" y="51564"/>
                  <a:pt x="318207" y="5525"/>
                </a:cubicBezTo>
                <a:cubicBezTo>
                  <a:pt x="318667" y="4144"/>
                  <a:pt x="320048" y="2763"/>
                  <a:pt x="322811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DDB6C0B-7518-474C-8DCB-D1489B23AB0C}"/>
              </a:ext>
            </a:extLst>
          </p:cNvPr>
          <p:cNvSpPr/>
          <p:nvPr/>
        </p:nvSpPr>
        <p:spPr>
          <a:xfrm rot="1496729">
            <a:off x="6226215" y="2358315"/>
            <a:ext cx="763617" cy="1029142"/>
          </a:xfrm>
          <a:custGeom>
            <a:avLst/>
            <a:gdLst>
              <a:gd name="connsiteX0" fmla="*/ 683533 w 1055713"/>
              <a:gd name="connsiteY0" fmla="*/ 94584 h 1422805"/>
              <a:gd name="connsiteX1" fmla="*/ 789478 w 1055713"/>
              <a:gd name="connsiteY1" fmla="*/ 66348 h 1422805"/>
              <a:gd name="connsiteX2" fmla="*/ 850885 w 1055713"/>
              <a:gd name="connsiteY2" fmla="*/ 39851 h 1422805"/>
              <a:gd name="connsiteX3" fmla="*/ 875783 w 1055713"/>
              <a:gd name="connsiteY3" fmla="*/ 10341 h 1422805"/>
              <a:gd name="connsiteX4" fmla="*/ 884420 w 1055713"/>
              <a:gd name="connsiteY4" fmla="*/ 84208 h 1422805"/>
              <a:gd name="connsiteX5" fmla="*/ 866115 w 1055713"/>
              <a:gd name="connsiteY5" fmla="*/ 158943 h 1422805"/>
              <a:gd name="connsiteX6" fmla="*/ 785089 w 1055713"/>
              <a:gd name="connsiteY6" fmla="*/ 242842 h 1422805"/>
              <a:gd name="connsiteX7" fmla="*/ 754305 w 1055713"/>
              <a:gd name="connsiteY7" fmla="*/ 258578 h 1422805"/>
              <a:gd name="connsiteX8" fmla="*/ 719334 w 1055713"/>
              <a:gd name="connsiteY8" fmla="*/ 272837 h 1422805"/>
              <a:gd name="connsiteX9" fmla="*/ 673461 w 1055713"/>
              <a:gd name="connsiteY9" fmla="*/ 294297 h 1422805"/>
              <a:gd name="connsiteX10" fmla="*/ 627669 w 1055713"/>
              <a:gd name="connsiteY10" fmla="*/ 340614 h 1422805"/>
              <a:gd name="connsiteX11" fmla="*/ 674593 w 1055713"/>
              <a:gd name="connsiteY11" fmla="*/ 241062 h 1422805"/>
              <a:gd name="connsiteX12" fmla="*/ 744090 w 1055713"/>
              <a:gd name="connsiteY12" fmla="*/ 155889 h 1422805"/>
              <a:gd name="connsiteX13" fmla="*/ 611083 w 1055713"/>
              <a:gd name="connsiteY13" fmla="*/ 324878 h 1422805"/>
              <a:gd name="connsiteX14" fmla="*/ 590979 w 1055713"/>
              <a:gd name="connsiteY14" fmla="*/ 241709 h 1422805"/>
              <a:gd name="connsiteX15" fmla="*/ 591080 w 1055713"/>
              <a:gd name="connsiteY15" fmla="*/ 197069 h 1422805"/>
              <a:gd name="connsiteX16" fmla="*/ 612843 w 1055713"/>
              <a:gd name="connsiteY16" fmla="*/ 144057 h 1422805"/>
              <a:gd name="connsiteX17" fmla="*/ 683533 w 1055713"/>
              <a:gd name="connsiteY17" fmla="*/ 94584 h 1422805"/>
              <a:gd name="connsiteX18" fmla="*/ 92342 w 1055713"/>
              <a:gd name="connsiteY18" fmla="*/ 0 h 1422805"/>
              <a:gd name="connsiteX19" fmla="*/ 212989 w 1055713"/>
              <a:gd name="connsiteY19" fmla="*/ 32230 h 1422805"/>
              <a:gd name="connsiteX20" fmla="*/ 357090 w 1055713"/>
              <a:gd name="connsiteY20" fmla="*/ 20172 h 1422805"/>
              <a:gd name="connsiteX21" fmla="*/ 468742 w 1055713"/>
              <a:gd name="connsiteY21" fmla="*/ 40971 h 1422805"/>
              <a:gd name="connsiteX22" fmla="*/ 554390 w 1055713"/>
              <a:gd name="connsiteY22" fmla="*/ 147588 h 1422805"/>
              <a:gd name="connsiteX23" fmla="*/ 568227 w 1055713"/>
              <a:gd name="connsiteY23" fmla="*/ 217029 h 1422805"/>
              <a:gd name="connsiteX24" fmla="*/ 569583 w 1055713"/>
              <a:gd name="connsiteY24" fmla="*/ 250788 h 1422805"/>
              <a:gd name="connsiteX25" fmla="*/ 572081 w 1055713"/>
              <a:gd name="connsiteY25" fmla="*/ 281590 h 1422805"/>
              <a:gd name="connsiteX26" fmla="*/ 547246 w 1055713"/>
              <a:gd name="connsiteY26" fmla="*/ 254112 h 1422805"/>
              <a:gd name="connsiteX27" fmla="*/ 492826 w 1055713"/>
              <a:gd name="connsiteY27" fmla="*/ 204291 h 1422805"/>
              <a:gd name="connsiteX28" fmla="*/ 332033 w 1055713"/>
              <a:gd name="connsiteY28" fmla="*/ 125541 h 1422805"/>
              <a:gd name="connsiteX29" fmla="*/ 326113 w 1055713"/>
              <a:gd name="connsiteY29" fmla="*/ 125424 h 1422805"/>
              <a:gd name="connsiteX30" fmla="*/ 326036 w 1055713"/>
              <a:gd name="connsiteY30" fmla="*/ 125387 h 1422805"/>
              <a:gd name="connsiteX31" fmla="*/ 325951 w 1055713"/>
              <a:gd name="connsiteY31" fmla="*/ 125631 h 1422805"/>
              <a:gd name="connsiteX32" fmla="*/ 326113 w 1055713"/>
              <a:gd name="connsiteY32" fmla="*/ 125424 h 1422805"/>
              <a:gd name="connsiteX33" fmla="*/ 386190 w 1055713"/>
              <a:gd name="connsiteY33" fmla="*/ 155741 h 1422805"/>
              <a:gd name="connsiteX34" fmla="*/ 665605 w 1055713"/>
              <a:gd name="connsiteY34" fmla="*/ 474471 h 1422805"/>
              <a:gd name="connsiteX35" fmla="*/ 686803 w 1055713"/>
              <a:gd name="connsiteY35" fmla="*/ 535672 h 1422805"/>
              <a:gd name="connsiteX36" fmla="*/ 798064 w 1055713"/>
              <a:gd name="connsiteY36" fmla="*/ 557006 h 1422805"/>
              <a:gd name="connsiteX37" fmla="*/ 996081 w 1055713"/>
              <a:gd name="connsiteY37" fmla="*/ 593764 h 1422805"/>
              <a:gd name="connsiteX38" fmla="*/ 1047056 w 1055713"/>
              <a:gd name="connsiteY38" fmla="*/ 621472 h 1422805"/>
              <a:gd name="connsiteX39" fmla="*/ 1046986 w 1055713"/>
              <a:gd name="connsiteY39" fmla="*/ 678637 h 1422805"/>
              <a:gd name="connsiteX40" fmla="*/ 980185 w 1055713"/>
              <a:gd name="connsiteY40" fmla="*/ 709709 h 1422805"/>
              <a:gd name="connsiteX41" fmla="*/ 861570 w 1055713"/>
              <a:gd name="connsiteY41" fmla="*/ 688072 h 1422805"/>
              <a:gd name="connsiteX42" fmla="*/ 828921 w 1055713"/>
              <a:gd name="connsiteY42" fmla="*/ 686119 h 1422805"/>
              <a:gd name="connsiteX43" fmla="*/ 837574 w 1055713"/>
              <a:gd name="connsiteY43" fmla="*/ 717007 h 1422805"/>
              <a:gd name="connsiteX44" fmla="*/ 925452 w 1055713"/>
              <a:gd name="connsiteY44" fmla="*/ 905930 h 1422805"/>
              <a:gd name="connsiteX45" fmla="*/ 1014057 w 1055713"/>
              <a:gd name="connsiteY45" fmla="*/ 1096418 h 1422805"/>
              <a:gd name="connsiteX46" fmla="*/ 989349 w 1055713"/>
              <a:gd name="connsiteY46" fmla="*/ 1168852 h 1422805"/>
              <a:gd name="connsiteX47" fmla="*/ 843464 w 1055713"/>
              <a:gd name="connsiteY47" fmla="*/ 1237345 h 1422805"/>
              <a:gd name="connsiteX48" fmla="*/ 805754 w 1055713"/>
              <a:gd name="connsiteY48" fmla="*/ 1223146 h 1422805"/>
              <a:gd name="connsiteX49" fmla="*/ 745587 w 1055713"/>
              <a:gd name="connsiteY49" fmla="*/ 1092432 h 1422805"/>
              <a:gd name="connsiteX50" fmla="*/ 698981 w 1055713"/>
              <a:gd name="connsiteY50" fmla="*/ 1074118 h 1422805"/>
              <a:gd name="connsiteX51" fmla="*/ 573729 w 1055713"/>
              <a:gd name="connsiteY51" fmla="*/ 1132379 h 1422805"/>
              <a:gd name="connsiteX52" fmla="*/ 557710 w 1055713"/>
              <a:gd name="connsiteY52" fmla="*/ 1179823 h 1422805"/>
              <a:gd name="connsiteX53" fmla="*/ 618920 w 1055713"/>
              <a:gd name="connsiteY53" fmla="*/ 1310052 h 1422805"/>
              <a:gd name="connsiteX54" fmla="*/ 604721 w 1055713"/>
              <a:gd name="connsiteY54" fmla="*/ 1347762 h 1422805"/>
              <a:gd name="connsiteX55" fmla="*/ 460961 w 1055713"/>
              <a:gd name="connsiteY55" fmla="*/ 1413998 h 1422805"/>
              <a:gd name="connsiteX56" fmla="*/ 387312 w 1055713"/>
              <a:gd name="connsiteY56" fmla="*/ 1386678 h 1422805"/>
              <a:gd name="connsiteX57" fmla="*/ 208366 w 1055713"/>
              <a:gd name="connsiteY57" fmla="*/ 1003336 h 1422805"/>
              <a:gd name="connsiteX58" fmla="*/ 192223 w 1055713"/>
              <a:gd name="connsiteY58" fmla="*/ 982279 h 1422805"/>
              <a:gd name="connsiteX59" fmla="*/ 177245 w 1055713"/>
              <a:gd name="connsiteY59" fmla="*/ 1001941 h 1422805"/>
              <a:gd name="connsiteX60" fmla="*/ 119744 w 1055713"/>
              <a:gd name="connsiteY60" fmla="*/ 1104864 h 1422805"/>
              <a:gd name="connsiteX61" fmla="*/ 79851 w 1055713"/>
              <a:gd name="connsiteY61" fmla="*/ 1140560 h 1422805"/>
              <a:gd name="connsiteX62" fmla="*/ 13801 w 1055713"/>
              <a:gd name="connsiteY62" fmla="*/ 1126848 h 1422805"/>
              <a:gd name="connsiteX63" fmla="*/ 8665 w 1055713"/>
              <a:gd name="connsiteY63" fmla="*/ 1062582 h 1422805"/>
              <a:gd name="connsiteX64" fmla="*/ 118232 w 1055713"/>
              <a:gd name="connsiteY64" fmla="*/ 866883 h 1422805"/>
              <a:gd name="connsiteX65" fmla="*/ 307220 w 1055713"/>
              <a:gd name="connsiteY65" fmla="*/ 530767 h 1422805"/>
              <a:gd name="connsiteX66" fmla="*/ 410553 w 1055713"/>
              <a:gd name="connsiteY66" fmla="*/ 482702 h 1422805"/>
              <a:gd name="connsiteX67" fmla="*/ 645378 w 1055713"/>
              <a:gd name="connsiteY67" fmla="*/ 527729 h 1422805"/>
              <a:gd name="connsiteX68" fmla="*/ 643607 w 1055713"/>
              <a:gd name="connsiteY68" fmla="*/ 519058 h 1422805"/>
              <a:gd name="connsiteX69" fmla="*/ 594641 w 1055713"/>
              <a:gd name="connsiteY69" fmla="*/ 394651 h 1422805"/>
              <a:gd name="connsiteX70" fmla="*/ 461821 w 1055713"/>
              <a:gd name="connsiteY70" fmla="*/ 284883 h 1422805"/>
              <a:gd name="connsiteX71" fmla="*/ 354566 w 1055713"/>
              <a:gd name="connsiteY71" fmla="*/ 261650 h 1422805"/>
              <a:gd name="connsiteX72" fmla="*/ 97465 w 1055713"/>
              <a:gd name="connsiteY72" fmla="*/ 33736 h 1422805"/>
              <a:gd name="connsiteX73" fmla="*/ 92278 w 1055713"/>
              <a:gd name="connsiteY73" fmla="*/ 3219 h 1422805"/>
              <a:gd name="connsiteX74" fmla="*/ 92342 w 1055713"/>
              <a:gd name="connsiteY74" fmla="*/ 0 h 142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55713" h="1422805">
                <a:moveTo>
                  <a:pt x="683533" y="94584"/>
                </a:moveTo>
                <a:cubicBezTo>
                  <a:pt x="717776" y="81295"/>
                  <a:pt x="754446" y="76805"/>
                  <a:pt x="789478" y="66348"/>
                </a:cubicBezTo>
                <a:cubicBezTo>
                  <a:pt x="810938" y="59956"/>
                  <a:pt x="832216" y="52857"/>
                  <a:pt x="850885" y="39851"/>
                </a:cubicBezTo>
                <a:cubicBezTo>
                  <a:pt x="861282" y="32610"/>
                  <a:pt x="869634" y="23508"/>
                  <a:pt x="875783" y="10341"/>
                </a:cubicBezTo>
                <a:cubicBezTo>
                  <a:pt x="882640" y="35766"/>
                  <a:pt x="885876" y="65741"/>
                  <a:pt x="884420" y="84208"/>
                </a:cubicBezTo>
                <a:cubicBezTo>
                  <a:pt x="882498" y="110158"/>
                  <a:pt x="878190" y="135744"/>
                  <a:pt x="866115" y="158943"/>
                </a:cubicBezTo>
                <a:cubicBezTo>
                  <a:pt x="847507" y="194743"/>
                  <a:pt x="819898" y="221988"/>
                  <a:pt x="785089" y="242842"/>
                </a:cubicBezTo>
                <a:cubicBezTo>
                  <a:pt x="775036" y="248869"/>
                  <a:pt x="759564" y="256231"/>
                  <a:pt x="754305" y="258578"/>
                </a:cubicBezTo>
                <a:cubicBezTo>
                  <a:pt x="747651" y="261267"/>
                  <a:pt x="728759" y="268812"/>
                  <a:pt x="719334" y="272837"/>
                </a:cubicBezTo>
                <a:cubicBezTo>
                  <a:pt x="703800" y="279450"/>
                  <a:pt x="689561" y="281756"/>
                  <a:pt x="673461" y="294297"/>
                </a:cubicBezTo>
                <a:cubicBezTo>
                  <a:pt x="648319" y="314017"/>
                  <a:pt x="640736" y="322816"/>
                  <a:pt x="627669" y="340614"/>
                </a:cubicBezTo>
                <a:cubicBezTo>
                  <a:pt x="640108" y="305866"/>
                  <a:pt x="655298" y="272513"/>
                  <a:pt x="674593" y="241062"/>
                </a:cubicBezTo>
                <a:cubicBezTo>
                  <a:pt x="693909" y="209549"/>
                  <a:pt x="716766" y="180929"/>
                  <a:pt x="744090" y="155889"/>
                </a:cubicBezTo>
                <a:cubicBezTo>
                  <a:pt x="699310" y="178603"/>
                  <a:pt x="641847" y="226700"/>
                  <a:pt x="611083" y="324878"/>
                </a:cubicBezTo>
                <a:cubicBezTo>
                  <a:pt x="600667" y="297230"/>
                  <a:pt x="596500" y="269297"/>
                  <a:pt x="590979" y="241709"/>
                </a:cubicBezTo>
                <a:cubicBezTo>
                  <a:pt x="589563" y="233618"/>
                  <a:pt x="589685" y="211814"/>
                  <a:pt x="591080" y="197069"/>
                </a:cubicBezTo>
                <a:cubicBezTo>
                  <a:pt x="592940" y="177491"/>
                  <a:pt x="601678" y="160015"/>
                  <a:pt x="612843" y="144057"/>
                </a:cubicBezTo>
                <a:cubicBezTo>
                  <a:pt x="630319" y="119057"/>
                  <a:pt x="656026" y="105263"/>
                  <a:pt x="683533" y="94584"/>
                </a:cubicBezTo>
                <a:close/>
                <a:moveTo>
                  <a:pt x="92342" y="0"/>
                </a:moveTo>
                <a:cubicBezTo>
                  <a:pt x="126527" y="35178"/>
                  <a:pt x="170182" y="33114"/>
                  <a:pt x="212989" y="32230"/>
                </a:cubicBezTo>
                <a:cubicBezTo>
                  <a:pt x="261224" y="31228"/>
                  <a:pt x="308837" y="21609"/>
                  <a:pt x="357090" y="20172"/>
                </a:cubicBezTo>
                <a:cubicBezTo>
                  <a:pt x="395830" y="19008"/>
                  <a:pt x="433638" y="22980"/>
                  <a:pt x="468742" y="40971"/>
                </a:cubicBezTo>
                <a:cubicBezTo>
                  <a:pt x="511310" y="62781"/>
                  <a:pt x="539502" y="102973"/>
                  <a:pt x="554390" y="147588"/>
                </a:cubicBezTo>
                <a:cubicBezTo>
                  <a:pt x="561875" y="170041"/>
                  <a:pt x="566256" y="193485"/>
                  <a:pt x="568227" y="217029"/>
                </a:cubicBezTo>
                <a:cubicBezTo>
                  <a:pt x="569170" y="228259"/>
                  <a:pt x="569534" y="239543"/>
                  <a:pt x="569583" y="250788"/>
                </a:cubicBezTo>
                <a:cubicBezTo>
                  <a:pt x="569612" y="258457"/>
                  <a:pt x="566422" y="275288"/>
                  <a:pt x="572081" y="281590"/>
                </a:cubicBezTo>
                <a:cubicBezTo>
                  <a:pt x="563027" y="271511"/>
                  <a:pt x="555451" y="262519"/>
                  <a:pt x="547246" y="254112"/>
                </a:cubicBezTo>
                <a:cubicBezTo>
                  <a:pt x="537366" y="244004"/>
                  <a:pt x="496466" y="207124"/>
                  <a:pt x="492826" y="204291"/>
                </a:cubicBezTo>
                <a:cubicBezTo>
                  <a:pt x="444657" y="166998"/>
                  <a:pt x="390964" y="140904"/>
                  <a:pt x="332033" y="125541"/>
                </a:cubicBezTo>
                <a:cubicBezTo>
                  <a:pt x="330188" y="125056"/>
                  <a:pt x="328041" y="122683"/>
                  <a:pt x="326113" y="125424"/>
                </a:cubicBezTo>
                <a:cubicBezTo>
                  <a:pt x="326088" y="125412"/>
                  <a:pt x="326062" y="125399"/>
                  <a:pt x="326036" y="125387"/>
                </a:cubicBezTo>
                <a:cubicBezTo>
                  <a:pt x="326000" y="125464"/>
                  <a:pt x="326007" y="125547"/>
                  <a:pt x="325951" y="125631"/>
                </a:cubicBezTo>
                <a:cubicBezTo>
                  <a:pt x="325951" y="125631"/>
                  <a:pt x="326113" y="125424"/>
                  <a:pt x="326113" y="125424"/>
                </a:cubicBezTo>
                <a:cubicBezTo>
                  <a:pt x="346602" y="134593"/>
                  <a:pt x="366788" y="144364"/>
                  <a:pt x="386190" y="155741"/>
                </a:cubicBezTo>
                <a:cubicBezTo>
                  <a:pt x="509118" y="227687"/>
                  <a:pt x="609685" y="343619"/>
                  <a:pt x="665605" y="474471"/>
                </a:cubicBezTo>
                <a:lnTo>
                  <a:pt x="686803" y="535672"/>
                </a:lnTo>
                <a:lnTo>
                  <a:pt x="798064" y="557006"/>
                </a:lnTo>
                <a:lnTo>
                  <a:pt x="996081" y="593764"/>
                </a:lnTo>
                <a:cubicBezTo>
                  <a:pt x="1016313" y="597684"/>
                  <a:pt x="1035781" y="601324"/>
                  <a:pt x="1047056" y="621472"/>
                </a:cubicBezTo>
                <a:cubicBezTo>
                  <a:pt x="1057847" y="640575"/>
                  <a:pt x="1059352" y="660188"/>
                  <a:pt x="1046986" y="678637"/>
                </a:cubicBezTo>
                <a:cubicBezTo>
                  <a:pt x="1031378" y="702401"/>
                  <a:pt x="1008136" y="713847"/>
                  <a:pt x="980185" y="709709"/>
                </a:cubicBezTo>
                <a:cubicBezTo>
                  <a:pt x="940691" y="703957"/>
                  <a:pt x="901027" y="695111"/>
                  <a:pt x="861570" y="688072"/>
                </a:cubicBezTo>
                <a:cubicBezTo>
                  <a:pt x="850549" y="686216"/>
                  <a:pt x="836372" y="677574"/>
                  <a:pt x="828921" y="686119"/>
                </a:cubicBezTo>
                <a:cubicBezTo>
                  <a:pt x="820667" y="695671"/>
                  <a:pt x="832962" y="707092"/>
                  <a:pt x="837574" y="717007"/>
                </a:cubicBezTo>
                <a:cubicBezTo>
                  <a:pt x="866669" y="780920"/>
                  <a:pt x="896321" y="843304"/>
                  <a:pt x="925452" y="905930"/>
                </a:cubicBezTo>
                <a:lnTo>
                  <a:pt x="1014057" y="1096418"/>
                </a:lnTo>
                <a:cubicBezTo>
                  <a:pt x="1030807" y="1132428"/>
                  <a:pt x="1024595" y="1151823"/>
                  <a:pt x="989349" y="1168852"/>
                </a:cubicBezTo>
                <a:lnTo>
                  <a:pt x="843464" y="1237345"/>
                </a:lnTo>
                <a:cubicBezTo>
                  <a:pt x="824398" y="1246848"/>
                  <a:pt x="814215" y="1242699"/>
                  <a:pt x="805754" y="1223146"/>
                </a:cubicBezTo>
                <a:cubicBezTo>
                  <a:pt x="786650" y="1179344"/>
                  <a:pt x="764692" y="1136234"/>
                  <a:pt x="745587" y="1092432"/>
                </a:cubicBezTo>
                <a:cubicBezTo>
                  <a:pt x="735429" y="1069226"/>
                  <a:pt x="722745" y="1062430"/>
                  <a:pt x="698981" y="1074118"/>
                </a:cubicBezTo>
                <a:cubicBezTo>
                  <a:pt x="657716" y="1094582"/>
                  <a:pt x="615965" y="1114003"/>
                  <a:pt x="573729" y="1132379"/>
                </a:cubicBezTo>
                <a:cubicBezTo>
                  <a:pt x="548958" y="1143267"/>
                  <a:pt x="546749" y="1157625"/>
                  <a:pt x="557710" y="1179823"/>
                </a:cubicBezTo>
                <a:cubicBezTo>
                  <a:pt x="578902" y="1222654"/>
                  <a:pt x="597728" y="1267221"/>
                  <a:pt x="618920" y="1310052"/>
                </a:cubicBezTo>
                <a:cubicBezTo>
                  <a:pt x="628424" y="1329119"/>
                  <a:pt x="624273" y="1339302"/>
                  <a:pt x="604721" y="1347762"/>
                </a:cubicBezTo>
                <a:cubicBezTo>
                  <a:pt x="556222" y="1369051"/>
                  <a:pt x="509216" y="1392186"/>
                  <a:pt x="460961" y="1413998"/>
                </a:cubicBezTo>
                <a:cubicBezTo>
                  <a:pt x="423142" y="1430953"/>
                  <a:pt x="404790" y="1424254"/>
                  <a:pt x="387312" y="1386678"/>
                </a:cubicBezTo>
                <a:cubicBezTo>
                  <a:pt x="327837" y="1258817"/>
                  <a:pt x="268362" y="1130955"/>
                  <a:pt x="208366" y="1003336"/>
                </a:cubicBezTo>
                <a:cubicBezTo>
                  <a:pt x="204724" y="995508"/>
                  <a:pt x="204080" y="981841"/>
                  <a:pt x="192223" y="982279"/>
                </a:cubicBezTo>
                <a:cubicBezTo>
                  <a:pt x="183460" y="982546"/>
                  <a:pt x="181324" y="994332"/>
                  <a:pt x="177245" y="1001941"/>
                </a:cubicBezTo>
                <a:cubicBezTo>
                  <a:pt x="157731" y="1036410"/>
                  <a:pt x="138495" y="1070115"/>
                  <a:pt x="119744" y="1104864"/>
                </a:cubicBezTo>
                <a:cubicBezTo>
                  <a:pt x="110508" y="1121857"/>
                  <a:pt x="98044" y="1134637"/>
                  <a:pt x="79851" y="1140560"/>
                </a:cubicBezTo>
                <a:cubicBezTo>
                  <a:pt x="55152" y="1148875"/>
                  <a:pt x="31752" y="1147699"/>
                  <a:pt x="13801" y="1126848"/>
                </a:cubicBezTo>
                <a:cubicBezTo>
                  <a:pt x="-3422" y="1107562"/>
                  <a:pt x="-3811" y="1084890"/>
                  <a:pt x="8665" y="1062582"/>
                </a:cubicBezTo>
                <a:lnTo>
                  <a:pt x="118232" y="866883"/>
                </a:lnTo>
                <a:lnTo>
                  <a:pt x="307220" y="530767"/>
                </a:lnTo>
                <a:cubicBezTo>
                  <a:pt x="336213" y="479828"/>
                  <a:pt x="352393" y="472302"/>
                  <a:pt x="410553" y="482702"/>
                </a:cubicBezTo>
                <a:lnTo>
                  <a:pt x="645378" y="527729"/>
                </a:lnTo>
                <a:lnTo>
                  <a:pt x="643607" y="519058"/>
                </a:lnTo>
                <a:cubicBezTo>
                  <a:pt x="632067" y="475662"/>
                  <a:pt x="617498" y="433466"/>
                  <a:pt x="594641" y="394651"/>
                </a:cubicBezTo>
                <a:cubicBezTo>
                  <a:pt x="563720" y="342123"/>
                  <a:pt x="520619" y="303874"/>
                  <a:pt x="461821" y="284883"/>
                </a:cubicBezTo>
                <a:cubicBezTo>
                  <a:pt x="426851" y="273580"/>
                  <a:pt x="390681" y="267571"/>
                  <a:pt x="354566" y="261650"/>
                </a:cubicBezTo>
                <a:cubicBezTo>
                  <a:pt x="231616" y="241476"/>
                  <a:pt x="127487" y="157287"/>
                  <a:pt x="97465" y="33736"/>
                </a:cubicBezTo>
                <a:cubicBezTo>
                  <a:pt x="95032" y="23698"/>
                  <a:pt x="93193" y="13515"/>
                  <a:pt x="92278" y="3219"/>
                </a:cubicBezTo>
                <a:cubicBezTo>
                  <a:pt x="92199" y="2388"/>
                  <a:pt x="92313" y="1555"/>
                  <a:pt x="92342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54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8E07620-9545-4420-A3C6-7B618271C413}"/>
              </a:ext>
            </a:extLst>
          </p:cNvPr>
          <p:cNvSpPr/>
          <p:nvPr/>
        </p:nvSpPr>
        <p:spPr>
          <a:xfrm>
            <a:off x="9137543" y="4811214"/>
            <a:ext cx="1122865" cy="931118"/>
          </a:xfrm>
          <a:custGeom>
            <a:avLst/>
            <a:gdLst>
              <a:gd name="connsiteX0" fmla="*/ 652747 w 958519"/>
              <a:gd name="connsiteY0" fmla="*/ 294854 h 794837"/>
              <a:gd name="connsiteX1" fmla="*/ 846112 w 958519"/>
              <a:gd name="connsiteY1" fmla="*/ 294854 h 794837"/>
              <a:gd name="connsiteX2" fmla="*/ 866369 w 958519"/>
              <a:gd name="connsiteY2" fmla="*/ 313270 h 794837"/>
              <a:gd name="connsiteX3" fmla="*/ 892151 w 958519"/>
              <a:gd name="connsiteY3" fmla="*/ 514000 h 794837"/>
              <a:gd name="connsiteX4" fmla="*/ 864527 w 958519"/>
              <a:gd name="connsiteY4" fmla="*/ 544846 h 794837"/>
              <a:gd name="connsiteX5" fmla="*/ 764623 w 958519"/>
              <a:gd name="connsiteY5" fmla="*/ 545307 h 794837"/>
              <a:gd name="connsiteX6" fmla="*/ 664256 w 958519"/>
              <a:gd name="connsiteY6" fmla="*/ 545307 h 794837"/>
              <a:gd name="connsiteX7" fmla="*/ 644920 w 958519"/>
              <a:gd name="connsiteY7" fmla="*/ 526431 h 794837"/>
              <a:gd name="connsiteX8" fmla="*/ 641880 w 958519"/>
              <a:gd name="connsiteY8" fmla="*/ 465357 h 794837"/>
              <a:gd name="connsiteX9" fmla="*/ 629441 w 958519"/>
              <a:gd name="connsiteY9" fmla="*/ 467387 h 794837"/>
              <a:gd name="connsiteX10" fmla="*/ 616525 w 958519"/>
              <a:gd name="connsiteY10" fmla="*/ 466971 h 794837"/>
              <a:gd name="connsiteX11" fmla="*/ 619140 w 958519"/>
              <a:gd name="connsiteY11" fmla="*/ 519985 h 794837"/>
              <a:gd name="connsiteX12" fmla="*/ 594278 w 958519"/>
              <a:gd name="connsiteY12" fmla="*/ 545767 h 794837"/>
              <a:gd name="connsiteX13" fmla="*/ 481942 w 958519"/>
              <a:gd name="connsiteY13" fmla="*/ 545306 h 794837"/>
              <a:gd name="connsiteX14" fmla="*/ 369607 w 958519"/>
              <a:gd name="connsiteY14" fmla="*/ 545306 h 794837"/>
              <a:gd name="connsiteX15" fmla="*/ 345666 w 958519"/>
              <a:gd name="connsiteY15" fmla="*/ 521826 h 794837"/>
              <a:gd name="connsiteX16" fmla="*/ 355795 w 958519"/>
              <a:gd name="connsiteY16" fmla="*/ 313269 h 794837"/>
              <a:gd name="connsiteX17" fmla="*/ 374211 w 958519"/>
              <a:gd name="connsiteY17" fmla="*/ 295775 h 794837"/>
              <a:gd name="connsiteX18" fmla="*/ 590135 w 958519"/>
              <a:gd name="connsiteY18" fmla="*/ 295775 h 794837"/>
              <a:gd name="connsiteX19" fmla="*/ 609011 w 958519"/>
              <a:gd name="connsiteY19" fmla="*/ 314651 h 794837"/>
              <a:gd name="connsiteX20" fmla="*/ 616342 w 958519"/>
              <a:gd name="connsiteY20" fmla="*/ 463262 h 794837"/>
              <a:gd name="connsiteX21" fmla="*/ 641779 w 958519"/>
              <a:gd name="connsiteY21" fmla="*/ 463326 h 794837"/>
              <a:gd name="connsiteX22" fmla="*/ 634331 w 958519"/>
              <a:gd name="connsiteY22" fmla="*/ 313730 h 794837"/>
              <a:gd name="connsiteX23" fmla="*/ 652747 w 958519"/>
              <a:gd name="connsiteY23" fmla="*/ 294854 h 794837"/>
              <a:gd name="connsiteX24" fmla="*/ 115471 w 958519"/>
              <a:gd name="connsiteY24" fmla="*/ 294854 h 794837"/>
              <a:gd name="connsiteX25" fmla="*/ 310677 w 958519"/>
              <a:gd name="connsiteY25" fmla="*/ 294854 h 794837"/>
              <a:gd name="connsiteX26" fmla="*/ 330474 w 958519"/>
              <a:gd name="connsiteY26" fmla="*/ 316032 h 794837"/>
              <a:gd name="connsiteX27" fmla="*/ 320346 w 958519"/>
              <a:gd name="connsiteY27" fmla="*/ 519985 h 794837"/>
              <a:gd name="connsiteX28" fmla="*/ 295024 w 958519"/>
              <a:gd name="connsiteY28" fmla="*/ 545307 h 794837"/>
              <a:gd name="connsiteX29" fmla="*/ 196499 w 958519"/>
              <a:gd name="connsiteY29" fmla="*/ 545307 h 794837"/>
              <a:gd name="connsiteX30" fmla="*/ 96134 w 958519"/>
              <a:gd name="connsiteY30" fmla="*/ 545307 h 794837"/>
              <a:gd name="connsiteX31" fmla="*/ 68050 w 958519"/>
              <a:gd name="connsiteY31" fmla="*/ 514460 h 794837"/>
              <a:gd name="connsiteX32" fmla="*/ 93832 w 958519"/>
              <a:gd name="connsiteY32" fmla="*/ 315572 h 794837"/>
              <a:gd name="connsiteX33" fmla="*/ 115471 w 958519"/>
              <a:gd name="connsiteY33" fmla="*/ 294854 h 794837"/>
              <a:gd name="connsiteX34" fmla="*/ 644460 w 958519"/>
              <a:gd name="connsiteY34" fmla="*/ 61896 h 794837"/>
              <a:gd name="connsiteX35" fmla="*/ 804215 w 958519"/>
              <a:gd name="connsiteY35" fmla="*/ 62357 h 794837"/>
              <a:gd name="connsiteX36" fmla="*/ 836443 w 958519"/>
              <a:gd name="connsiteY36" fmla="*/ 90901 h 794837"/>
              <a:gd name="connsiteX37" fmla="*/ 857621 w 958519"/>
              <a:gd name="connsiteY37" fmla="*/ 251118 h 794837"/>
              <a:gd name="connsiteX38" fmla="*/ 841968 w 958519"/>
              <a:gd name="connsiteY38" fmla="*/ 268153 h 794837"/>
              <a:gd name="connsiteX39" fmla="*/ 745746 w 958519"/>
              <a:gd name="connsiteY39" fmla="*/ 268153 h 794837"/>
              <a:gd name="connsiteX40" fmla="*/ 650905 w 958519"/>
              <a:gd name="connsiteY40" fmla="*/ 268153 h 794837"/>
              <a:gd name="connsiteX41" fmla="*/ 631109 w 958519"/>
              <a:gd name="connsiteY41" fmla="*/ 249737 h 794837"/>
              <a:gd name="connsiteX42" fmla="*/ 623282 w 958519"/>
              <a:gd name="connsiteY42" fmla="*/ 83074 h 794837"/>
              <a:gd name="connsiteX43" fmla="*/ 644460 w 958519"/>
              <a:gd name="connsiteY43" fmla="*/ 61896 h 794837"/>
              <a:gd name="connsiteX44" fmla="*/ 390324 w 958519"/>
              <a:gd name="connsiteY44" fmla="*/ 61896 h 794837"/>
              <a:gd name="connsiteX45" fmla="*/ 574941 w 958519"/>
              <a:gd name="connsiteY45" fmla="*/ 61896 h 794837"/>
              <a:gd name="connsiteX46" fmla="*/ 597500 w 958519"/>
              <a:gd name="connsiteY46" fmla="*/ 83074 h 794837"/>
              <a:gd name="connsiteX47" fmla="*/ 605327 w 958519"/>
              <a:gd name="connsiteY47" fmla="*/ 247895 h 794837"/>
              <a:gd name="connsiteX48" fmla="*/ 584609 w 958519"/>
              <a:gd name="connsiteY48" fmla="*/ 268152 h 794837"/>
              <a:gd name="connsiteX49" fmla="*/ 483323 w 958519"/>
              <a:gd name="connsiteY49" fmla="*/ 268152 h 794837"/>
              <a:gd name="connsiteX50" fmla="*/ 377894 w 958519"/>
              <a:gd name="connsiteY50" fmla="*/ 268152 h 794837"/>
              <a:gd name="connsiteX51" fmla="*/ 359478 w 958519"/>
              <a:gd name="connsiteY51" fmla="*/ 249276 h 794837"/>
              <a:gd name="connsiteX52" fmla="*/ 367305 w 958519"/>
              <a:gd name="connsiteY52" fmla="*/ 82614 h 794837"/>
              <a:gd name="connsiteX53" fmla="*/ 390324 w 958519"/>
              <a:gd name="connsiteY53" fmla="*/ 61896 h 794837"/>
              <a:gd name="connsiteX54" fmla="*/ 152302 w 958519"/>
              <a:gd name="connsiteY54" fmla="*/ 61896 h 794837"/>
              <a:gd name="connsiteX55" fmla="*/ 324488 w 958519"/>
              <a:gd name="connsiteY55" fmla="*/ 61896 h 794837"/>
              <a:gd name="connsiteX56" fmla="*/ 341522 w 958519"/>
              <a:gd name="connsiteY56" fmla="*/ 80312 h 794837"/>
              <a:gd name="connsiteX57" fmla="*/ 333696 w 958519"/>
              <a:gd name="connsiteY57" fmla="*/ 250197 h 794837"/>
              <a:gd name="connsiteX58" fmla="*/ 314820 w 958519"/>
              <a:gd name="connsiteY58" fmla="*/ 267692 h 794837"/>
              <a:gd name="connsiteX59" fmla="*/ 216757 w 958519"/>
              <a:gd name="connsiteY59" fmla="*/ 268152 h 794837"/>
              <a:gd name="connsiteX60" fmla="*/ 121916 w 958519"/>
              <a:gd name="connsiteY60" fmla="*/ 268152 h 794837"/>
              <a:gd name="connsiteX61" fmla="*/ 102580 w 958519"/>
              <a:gd name="connsiteY61" fmla="*/ 247435 h 794837"/>
              <a:gd name="connsiteX62" fmla="*/ 123758 w 958519"/>
              <a:gd name="connsiteY62" fmla="*/ 87217 h 794837"/>
              <a:gd name="connsiteX63" fmla="*/ 152302 w 958519"/>
              <a:gd name="connsiteY63" fmla="*/ 61896 h 794837"/>
              <a:gd name="connsiteX64" fmla="*/ 136187 w 958519"/>
              <a:gd name="connsiteY64" fmla="*/ 41639 h 794837"/>
              <a:gd name="connsiteX65" fmla="*/ 101198 w 958519"/>
              <a:gd name="connsiteY65" fmla="*/ 71564 h 794837"/>
              <a:gd name="connsiteX66" fmla="*/ 86465 w 958519"/>
              <a:gd name="connsiteY66" fmla="*/ 182979 h 794837"/>
              <a:gd name="connsiteX67" fmla="*/ 43188 w 958519"/>
              <a:gd name="connsiteY67" fmla="*/ 523209 h 794837"/>
              <a:gd name="connsiteX68" fmla="*/ 80020 w 958519"/>
              <a:gd name="connsiteY68" fmla="*/ 563723 h 794837"/>
              <a:gd name="connsiteX69" fmla="*/ 479180 w 958519"/>
              <a:gd name="connsiteY69" fmla="*/ 563723 h 794837"/>
              <a:gd name="connsiteX70" fmla="*/ 887546 w 958519"/>
              <a:gd name="connsiteY70" fmla="*/ 563263 h 794837"/>
              <a:gd name="connsiteX71" fmla="*/ 917932 w 958519"/>
              <a:gd name="connsiteY71" fmla="*/ 530115 h 794837"/>
              <a:gd name="connsiteX72" fmla="*/ 859462 w 958519"/>
              <a:gd name="connsiteY72" fmla="*/ 73406 h 794837"/>
              <a:gd name="connsiteX73" fmla="*/ 824012 w 958519"/>
              <a:gd name="connsiteY73" fmla="*/ 41639 h 794837"/>
              <a:gd name="connsiteX74" fmla="*/ 136187 w 958519"/>
              <a:gd name="connsiteY74" fmla="*/ 41639 h 794837"/>
              <a:gd name="connsiteX75" fmla="*/ 130202 w 958519"/>
              <a:gd name="connsiteY75" fmla="*/ 204 h 794837"/>
              <a:gd name="connsiteX76" fmla="*/ 342903 w 958519"/>
              <a:gd name="connsiteY76" fmla="*/ 204 h 794837"/>
              <a:gd name="connsiteX77" fmla="*/ 819408 w 958519"/>
              <a:gd name="connsiteY77" fmla="*/ 204 h 794837"/>
              <a:gd name="connsiteX78" fmla="*/ 899976 w 958519"/>
              <a:gd name="connsiteY78" fmla="*/ 71564 h 794837"/>
              <a:gd name="connsiteX79" fmla="*/ 957986 w 958519"/>
              <a:gd name="connsiteY79" fmla="*/ 528272 h 794837"/>
              <a:gd name="connsiteX80" fmla="*/ 904120 w 958519"/>
              <a:gd name="connsiteY80" fmla="*/ 636003 h 794837"/>
              <a:gd name="connsiteX81" fmla="*/ 870051 w 958519"/>
              <a:gd name="connsiteY81" fmla="*/ 643369 h 794837"/>
              <a:gd name="connsiteX82" fmla="*/ 707533 w 958519"/>
              <a:gd name="connsiteY82" fmla="*/ 643369 h 794837"/>
              <a:gd name="connsiteX83" fmla="*/ 536728 w 958519"/>
              <a:gd name="connsiteY83" fmla="*/ 642909 h 794837"/>
              <a:gd name="connsiteX84" fmla="*/ 521995 w 958519"/>
              <a:gd name="connsiteY84" fmla="*/ 661325 h 794837"/>
              <a:gd name="connsiteX85" fmla="*/ 547317 w 958519"/>
              <a:gd name="connsiteY85" fmla="*/ 770898 h 794837"/>
              <a:gd name="connsiteX86" fmla="*/ 531203 w 958519"/>
              <a:gd name="connsiteY86" fmla="*/ 792996 h 794837"/>
              <a:gd name="connsiteX87" fmla="*/ 423932 w 958519"/>
              <a:gd name="connsiteY87" fmla="*/ 792536 h 794837"/>
              <a:gd name="connsiteX88" fmla="*/ 411962 w 958519"/>
              <a:gd name="connsiteY88" fmla="*/ 775502 h 794837"/>
              <a:gd name="connsiteX89" fmla="*/ 436823 w 958519"/>
              <a:gd name="connsiteY89" fmla="*/ 664087 h 794837"/>
              <a:gd name="connsiteX90" fmla="*/ 419789 w 958519"/>
              <a:gd name="connsiteY90" fmla="*/ 643369 h 794837"/>
              <a:gd name="connsiteX91" fmla="*/ 103039 w 958519"/>
              <a:gd name="connsiteY91" fmla="*/ 643369 h 794837"/>
              <a:gd name="connsiteX92" fmla="*/ 832 w 958519"/>
              <a:gd name="connsiteY92" fmla="*/ 528732 h 794837"/>
              <a:gd name="connsiteX93" fmla="*/ 60683 w 958519"/>
              <a:gd name="connsiteY93" fmla="*/ 59594 h 794837"/>
              <a:gd name="connsiteX94" fmla="*/ 130202 w 958519"/>
              <a:gd name="connsiteY94" fmla="*/ 204 h 79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58519" h="794837">
                <a:moveTo>
                  <a:pt x="652747" y="294854"/>
                </a:moveTo>
                <a:cubicBezTo>
                  <a:pt x="717201" y="295314"/>
                  <a:pt x="781657" y="295314"/>
                  <a:pt x="846112" y="294854"/>
                </a:cubicBezTo>
                <a:cubicBezTo>
                  <a:pt x="859463" y="294854"/>
                  <a:pt x="864527" y="300379"/>
                  <a:pt x="866369" y="313270"/>
                </a:cubicBezTo>
                <a:cubicBezTo>
                  <a:pt x="874656" y="380026"/>
                  <a:pt x="883864" y="446783"/>
                  <a:pt x="892151" y="514000"/>
                </a:cubicBezTo>
                <a:cubicBezTo>
                  <a:pt x="894913" y="534257"/>
                  <a:pt x="885705" y="544846"/>
                  <a:pt x="864527" y="544846"/>
                </a:cubicBezTo>
                <a:cubicBezTo>
                  <a:pt x="831379" y="545767"/>
                  <a:pt x="797771" y="545307"/>
                  <a:pt x="764623" y="545307"/>
                </a:cubicBezTo>
                <a:cubicBezTo>
                  <a:pt x="731014" y="545307"/>
                  <a:pt x="697865" y="544846"/>
                  <a:pt x="664256" y="545307"/>
                </a:cubicBezTo>
                <a:cubicBezTo>
                  <a:pt x="650445" y="545307"/>
                  <a:pt x="645380" y="539782"/>
                  <a:pt x="644920" y="526431"/>
                </a:cubicBezTo>
                <a:lnTo>
                  <a:pt x="641880" y="465357"/>
                </a:lnTo>
                <a:lnTo>
                  <a:pt x="629441" y="467387"/>
                </a:lnTo>
                <a:lnTo>
                  <a:pt x="616525" y="466971"/>
                </a:lnTo>
                <a:lnTo>
                  <a:pt x="619140" y="519985"/>
                </a:lnTo>
                <a:cubicBezTo>
                  <a:pt x="620521" y="544386"/>
                  <a:pt x="618679" y="545767"/>
                  <a:pt x="594278" y="545767"/>
                </a:cubicBezTo>
                <a:cubicBezTo>
                  <a:pt x="556987" y="545306"/>
                  <a:pt x="519235" y="545306"/>
                  <a:pt x="481942" y="545306"/>
                </a:cubicBezTo>
                <a:cubicBezTo>
                  <a:pt x="444650" y="545306"/>
                  <a:pt x="406898" y="545306"/>
                  <a:pt x="369607" y="545306"/>
                </a:cubicBezTo>
                <a:cubicBezTo>
                  <a:pt x="346587" y="545306"/>
                  <a:pt x="344746" y="543925"/>
                  <a:pt x="345666" y="521826"/>
                </a:cubicBezTo>
                <a:cubicBezTo>
                  <a:pt x="348889" y="452307"/>
                  <a:pt x="352572" y="382788"/>
                  <a:pt x="355795" y="313269"/>
                </a:cubicBezTo>
                <a:cubicBezTo>
                  <a:pt x="356255" y="300839"/>
                  <a:pt x="361320" y="295314"/>
                  <a:pt x="374211" y="295775"/>
                </a:cubicBezTo>
                <a:cubicBezTo>
                  <a:pt x="446031" y="296235"/>
                  <a:pt x="518314" y="296235"/>
                  <a:pt x="590135" y="295775"/>
                </a:cubicBezTo>
                <a:cubicBezTo>
                  <a:pt x="603946" y="295775"/>
                  <a:pt x="608550" y="301760"/>
                  <a:pt x="609011" y="314651"/>
                </a:cubicBezTo>
                <a:lnTo>
                  <a:pt x="616342" y="463262"/>
                </a:lnTo>
                <a:lnTo>
                  <a:pt x="641779" y="463326"/>
                </a:lnTo>
                <a:lnTo>
                  <a:pt x="634331" y="313730"/>
                </a:lnTo>
                <a:cubicBezTo>
                  <a:pt x="633410" y="299918"/>
                  <a:pt x="638935" y="294854"/>
                  <a:pt x="652747" y="294854"/>
                </a:cubicBezTo>
                <a:close/>
                <a:moveTo>
                  <a:pt x="115471" y="294854"/>
                </a:moveTo>
                <a:cubicBezTo>
                  <a:pt x="180386" y="295314"/>
                  <a:pt x="245762" y="295314"/>
                  <a:pt x="310677" y="294854"/>
                </a:cubicBezTo>
                <a:cubicBezTo>
                  <a:pt x="326331" y="294854"/>
                  <a:pt x="330934" y="300839"/>
                  <a:pt x="330474" y="316032"/>
                </a:cubicBezTo>
                <a:cubicBezTo>
                  <a:pt x="326791" y="383710"/>
                  <a:pt x="323568" y="451847"/>
                  <a:pt x="320346" y="519985"/>
                </a:cubicBezTo>
                <a:cubicBezTo>
                  <a:pt x="319425" y="543005"/>
                  <a:pt x="317583" y="545307"/>
                  <a:pt x="295024" y="545307"/>
                </a:cubicBezTo>
                <a:cubicBezTo>
                  <a:pt x="261876" y="545767"/>
                  <a:pt x="229187" y="545307"/>
                  <a:pt x="196499" y="545307"/>
                </a:cubicBezTo>
                <a:cubicBezTo>
                  <a:pt x="162891" y="545307"/>
                  <a:pt x="129743" y="545767"/>
                  <a:pt x="96134" y="545307"/>
                </a:cubicBezTo>
                <a:cubicBezTo>
                  <a:pt x="74496" y="545307"/>
                  <a:pt x="65288" y="535638"/>
                  <a:pt x="68050" y="514460"/>
                </a:cubicBezTo>
                <a:cubicBezTo>
                  <a:pt x="76337" y="448164"/>
                  <a:pt x="85545" y="381868"/>
                  <a:pt x="93832" y="315572"/>
                </a:cubicBezTo>
                <a:cubicBezTo>
                  <a:pt x="95674" y="301760"/>
                  <a:pt x="100278" y="294854"/>
                  <a:pt x="115471" y="294854"/>
                </a:cubicBezTo>
                <a:close/>
                <a:moveTo>
                  <a:pt x="644460" y="61896"/>
                </a:moveTo>
                <a:cubicBezTo>
                  <a:pt x="697865" y="62357"/>
                  <a:pt x="750810" y="61896"/>
                  <a:pt x="804215" y="62357"/>
                </a:cubicBezTo>
                <a:cubicBezTo>
                  <a:pt x="826314" y="62357"/>
                  <a:pt x="833681" y="68802"/>
                  <a:pt x="836443" y="90901"/>
                </a:cubicBezTo>
                <a:cubicBezTo>
                  <a:pt x="843809" y="144306"/>
                  <a:pt x="850255" y="197713"/>
                  <a:pt x="857621" y="251118"/>
                </a:cubicBezTo>
                <a:cubicBezTo>
                  <a:pt x="859462" y="264009"/>
                  <a:pt x="853938" y="268153"/>
                  <a:pt x="841968" y="268153"/>
                </a:cubicBezTo>
                <a:cubicBezTo>
                  <a:pt x="810201" y="268153"/>
                  <a:pt x="777973" y="268153"/>
                  <a:pt x="745746" y="268153"/>
                </a:cubicBezTo>
                <a:cubicBezTo>
                  <a:pt x="713979" y="268153"/>
                  <a:pt x="682672" y="267692"/>
                  <a:pt x="650905" y="268153"/>
                </a:cubicBezTo>
                <a:cubicBezTo>
                  <a:pt x="637554" y="268153"/>
                  <a:pt x="631569" y="263088"/>
                  <a:pt x="631109" y="249737"/>
                </a:cubicBezTo>
                <a:cubicBezTo>
                  <a:pt x="628807" y="194030"/>
                  <a:pt x="626505" y="138782"/>
                  <a:pt x="623282" y="83074"/>
                </a:cubicBezTo>
                <a:cubicBezTo>
                  <a:pt x="622361" y="66500"/>
                  <a:pt x="628807" y="61436"/>
                  <a:pt x="644460" y="61896"/>
                </a:cubicBezTo>
                <a:close/>
                <a:moveTo>
                  <a:pt x="390324" y="61896"/>
                </a:moveTo>
                <a:cubicBezTo>
                  <a:pt x="452016" y="62817"/>
                  <a:pt x="513249" y="62817"/>
                  <a:pt x="574941" y="61896"/>
                </a:cubicBezTo>
                <a:cubicBezTo>
                  <a:pt x="591055" y="61896"/>
                  <a:pt x="597040" y="67881"/>
                  <a:pt x="597500" y="83074"/>
                </a:cubicBezTo>
                <a:cubicBezTo>
                  <a:pt x="599802" y="137861"/>
                  <a:pt x="602564" y="193109"/>
                  <a:pt x="605327" y="247895"/>
                </a:cubicBezTo>
                <a:cubicBezTo>
                  <a:pt x="606247" y="263549"/>
                  <a:pt x="599802" y="268152"/>
                  <a:pt x="584609" y="268152"/>
                </a:cubicBezTo>
                <a:cubicBezTo>
                  <a:pt x="551461" y="267692"/>
                  <a:pt x="517392" y="268152"/>
                  <a:pt x="483323" y="268152"/>
                </a:cubicBezTo>
                <a:cubicBezTo>
                  <a:pt x="448333" y="268152"/>
                  <a:pt x="412883" y="267692"/>
                  <a:pt x="377894" y="268152"/>
                </a:cubicBezTo>
                <a:cubicBezTo>
                  <a:pt x="364082" y="268152"/>
                  <a:pt x="358557" y="263088"/>
                  <a:pt x="359478" y="249276"/>
                </a:cubicBezTo>
                <a:cubicBezTo>
                  <a:pt x="362240" y="193569"/>
                  <a:pt x="365003" y="138321"/>
                  <a:pt x="367305" y="82614"/>
                </a:cubicBezTo>
                <a:cubicBezTo>
                  <a:pt x="367765" y="66961"/>
                  <a:pt x="374671" y="61436"/>
                  <a:pt x="390324" y="61896"/>
                </a:cubicBezTo>
                <a:close/>
                <a:moveTo>
                  <a:pt x="152302" y="61896"/>
                </a:moveTo>
                <a:cubicBezTo>
                  <a:pt x="209851" y="61896"/>
                  <a:pt x="266939" y="61896"/>
                  <a:pt x="324488" y="61896"/>
                </a:cubicBezTo>
                <a:cubicBezTo>
                  <a:pt x="337379" y="61896"/>
                  <a:pt x="342443" y="67881"/>
                  <a:pt x="341522" y="80312"/>
                </a:cubicBezTo>
                <a:cubicBezTo>
                  <a:pt x="338760" y="136940"/>
                  <a:pt x="335998" y="193569"/>
                  <a:pt x="333696" y="250197"/>
                </a:cubicBezTo>
                <a:cubicBezTo>
                  <a:pt x="333235" y="262627"/>
                  <a:pt x="327711" y="267692"/>
                  <a:pt x="314820" y="267692"/>
                </a:cubicBezTo>
                <a:cubicBezTo>
                  <a:pt x="282592" y="268152"/>
                  <a:pt x="249905" y="268152"/>
                  <a:pt x="216757" y="268152"/>
                </a:cubicBezTo>
                <a:cubicBezTo>
                  <a:pt x="184990" y="268152"/>
                  <a:pt x="153683" y="267692"/>
                  <a:pt x="121916" y="268152"/>
                </a:cubicBezTo>
                <a:cubicBezTo>
                  <a:pt x="106723" y="268613"/>
                  <a:pt x="100738" y="263088"/>
                  <a:pt x="102580" y="247435"/>
                </a:cubicBezTo>
                <a:cubicBezTo>
                  <a:pt x="109946" y="194029"/>
                  <a:pt x="116852" y="140623"/>
                  <a:pt x="123758" y="87217"/>
                </a:cubicBezTo>
                <a:cubicBezTo>
                  <a:pt x="126060" y="71104"/>
                  <a:pt x="135267" y="61896"/>
                  <a:pt x="152302" y="61896"/>
                </a:cubicBezTo>
                <a:close/>
                <a:moveTo>
                  <a:pt x="136187" y="41639"/>
                </a:moveTo>
                <a:cubicBezTo>
                  <a:pt x="112247" y="41639"/>
                  <a:pt x="104420" y="48084"/>
                  <a:pt x="101198" y="71564"/>
                </a:cubicBezTo>
                <a:cubicBezTo>
                  <a:pt x="95673" y="108396"/>
                  <a:pt x="91069" y="145687"/>
                  <a:pt x="86465" y="182979"/>
                </a:cubicBezTo>
                <a:cubicBezTo>
                  <a:pt x="72193" y="296696"/>
                  <a:pt x="57461" y="409953"/>
                  <a:pt x="43188" y="523209"/>
                </a:cubicBezTo>
                <a:cubicBezTo>
                  <a:pt x="38584" y="556817"/>
                  <a:pt x="45951" y="563723"/>
                  <a:pt x="80020" y="563723"/>
                </a:cubicBezTo>
                <a:cubicBezTo>
                  <a:pt x="213073" y="563723"/>
                  <a:pt x="346125" y="563723"/>
                  <a:pt x="479180" y="563723"/>
                </a:cubicBezTo>
                <a:cubicBezTo>
                  <a:pt x="615455" y="563723"/>
                  <a:pt x="751270" y="563723"/>
                  <a:pt x="887546" y="563263"/>
                </a:cubicBezTo>
                <a:cubicBezTo>
                  <a:pt x="912407" y="563263"/>
                  <a:pt x="921155" y="554055"/>
                  <a:pt x="917932" y="530115"/>
                </a:cubicBezTo>
                <a:cubicBezTo>
                  <a:pt x="898595" y="377725"/>
                  <a:pt x="878799" y="225795"/>
                  <a:pt x="859462" y="73406"/>
                </a:cubicBezTo>
                <a:cubicBezTo>
                  <a:pt x="856240" y="49005"/>
                  <a:pt x="848413" y="41639"/>
                  <a:pt x="824012" y="41639"/>
                </a:cubicBezTo>
                <a:cubicBezTo>
                  <a:pt x="594738" y="41639"/>
                  <a:pt x="365463" y="41639"/>
                  <a:pt x="136187" y="41639"/>
                </a:cubicBezTo>
                <a:close/>
                <a:moveTo>
                  <a:pt x="130202" y="204"/>
                </a:moveTo>
                <a:cubicBezTo>
                  <a:pt x="201102" y="-257"/>
                  <a:pt x="272002" y="204"/>
                  <a:pt x="342903" y="204"/>
                </a:cubicBezTo>
                <a:cubicBezTo>
                  <a:pt x="501738" y="204"/>
                  <a:pt x="660573" y="204"/>
                  <a:pt x="819408" y="204"/>
                </a:cubicBezTo>
                <a:cubicBezTo>
                  <a:pt x="869130" y="204"/>
                  <a:pt x="893991" y="22302"/>
                  <a:pt x="899976" y="71564"/>
                </a:cubicBezTo>
                <a:cubicBezTo>
                  <a:pt x="919313" y="223954"/>
                  <a:pt x="938649" y="376343"/>
                  <a:pt x="957986" y="528272"/>
                </a:cubicBezTo>
                <a:cubicBezTo>
                  <a:pt x="962590" y="566024"/>
                  <a:pt x="936808" y="617588"/>
                  <a:pt x="904120" y="636003"/>
                </a:cubicBezTo>
                <a:cubicBezTo>
                  <a:pt x="893531" y="641988"/>
                  <a:pt x="882021" y="643369"/>
                  <a:pt x="870051" y="643369"/>
                </a:cubicBezTo>
                <a:cubicBezTo>
                  <a:pt x="816646" y="643369"/>
                  <a:pt x="761859" y="643369"/>
                  <a:pt x="707533" y="643369"/>
                </a:cubicBezTo>
                <a:cubicBezTo>
                  <a:pt x="650445" y="643369"/>
                  <a:pt x="593817" y="643830"/>
                  <a:pt x="536728" y="642909"/>
                </a:cubicBezTo>
                <a:cubicBezTo>
                  <a:pt x="521995" y="642909"/>
                  <a:pt x="518312" y="647053"/>
                  <a:pt x="521995" y="661325"/>
                </a:cubicBezTo>
                <a:cubicBezTo>
                  <a:pt x="530743" y="697696"/>
                  <a:pt x="538109" y="734527"/>
                  <a:pt x="547317" y="770898"/>
                </a:cubicBezTo>
                <a:cubicBezTo>
                  <a:pt x="551461" y="786551"/>
                  <a:pt x="546857" y="792076"/>
                  <a:pt x="531203" y="792996"/>
                </a:cubicBezTo>
                <a:cubicBezTo>
                  <a:pt x="495293" y="795298"/>
                  <a:pt x="459843" y="795759"/>
                  <a:pt x="423932" y="792536"/>
                </a:cubicBezTo>
                <a:cubicBezTo>
                  <a:pt x="411502" y="791615"/>
                  <a:pt x="409200" y="786551"/>
                  <a:pt x="411962" y="775502"/>
                </a:cubicBezTo>
                <a:cubicBezTo>
                  <a:pt x="420709" y="738210"/>
                  <a:pt x="428536" y="701379"/>
                  <a:pt x="436823" y="664087"/>
                </a:cubicBezTo>
                <a:cubicBezTo>
                  <a:pt x="441427" y="644290"/>
                  <a:pt x="440506" y="643369"/>
                  <a:pt x="419789" y="643369"/>
                </a:cubicBezTo>
                <a:cubicBezTo>
                  <a:pt x="314358" y="643369"/>
                  <a:pt x="208929" y="643369"/>
                  <a:pt x="103039" y="643369"/>
                </a:cubicBezTo>
                <a:cubicBezTo>
                  <a:pt x="41347" y="643369"/>
                  <a:pt x="-6994" y="589964"/>
                  <a:pt x="832" y="528732"/>
                </a:cubicBezTo>
                <a:cubicBezTo>
                  <a:pt x="20168" y="372199"/>
                  <a:pt x="40426" y="216127"/>
                  <a:pt x="60683" y="59594"/>
                </a:cubicBezTo>
                <a:cubicBezTo>
                  <a:pt x="65287" y="24144"/>
                  <a:pt x="93371" y="664"/>
                  <a:pt x="130202" y="204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345AD6FC-7368-414F-8248-BF52FEF08DFC}"/>
              </a:ext>
            </a:extLst>
          </p:cNvPr>
          <p:cNvSpPr/>
          <p:nvPr/>
        </p:nvSpPr>
        <p:spPr>
          <a:xfrm rot="5400000">
            <a:off x="834885" y="1569744"/>
            <a:ext cx="2295939" cy="229593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F21ABB34-5865-4952-B738-B6D19FBBE506}"/>
              </a:ext>
            </a:extLst>
          </p:cNvPr>
          <p:cNvSpPr/>
          <p:nvPr/>
        </p:nvSpPr>
        <p:spPr>
          <a:xfrm rot="10800000">
            <a:off x="3296483" y="1569744"/>
            <a:ext cx="2295939" cy="229593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A36ADDEB-FB96-442B-B325-BDEDB0F65655}"/>
              </a:ext>
            </a:extLst>
          </p:cNvPr>
          <p:cNvSpPr/>
          <p:nvPr/>
        </p:nvSpPr>
        <p:spPr>
          <a:xfrm rot="16200000">
            <a:off x="3296483" y="4028023"/>
            <a:ext cx="2295939" cy="2295939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EEEA16C5-4EFA-4781-92BA-37AC65A6DC6F}"/>
              </a:ext>
            </a:extLst>
          </p:cNvPr>
          <p:cNvSpPr/>
          <p:nvPr/>
        </p:nvSpPr>
        <p:spPr>
          <a:xfrm>
            <a:off x="834885" y="4028022"/>
            <a:ext cx="2295939" cy="2295939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F1016800-5922-47E1-AB55-2270300A3FED}"/>
              </a:ext>
            </a:extLst>
          </p:cNvPr>
          <p:cNvSpPr/>
          <p:nvPr/>
        </p:nvSpPr>
        <p:spPr>
          <a:xfrm>
            <a:off x="954153" y="1689013"/>
            <a:ext cx="2057400" cy="2057400"/>
          </a:xfrm>
          <a:prstGeom prst="chord">
            <a:avLst>
              <a:gd name="adj1" fmla="val 10795084"/>
              <a:gd name="adj2" fmla="val 21591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ED38CF29-33F5-4FA4-9C0D-159A3BA95ADB}"/>
              </a:ext>
            </a:extLst>
          </p:cNvPr>
          <p:cNvSpPr/>
          <p:nvPr/>
        </p:nvSpPr>
        <p:spPr>
          <a:xfrm>
            <a:off x="3415752" y="1689013"/>
            <a:ext cx="2057400" cy="2057400"/>
          </a:xfrm>
          <a:prstGeom prst="chord">
            <a:avLst>
              <a:gd name="adj1" fmla="val 10795084"/>
              <a:gd name="adj2" fmla="val 21591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93D0E3EC-B577-42D4-8005-4BDEDEC73447}"/>
              </a:ext>
            </a:extLst>
          </p:cNvPr>
          <p:cNvSpPr/>
          <p:nvPr/>
        </p:nvSpPr>
        <p:spPr>
          <a:xfrm rot="10800000">
            <a:off x="3415752" y="4147291"/>
            <a:ext cx="2057400" cy="2057400"/>
          </a:xfrm>
          <a:prstGeom prst="chord">
            <a:avLst>
              <a:gd name="adj1" fmla="val 10795084"/>
              <a:gd name="adj2" fmla="val 21591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1BD28C43-EE73-40C1-9D6A-262FEE36D254}"/>
              </a:ext>
            </a:extLst>
          </p:cNvPr>
          <p:cNvSpPr/>
          <p:nvPr/>
        </p:nvSpPr>
        <p:spPr>
          <a:xfrm rot="10800000">
            <a:off x="954154" y="4147291"/>
            <a:ext cx="2057400" cy="2057400"/>
          </a:xfrm>
          <a:prstGeom prst="chord">
            <a:avLst>
              <a:gd name="adj1" fmla="val 10795084"/>
              <a:gd name="adj2" fmla="val 21591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2B94E-36A3-4057-9C69-11E58B87C98F}"/>
              </a:ext>
            </a:extLst>
          </p:cNvPr>
          <p:cNvSpPr txBox="1"/>
          <p:nvPr/>
        </p:nvSpPr>
        <p:spPr>
          <a:xfrm>
            <a:off x="996620" y="2405666"/>
            <a:ext cx="202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3CC5A-D116-493A-8F19-FC3B39F4C7E6}"/>
              </a:ext>
            </a:extLst>
          </p:cNvPr>
          <p:cNvSpPr txBox="1"/>
          <p:nvPr/>
        </p:nvSpPr>
        <p:spPr>
          <a:xfrm>
            <a:off x="3428403" y="2405666"/>
            <a:ext cx="202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AEBC3-9E4B-495B-9E70-48C61808E243}"/>
              </a:ext>
            </a:extLst>
          </p:cNvPr>
          <p:cNvSpPr txBox="1"/>
          <p:nvPr/>
        </p:nvSpPr>
        <p:spPr>
          <a:xfrm>
            <a:off x="996620" y="5161760"/>
            <a:ext cx="202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616CC-3F38-4F91-9A98-02335DE345F8}"/>
              </a:ext>
            </a:extLst>
          </p:cNvPr>
          <p:cNvSpPr txBox="1"/>
          <p:nvPr/>
        </p:nvSpPr>
        <p:spPr>
          <a:xfrm>
            <a:off x="3428403" y="5161760"/>
            <a:ext cx="2021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EEBCC8-021A-4372-9DD4-7E4F3D11CFAF}"/>
              </a:ext>
            </a:extLst>
          </p:cNvPr>
          <p:cNvSpPr txBox="1"/>
          <p:nvPr/>
        </p:nvSpPr>
        <p:spPr>
          <a:xfrm>
            <a:off x="996620" y="2783765"/>
            <a:ext cx="202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08DF54-4C98-4EA3-8AB4-4278C7BB9FDD}"/>
              </a:ext>
            </a:extLst>
          </p:cNvPr>
          <p:cNvSpPr txBox="1"/>
          <p:nvPr/>
        </p:nvSpPr>
        <p:spPr>
          <a:xfrm>
            <a:off x="3428403" y="2783765"/>
            <a:ext cx="202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202FC-EBB4-4CDF-ACE5-6361EB83D0B6}"/>
              </a:ext>
            </a:extLst>
          </p:cNvPr>
          <p:cNvSpPr txBox="1"/>
          <p:nvPr/>
        </p:nvSpPr>
        <p:spPr>
          <a:xfrm>
            <a:off x="996620" y="4463066"/>
            <a:ext cx="202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D93AE-58C7-4789-B5C9-D38A39F6E65A}"/>
              </a:ext>
            </a:extLst>
          </p:cNvPr>
          <p:cNvSpPr txBox="1"/>
          <p:nvPr/>
        </p:nvSpPr>
        <p:spPr>
          <a:xfrm>
            <a:off x="3428403" y="4463066"/>
            <a:ext cx="202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F125E85-8366-45E2-AF5C-DFD346CE9FFB}"/>
              </a:ext>
            </a:extLst>
          </p:cNvPr>
          <p:cNvSpPr/>
          <p:nvPr/>
        </p:nvSpPr>
        <p:spPr>
          <a:xfrm>
            <a:off x="1050549" y="5175991"/>
            <a:ext cx="596222" cy="546133"/>
          </a:xfrm>
          <a:custGeom>
            <a:avLst/>
            <a:gdLst>
              <a:gd name="connsiteX0" fmla="*/ 425895 w 712993"/>
              <a:gd name="connsiteY0" fmla="*/ 333468 h 653094"/>
              <a:gd name="connsiteX1" fmla="*/ 442879 w 712993"/>
              <a:gd name="connsiteY1" fmla="*/ 352877 h 653094"/>
              <a:gd name="connsiteX2" fmla="*/ 442879 w 712993"/>
              <a:gd name="connsiteY2" fmla="*/ 407062 h 653094"/>
              <a:gd name="connsiteX3" fmla="*/ 471993 w 712993"/>
              <a:gd name="connsiteY3" fmla="*/ 436176 h 653094"/>
              <a:gd name="connsiteX4" fmla="*/ 495446 w 712993"/>
              <a:gd name="connsiteY4" fmla="*/ 436176 h 653094"/>
              <a:gd name="connsiteX5" fmla="*/ 430748 w 712993"/>
              <a:gd name="connsiteY5" fmla="*/ 546163 h 653094"/>
              <a:gd name="connsiteX6" fmla="*/ 418617 w 712993"/>
              <a:gd name="connsiteY6" fmla="*/ 582555 h 653094"/>
              <a:gd name="connsiteX7" fmla="*/ 349875 w 712993"/>
              <a:gd name="connsiteY7" fmla="*/ 652915 h 653094"/>
              <a:gd name="connsiteX8" fmla="*/ 293264 w 712993"/>
              <a:gd name="connsiteY8" fmla="*/ 594686 h 653094"/>
              <a:gd name="connsiteX9" fmla="*/ 265767 w 712993"/>
              <a:gd name="connsiteY9" fmla="*/ 539693 h 653094"/>
              <a:gd name="connsiteX10" fmla="*/ 210774 w 712993"/>
              <a:gd name="connsiteY10" fmla="*/ 438602 h 653094"/>
              <a:gd name="connsiteX11" fmla="*/ 216435 w 712993"/>
              <a:gd name="connsiteY11" fmla="*/ 436176 h 653094"/>
              <a:gd name="connsiteX12" fmla="*/ 257680 w 712993"/>
              <a:gd name="connsiteY12" fmla="*/ 392505 h 653094"/>
              <a:gd name="connsiteX13" fmla="*/ 257680 w 712993"/>
              <a:gd name="connsiteY13" fmla="*/ 353686 h 653094"/>
              <a:gd name="connsiteX14" fmla="*/ 272237 w 712993"/>
              <a:gd name="connsiteY14" fmla="*/ 334276 h 653094"/>
              <a:gd name="connsiteX15" fmla="*/ 290838 w 712993"/>
              <a:gd name="connsiteY15" fmla="*/ 352877 h 653094"/>
              <a:gd name="connsiteX16" fmla="*/ 290838 w 712993"/>
              <a:gd name="connsiteY16" fmla="*/ 419192 h 653094"/>
              <a:gd name="connsiteX17" fmla="*/ 307821 w 712993"/>
              <a:gd name="connsiteY17" fmla="*/ 436176 h 653094"/>
              <a:gd name="connsiteX18" fmla="*/ 395164 w 712993"/>
              <a:gd name="connsiteY18" fmla="*/ 436176 h 653094"/>
              <a:gd name="connsiteX19" fmla="*/ 412147 w 712993"/>
              <a:gd name="connsiteY19" fmla="*/ 415957 h 653094"/>
              <a:gd name="connsiteX20" fmla="*/ 412147 w 712993"/>
              <a:gd name="connsiteY20" fmla="*/ 352877 h 653094"/>
              <a:gd name="connsiteX21" fmla="*/ 425895 w 712993"/>
              <a:gd name="connsiteY21" fmla="*/ 333468 h 653094"/>
              <a:gd name="connsiteX22" fmla="*/ 347854 w 712993"/>
              <a:gd name="connsiteY22" fmla="*/ 171 h 653094"/>
              <a:gd name="connsiteX23" fmla="*/ 366050 w 712993"/>
              <a:gd name="connsiteY23" fmla="*/ 9977 h 653094"/>
              <a:gd name="connsiteX24" fmla="*/ 691966 w 712993"/>
              <a:gd name="connsiteY24" fmla="*/ 336703 h 653094"/>
              <a:gd name="connsiteX25" fmla="*/ 712993 w 712993"/>
              <a:gd name="connsiteY25" fmla="*/ 359347 h 653094"/>
              <a:gd name="connsiteX26" fmla="*/ 664470 w 712993"/>
              <a:gd name="connsiteY26" fmla="*/ 398975 h 653094"/>
              <a:gd name="connsiteX27" fmla="*/ 640208 w 712993"/>
              <a:gd name="connsiteY27" fmla="*/ 385226 h 653094"/>
              <a:gd name="connsiteX28" fmla="*/ 370902 w 712993"/>
              <a:gd name="connsiteY28" fmla="*/ 115920 h 653094"/>
              <a:gd name="connsiteX29" fmla="*/ 336127 w 712993"/>
              <a:gd name="connsiteY29" fmla="*/ 115920 h 653094"/>
              <a:gd name="connsiteX30" fmla="*/ 65203 w 712993"/>
              <a:gd name="connsiteY30" fmla="*/ 387652 h 653094"/>
              <a:gd name="connsiteX31" fmla="*/ 25576 w 712993"/>
              <a:gd name="connsiteY31" fmla="*/ 389270 h 653094"/>
              <a:gd name="connsiteX32" fmla="*/ 27193 w 712993"/>
              <a:gd name="connsiteY32" fmla="*/ 317294 h 653094"/>
              <a:gd name="connsiteX33" fmla="*/ 332083 w 712993"/>
              <a:gd name="connsiteY33" fmla="*/ 11594 h 653094"/>
              <a:gd name="connsiteX34" fmla="*/ 347854 w 712993"/>
              <a:gd name="connsiteY34" fmla="*/ 171 h 65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2993" h="653094">
                <a:moveTo>
                  <a:pt x="425895" y="333468"/>
                </a:moveTo>
                <a:cubicBezTo>
                  <a:pt x="438835" y="332659"/>
                  <a:pt x="442879" y="340746"/>
                  <a:pt x="442879" y="352877"/>
                </a:cubicBezTo>
                <a:cubicBezTo>
                  <a:pt x="442879" y="370669"/>
                  <a:pt x="444496" y="389269"/>
                  <a:pt x="442879" y="407062"/>
                </a:cubicBezTo>
                <a:cubicBezTo>
                  <a:pt x="440453" y="430515"/>
                  <a:pt x="448540" y="439411"/>
                  <a:pt x="471993" y="436176"/>
                </a:cubicBezTo>
                <a:cubicBezTo>
                  <a:pt x="478462" y="433749"/>
                  <a:pt x="486550" y="435367"/>
                  <a:pt x="495446" y="436176"/>
                </a:cubicBezTo>
                <a:cubicBezTo>
                  <a:pt x="490593" y="483891"/>
                  <a:pt x="471184" y="521901"/>
                  <a:pt x="430748" y="546163"/>
                </a:cubicBezTo>
                <a:cubicBezTo>
                  <a:pt x="414573" y="556676"/>
                  <a:pt x="418617" y="569615"/>
                  <a:pt x="418617" y="582555"/>
                </a:cubicBezTo>
                <a:cubicBezTo>
                  <a:pt x="417808" y="652915"/>
                  <a:pt x="418617" y="652915"/>
                  <a:pt x="349875" y="652915"/>
                </a:cubicBezTo>
                <a:cubicBezTo>
                  <a:pt x="286794" y="652915"/>
                  <a:pt x="291647" y="659384"/>
                  <a:pt x="293264" y="594686"/>
                </a:cubicBezTo>
                <a:cubicBezTo>
                  <a:pt x="294073" y="569615"/>
                  <a:pt x="288412" y="553441"/>
                  <a:pt x="265767" y="539693"/>
                </a:cubicBezTo>
                <a:cubicBezTo>
                  <a:pt x="230184" y="517048"/>
                  <a:pt x="214818" y="479847"/>
                  <a:pt x="210774" y="438602"/>
                </a:cubicBezTo>
                <a:cubicBezTo>
                  <a:pt x="213200" y="437793"/>
                  <a:pt x="214818" y="436176"/>
                  <a:pt x="216435" y="436176"/>
                </a:cubicBezTo>
                <a:cubicBezTo>
                  <a:pt x="257680" y="434558"/>
                  <a:pt x="257680" y="434558"/>
                  <a:pt x="257680" y="392505"/>
                </a:cubicBezTo>
                <a:cubicBezTo>
                  <a:pt x="257680" y="379565"/>
                  <a:pt x="257680" y="366625"/>
                  <a:pt x="257680" y="353686"/>
                </a:cubicBezTo>
                <a:cubicBezTo>
                  <a:pt x="257680" y="343981"/>
                  <a:pt x="261724" y="335085"/>
                  <a:pt x="272237" y="334276"/>
                </a:cubicBezTo>
                <a:cubicBezTo>
                  <a:pt x="285177" y="333468"/>
                  <a:pt x="290029" y="342363"/>
                  <a:pt x="290838" y="352877"/>
                </a:cubicBezTo>
                <a:cubicBezTo>
                  <a:pt x="291647" y="374712"/>
                  <a:pt x="291647" y="396548"/>
                  <a:pt x="290838" y="419192"/>
                </a:cubicBezTo>
                <a:cubicBezTo>
                  <a:pt x="290029" y="432132"/>
                  <a:pt x="294882" y="436985"/>
                  <a:pt x="307821" y="436176"/>
                </a:cubicBezTo>
                <a:cubicBezTo>
                  <a:pt x="336935" y="435367"/>
                  <a:pt x="366050" y="435367"/>
                  <a:pt x="395164" y="436176"/>
                </a:cubicBezTo>
                <a:cubicBezTo>
                  <a:pt x="411338" y="436985"/>
                  <a:pt x="412956" y="428897"/>
                  <a:pt x="412147" y="415957"/>
                </a:cubicBezTo>
                <a:cubicBezTo>
                  <a:pt x="411338" y="394931"/>
                  <a:pt x="412147" y="373904"/>
                  <a:pt x="412147" y="352877"/>
                </a:cubicBezTo>
                <a:cubicBezTo>
                  <a:pt x="412147" y="343172"/>
                  <a:pt x="413764" y="334276"/>
                  <a:pt x="425895" y="333468"/>
                </a:cubicBezTo>
                <a:close/>
                <a:moveTo>
                  <a:pt x="347854" y="171"/>
                </a:moveTo>
                <a:cubicBezTo>
                  <a:pt x="352908" y="-739"/>
                  <a:pt x="358367" y="1889"/>
                  <a:pt x="366050" y="9977"/>
                </a:cubicBezTo>
                <a:cubicBezTo>
                  <a:pt x="474419" y="119963"/>
                  <a:pt x="583597" y="228333"/>
                  <a:pt x="691966" y="336703"/>
                </a:cubicBezTo>
                <a:cubicBezTo>
                  <a:pt x="697628" y="343172"/>
                  <a:pt x="702480" y="348025"/>
                  <a:pt x="712993" y="359347"/>
                </a:cubicBezTo>
                <a:cubicBezTo>
                  <a:pt x="696819" y="373095"/>
                  <a:pt x="681453" y="387652"/>
                  <a:pt x="664470" y="398975"/>
                </a:cubicBezTo>
                <a:cubicBezTo>
                  <a:pt x="651530" y="407871"/>
                  <a:pt x="646678" y="391696"/>
                  <a:pt x="640208" y="385226"/>
                </a:cubicBezTo>
                <a:cubicBezTo>
                  <a:pt x="549631" y="296266"/>
                  <a:pt x="459862" y="206497"/>
                  <a:pt x="370902" y="115920"/>
                </a:cubicBezTo>
                <a:cubicBezTo>
                  <a:pt x="357153" y="102171"/>
                  <a:pt x="350684" y="101363"/>
                  <a:pt x="336127" y="115920"/>
                </a:cubicBezTo>
                <a:cubicBezTo>
                  <a:pt x="246358" y="207306"/>
                  <a:pt x="154972" y="297075"/>
                  <a:pt x="65203" y="387652"/>
                </a:cubicBezTo>
                <a:cubicBezTo>
                  <a:pt x="50646" y="402210"/>
                  <a:pt x="42559" y="407871"/>
                  <a:pt x="25576" y="389270"/>
                </a:cubicBezTo>
                <a:cubicBezTo>
                  <a:pt x="-8390" y="352877"/>
                  <a:pt x="-9199" y="353686"/>
                  <a:pt x="27193" y="317294"/>
                </a:cubicBezTo>
                <a:cubicBezTo>
                  <a:pt x="129093" y="215393"/>
                  <a:pt x="230992" y="114302"/>
                  <a:pt x="332083" y="11594"/>
                </a:cubicBezTo>
                <a:cubicBezTo>
                  <a:pt x="338149" y="5528"/>
                  <a:pt x="342799" y="1080"/>
                  <a:pt x="347854" y="171"/>
                </a:cubicBezTo>
                <a:close/>
              </a:path>
            </a:pathLst>
          </a:custGeom>
          <a:solidFill>
            <a:schemeClr val="accent4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44B12B0-1EB5-4DBA-B009-1412FB2BCB1F}"/>
              </a:ext>
            </a:extLst>
          </p:cNvPr>
          <p:cNvSpPr/>
          <p:nvPr/>
        </p:nvSpPr>
        <p:spPr>
          <a:xfrm>
            <a:off x="4840370" y="2062660"/>
            <a:ext cx="509097" cy="615690"/>
          </a:xfrm>
          <a:custGeom>
            <a:avLst/>
            <a:gdLst>
              <a:gd name="connsiteX0" fmla="*/ 26780 w 750712"/>
              <a:gd name="connsiteY0" fmla="*/ 288204 h 907891"/>
              <a:gd name="connsiteX1" fmla="*/ 179630 w 750712"/>
              <a:gd name="connsiteY1" fmla="*/ 288204 h 907891"/>
              <a:gd name="connsiteX2" fmla="*/ 203570 w 750712"/>
              <a:gd name="connsiteY2" fmla="*/ 306159 h 907891"/>
              <a:gd name="connsiteX3" fmla="*/ 197585 w 750712"/>
              <a:gd name="connsiteY3" fmla="*/ 335164 h 907891"/>
              <a:gd name="connsiteX4" fmla="*/ 186996 w 750712"/>
              <a:gd name="connsiteY4" fmla="*/ 363248 h 907891"/>
              <a:gd name="connsiteX5" fmla="*/ 186996 w 750712"/>
              <a:gd name="connsiteY5" fmla="*/ 526688 h 907891"/>
              <a:gd name="connsiteX6" fmla="*/ 190219 w 750712"/>
              <a:gd name="connsiteY6" fmla="*/ 540960 h 907891"/>
              <a:gd name="connsiteX7" fmla="*/ 203570 w 750712"/>
              <a:gd name="connsiteY7" fmla="*/ 534975 h 907891"/>
              <a:gd name="connsiteX8" fmla="*/ 359183 w 750712"/>
              <a:gd name="connsiteY8" fmla="*/ 420337 h 907891"/>
              <a:gd name="connsiteX9" fmla="*/ 375757 w 750712"/>
              <a:gd name="connsiteY9" fmla="*/ 413891 h 907891"/>
              <a:gd name="connsiteX10" fmla="*/ 379441 w 750712"/>
              <a:gd name="connsiteY10" fmla="*/ 430465 h 907891"/>
              <a:gd name="connsiteX11" fmla="*/ 379441 w 750712"/>
              <a:gd name="connsiteY11" fmla="*/ 528990 h 907891"/>
              <a:gd name="connsiteX12" fmla="*/ 382663 w 750712"/>
              <a:gd name="connsiteY12" fmla="*/ 541881 h 907891"/>
              <a:gd name="connsiteX13" fmla="*/ 394633 w 750712"/>
              <a:gd name="connsiteY13" fmla="*/ 536356 h 907891"/>
              <a:gd name="connsiteX14" fmla="*/ 551627 w 750712"/>
              <a:gd name="connsiteY14" fmla="*/ 420337 h 907891"/>
              <a:gd name="connsiteX15" fmla="*/ 566820 w 750712"/>
              <a:gd name="connsiteY15" fmla="*/ 413431 h 907891"/>
              <a:gd name="connsiteX16" fmla="*/ 571884 w 750712"/>
              <a:gd name="connsiteY16" fmla="*/ 430465 h 907891"/>
              <a:gd name="connsiteX17" fmla="*/ 572344 w 750712"/>
              <a:gd name="connsiteY17" fmla="*/ 514718 h 907891"/>
              <a:gd name="connsiteX18" fmla="*/ 576027 w 750712"/>
              <a:gd name="connsiteY18" fmla="*/ 530371 h 907891"/>
              <a:gd name="connsiteX19" fmla="*/ 589839 w 750712"/>
              <a:gd name="connsiteY19" fmla="*/ 523926 h 907891"/>
              <a:gd name="connsiteX20" fmla="*/ 728877 w 750712"/>
              <a:gd name="connsiteY20" fmla="*/ 421718 h 907891"/>
              <a:gd name="connsiteX21" fmla="*/ 745451 w 750712"/>
              <a:gd name="connsiteY21" fmla="*/ 413431 h 907891"/>
              <a:gd name="connsiteX22" fmla="*/ 750055 w 750712"/>
              <a:gd name="connsiteY22" fmla="*/ 432307 h 907891"/>
              <a:gd name="connsiteX23" fmla="*/ 750516 w 750712"/>
              <a:gd name="connsiteY23" fmla="*/ 884411 h 907891"/>
              <a:gd name="connsiteX24" fmla="*/ 727496 w 750712"/>
              <a:gd name="connsiteY24" fmla="*/ 907431 h 907891"/>
              <a:gd name="connsiteX25" fmla="*/ 686982 w 750712"/>
              <a:gd name="connsiteY25" fmla="*/ 907431 h 907891"/>
              <a:gd name="connsiteX26" fmla="*/ 668566 w 750712"/>
              <a:gd name="connsiteY26" fmla="*/ 889015 h 907891"/>
              <a:gd name="connsiteX27" fmla="*/ 669026 w 750712"/>
              <a:gd name="connsiteY27" fmla="*/ 760566 h 907891"/>
              <a:gd name="connsiteX28" fmla="*/ 647848 w 750712"/>
              <a:gd name="connsiteY28" fmla="*/ 738928 h 907891"/>
              <a:gd name="connsiteX29" fmla="*/ 448960 w 750712"/>
              <a:gd name="connsiteY29" fmla="*/ 738928 h 907891"/>
              <a:gd name="connsiteX30" fmla="*/ 428242 w 750712"/>
              <a:gd name="connsiteY30" fmla="*/ 759645 h 907891"/>
              <a:gd name="connsiteX31" fmla="*/ 428702 w 750712"/>
              <a:gd name="connsiteY31" fmla="*/ 886253 h 907891"/>
              <a:gd name="connsiteX32" fmla="*/ 407985 w 750712"/>
              <a:gd name="connsiteY32" fmla="*/ 907891 h 907891"/>
              <a:gd name="connsiteX33" fmla="*/ 36909 w 750712"/>
              <a:gd name="connsiteY33" fmla="*/ 907891 h 907891"/>
              <a:gd name="connsiteX34" fmla="*/ 16652 w 750712"/>
              <a:gd name="connsiteY34" fmla="*/ 887634 h 907891"/>
              <a:gd name="connsiteX35" fmla="*/ 17572 w 750712"/>
              <a:gd name="connsiteY35" fmla="*/ 624291 h 907891"/>
              <a:gd name="connsiteX36" fmla="*/ 17572 w 750712"/>
              <a:gd name="connsiteY36" fmla="*/ 363708 h 907891"/>
              <a:gd name="connsiteX37" fmla="*/ 7904 w 750712"/>
              <a:gd name="connsiteY37" fmla="*/ 335164 h 907891"/>
              <a:gd name="connsiteX38" fmla="*/ 2380 w 750712"/>
              <a:gd name="connsiteY38" fmla="*/ 305699 h 907891"/>
              <a:gd name="connsiteX39" fmla="*/ 26780 w 750712"/>
              <a:gd name="connsiteY39" fmla="*/ 288204 h 907891"/>
              <a:gd name="connsiteX40" fmla="*/ 322811 w 750712"/>
              <a:gd name="connsiteY40" fmla="*/ 0 h 907891"/>
              <a:gd name="connsiteX41" fmla="*/ 323731 w 750712"/>
              <a:gd name="connsiteY41" fmla="*/ 77346 h 907891"/>
              <a:gd name="connsiteX42" fmla="*/ 258816 w 750712"/>
              <a:gd name="connsiteY42" fmla="*/ 148706 h 907891"/>
              <a:gd name="connsiteX43" fmla="*/ 188837 w 750712"/>
              <a:gd name="connsiteY43" fmla="*/ 177251 h 907891"/>
              <a:gd name="connsiteX44" fmla="*/ 107808 w 750712"/>
              <a:gd name="connsiteY44" fmla="*/ 249073 h 907891"/>
              <a:gd name="connsiteX45" fmla="*/ 104585 w 750712"/>
              <a:gd name="connsiteY45" fmla="*/ 255058 h 907891"/>
              <a:gd name="connsiteX46" fmla="*/ 101823 w 750712"/>
              <a:gd name="connsiteY46" fmla="*/ 256439 h 907891"/>
              <a:gd name="connsiteX47" fmla="*/ 131288 w 750712"/>
              <a:gd name="connsiteY47" fmla="*/ 144103 h 907891"/>
              <a:gd name="connsiteX48" fmla="*/ 224747 w 750712"/>
              <a:gd name="connsiteY48" fmla="*/ 99445 h 907891"/>
              <a:gd name="connsiteX49" fmla="*/ 318207 w 750712"/>
              <a:gd name="connsiteY49" fmla="*/ 5525 h 907891"/>
              <a:gd name="connsiteX50" fmla="*/ 322811 w 750712"/>
              <a:gd name="connsiteY50" fmla="*/ 0 h 90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50712" h="907891">
                <a:moveTo>
                  <a:pt x="26780" y="288204"/>
                </a:moveTo>
                <a:cubicBezTo>
                  <a:pt x="77884" y="287744"/>
                  <a:pt x="128987" y="287744"/>
                  <a:pt x="179630" y="288204"/>
                </a:cubicBezTo>
                <a:cubicBezTo>
                  <a:pt x="191140" y="288204"/>
                  <a:pt x="199427" y="295571"/>
                  <a:pt x="203570" y="306159"/>
                </a:cubicBezTo>
                <a:cubicBezTo>
                  <a:pt x="207714" y="317209"/>
                  <a:pt x="206333" y="327798"/>
                  <a:pt x="197585" y="335164"/>
                </a:cubicBezTo>
                <a:cubicBezTo>
                  <a:pt x="188377" y="342991"/>
                  <a:pt x="186996" y="352199"/>
                  <a:pt x="186996" y="363248"/>
                </a:cubicBezTo>
                <a:cubicBezTo>
                  <a:pt x="187457" y="417574"/>
                  <a:pt x="186996" y="472361"/>
                  <a:pt x="186996" y="526688"/>
                </a:cubicBezTo>
                <a:cubicBezTo>
                  <a:pt x="186996" y="531752"/>
                  <a:pt x="184694" y="538658"/>
                  <a:pt x="190219" y="540960"/>
                </a:cubicBezTo>
                <a:cubicBezTo>
                  <a:pt x="195744" y="543722"/>
                  <a:pt x="199887" y="537737"/>
                  <a:pt x="203570" y="534975"/>
                </a:cubicBezTo>
                <a:cubicBezTo>
                  <a:pt x="255594" y="496761"/>
                  <a:pt x="307158" y="458549"/>
                  <a:pt x="359183" y="420337"/>
                </a:cubicBezTo>
                <a:cubicBezTo>
                  <a:pt x="363787" y="416653"/>
                  <a:pt x="368852" y="409747"/>
                  <a:pt x="375757" y="413891"/>
                </a:cubicBezTo>
                <a:cubicBezTo>
                  <a:pt x="381282" y="417114"/>
                  <a:pt x="379441" y="424480"/>
                  <a:pt x="379441" y="430465"/>
                </a:cubicBezTo>
                <a:cubicBezTo>
                  <a:pt x="379441" y="463153"/>
                  <a:pt x="379441" y="496301"/>
                  <a:pt x="379441" y="528990"/>
                </a:cubicBezTo>
                <a:cubicBezTo>
                  <a:pt x="379441" y="533594"/>
                  <a:pt x="377599" y="539118"/>
                  <a:pt x="382663" y="541881"/>
                </a:cubicBezTo>
                <a:cubicBezTo>
                  <a:pt x="387728" y="544183"/>
                  <a:pt x="391411" y="539118"/>
                  <a:pt x="394633" y="536356"/>
                </a:cubicBezTo>
                <a:cubicBezTo>
                  <a:pt x="447118" y="497682"/>
                  <a:pt x="499603" y="459009"/>
                  <a:pt x="551627" y="420337"/>
                </a:cubicBezTo>
                <a:cubicBezTo>
                  <a:pt x="556231" y="417114"/>
                  <a:pt x="560835" y="410668"/>
                  <a:pt x="566820" y="413431"/>
                </a:cubicBezTo>
                <a:cubicBezTo>
                  <a:pt x="574186" y="416193"/>
                  <a:pt x="571884" y="424480"/>
                  <a:pt x="571884" y="430465"/>
                </a:cubicBezTo>
                <a:cubicBezTo>
                  <a:pt x="572344" y="458549"/>
                  <a:pt x="571884" y="486633"/>
                  <a:pt x="572344" y="514718"/>
                </a:cubicBezTo>
                <a:cubicBezTo>
                  <a:pt x="572344" y="520242"/>
                  <a:pt x="569582" y="527609"/>
                  <a:pt x="576027" y="530371"/>
                </a:cubicBezTo>
                <a:cubicBezTo>
                  <a:pt x="581092" y="532673"/>
                  <a:pt x="585696" y="526688"/>
                  <a:pt x="589839" y="523926"/>
                </a:cubicBezTo>
                <a:cubicBezTo>
                  <a:pt x="636339" y="489856"/>
                  <a:pt x="682378" y="455786"/>
                  <a:pt x="728877" y="421718"/>
                </a:cubicBezTo>
                <a:cubicBezTo>
                  <a:pt x="733942" y="418035"/>
                  <a:pt x="739006" y="410668"/>
                  <a:pt x="745451" y="413431"/>
                </a:cubicBezTo>
                <a:cubicBezTo>
                  <a:pt x="753278" y="416653"/>
                  <a:pt x="750055" y="425861"/>
                  <a:pt x="750055" y="432307"/>
                </a:cubicBezTo>
                <a:cubicBezTo>
                  <a:pt x="750055" y="582856"/>
                  <a:pt x="750055" y="733864"/>
                  <a:pt x="750516" y="884411"/>
                </a:cubicBezTo>
                <a:cubicBezTo>
                  <a:pt x="750516" y="902367"/>
                  <a:pt x="744991" y="908812"/>
                  <a:pt x="727496" y="907431"/>
                </a:cubicBezTo>
                <a:cubicBezTo>
                  <a:pt x="714145" y="906050"/>
                  <a:pt x="700333" y="906510"/>
                  <a:pt x="686982" y="907431"/>
                </a:cubicBezTo>
                <a:cubicBezTo>
                  <a:pt x="673170" y="908352"/>
                  <a:pt x="668566" y="902367"/>
                  <a:pt x="668566" y="889015"/>
                </a:cubicBezTo>
                <a:cubicBezTo>
                  <a:pt x="669026" y="846199"/>
                  <a:pt x="668106" y="803383"/>
                  <a:pt x="669026" y="760566"/>
                </a:cubicBezTo>
                <a:cubicBezTo>
                  <a:pt x="669487" y="744453"/>
                  <a:pt x="663962" y="738928"/>
                  <a:pt x="647848" y="738928"/>
                </a:cubicBezTo>
                <a:cubicBezTo>
                  <a:pt x="581552" y="739388"/>
                  <a:pt x="515256" y="739388"/>
                  <a:pt x="448960" y="738928"/>
                </a:cubicBezTo>
                <a:cubicBezTo>
                  <a:pt x="433767" y="738928"/>
                  <a:pt x="428242" y="743992"/>
                  <a:pt x="428242" y="759645"/>
                </a:cubicBezTo>
                <a:cubicBezTo>
                  <a:pt x="429163" y="802001"/>
                  <a:pt x="427782" y="843897"/>
                  <a:pt x="428702" y="886253"/>
                </a:cubicBezTo>
                <a:cubicBezTo>
                  <a:pt x="429163" y="901906"/>
                  <a:pt x="424559" y="907891"/>
                  <a:pt x="407985" y="907891"/>
                </a:cubicBezTo>
                <a:cubicBezTo>
                  <a:pt x="284139" y="907431"/>
                  <a:pt x="160294" y="907431"/>
                  <a:pt x="36909" y="907891"/>
                </a:cubicBezTo>
                <a:cubicBezTo>
                  <a:pt x="21256" y="907891"/>
                  <a:pt x="16652" y="902827"/>
                  <a:pt x="16652" y="887634"/>
                </a:cubicBezTo>
                <a:cubicBezTo>
                  <a:pt x="17572" y="800620"/>
                  <a:pt x="17572" y="712225"/>
                  <a:pt x="17572" y="624291"/>
                </a:cubicBezTo>
                <a:cubicBezTo>
                  <a:pt x="17572" y="537277"/>
                  <a:pt x="17572" y="450722"/>
                  <a:pt x="17572" y="363708"/>
                </a:cubicBezTo>
                <a:cubicBezTo>
                  <a:pt x="17572" y="353119"/>
                  <a:pt x="17112" y="343451"/>
                  <a:pt x="7904" y="335164"/>
                </a:cubicBezTo>
                <a:cubicBezTo>
                  <a:pt x="-843" y="327798"/>
                  <a:pt x="-1764" y="316749"/>
                  <a:pt x="2380" y="305699"/>
                </a:cubicBezTo>
                <a:cubicBezTo>
                  <a:pt x="6523" y="295110"/>
                  <a:pt x="15270" y="288204"/>
                  <a:pt x="26780" y="288204"/>
                </a:cubicBezTo>
                <a:close/>
                <a:moveTo>
                  <a:pt x="322811" y="0"/>
                </a:moveTo>
                <a:cubicBezTo>
                  <a:pt x="334781" y="26703"/>
                  <a:pt x="333400" y="52024"/>
                  <a:pt x="323731" y="77346"/>
                </a:cubicBezTo>
                <a:cubicBezTo>
                  <a:pt x="311761" y="110034"/>
                  <a:pt x="288281" y="131672"/>
                  <a:pt x="258816" y="148706"/>
                </a:cubicBezTo>
                <a:cubicBezTo>
                  <a:pt x="236718" y="161138"/>
                  <a:pt x="213698" y="170806"/>
                  <a:pt x="188837" y="177251"/>
                </a:cubicBezTo>
                <a:cubicBezTo>
                  <a:pt x="148783" y="187380"/>
                  <a:pt x="119778" y="208558"/>
                  <a:pt x="107808" y="249073"/>
                </a:cubicBezTo>
                <a:cubicBezTo>
                  <a:pt x="107348" y="251375"/>
                  <a:pt x="105506" y="253216"/>
                  <a:pt x="104585" y="255058"/>
                </a:cubicBezTo>
                <a:cubicBezTo>
                  <a:pt x="104125" y="255518"/>
                  <a:pt x="103204" y="255518"/>
                  <a:pt x="101823" y="256439"/>
                </a:cubicBezTo>
                <a:cubicBezTo>
                  <a:pt x="84328" y="212702"/>
                  <a:pt x="95838" y="171266"/>
                  <a:pt x="131288" y="144103"/>
                </a:cubicBezTo>
                <a:cubicBezTo>
                  <a:pt x="159372" y="122924"/>
                  <a:pt x="192980" y="112796"/>
                  <a:pt x="224747" y="99445"/>
                </a:cubicBezTo>
                <a:cubicBezTo>
                  <a:pt x="269405" y="81029"/>
                  <a:pt x="302093" y="51564"/>
                  <a:pt x="318207" y="5525"/>
                </a:cubicBezTo>
                <a:cubicBezTo>
                  <a:pt x="318667" y="4144"/>
                  <a:pt x="320048" y="2763"/>
                  <a:pt x="322811" y="0"/>
                </a:cubicBezTo>
                <a:close/>
              </a:path>
            </a:pathLst>
          </a:custGeom>
          <a:solidFill>
            <a:schemeClr val="accent2"/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568CB-AC7C-44EC-85DB-A553E907ED67}"/>
              </a:ext>
            </a:extLst>
          </p:cNvPr>
          <p:cNvSpPr txBox="1"/>
          <p:nvPr/>
        </p:nvSpPr>
        <p:spPr>
          <a:xfrm>
            <a:off x="2194055" y="1917450"/>
            <a:ext cx="7239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C2292-C0D6-4D31-8EB3-2B62EAC581B1}"/>
              </a:ext>
            </a:extLst>
          </p:cNvPr>
          <p:cNvSpPr txBox="1"/>
          <p:nvPr/>
        </p:nvSpPr>
        <p:spPr>
          <a:xfrm>
            <a:off x="3515988" y="1917450"/>
            <a:ext cx="7239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CC33DF-D53A-4A19-BC2D-C443CEEB6754}"/>
              </a:ext>
            </a:extLst>
          </p:cNvPr>
          <p:cNvSpPr txBox="1"/>
          <p:nvPr/>
        </p:nvSpPr>
        <p:spPr>
          <a:xfrm>
            <a:off x="2194055" y="5347408"/>
            <a:ext cx="7239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B212C-5CFA-44E8-BC8A-84F09A76731E}"/>
              </a:ext>
            </a:extLst>
          </p:cNvPr>
          <p:cNvSpPr txBox="1"/>
          <p:nvPr/>
        </p:nvSpPr>
        <p:spPr>
          <a:xfrm>
            <a:off x="3515988" y="5347408"/>
            <a:ext cx="7239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DD8586-95EE-4A46-9A8F-19DF7A4D37C6}"/>
              </a:ext>
            </a:extLst>
          </p:cNvPr>
          <p:cNvGrpSpPr/>
          <p:nvPr/>
        </p:nvGrpSpPr>
        <p:grpSpPr>
          <a:xfrm>
            <a:off x="6076680" y="1693074"/>
            <a:ext cx="5577727" cy="4425434"/>
            <a:chOff x="6076680" y="1693074"/>
            <a:chExt cx="5577727" cy="4425434"/>
          </a:xfrm>
        </p:grpSpPr>
        <p:grpSp>
          <p:nvGrpSpPr>
            <p:cNvPr id="28" name="그룹 3">
              <a:extLst>
                <a:ext uri="{FF2B5EF4-FFF2-40B4-BE49-F238E27FC236}">
                  <a16:creationId xmlns:a16="http://schemas.microsoft.com/office/drawing/2014/main" id="{F0852E26-5245-4EF7-8099-BDF2E81BC66F}"/>
                </a:ext>
              </a:extLst>
            </p:cNvPr>
            <p:cNvGrpSpPr/>
            <p:nvPr/>
          </p:nvGrpSpPr>
          <p:grpSpPr>
            <a:xfrm>
              <a:off x="9137543" y="1693074"/>
              <a:ext cx="2516864" cy="2091451"/>
              <a:chOff x="467544" y="1821371"/>
              <a:chExt cx="3592819" cy="2091451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A46CD18-0153-4A2F-953F-00F4284CA15D}"/>
                  </a:ext>
                </a:extLst>
              </p:cNvPr>
              <p:cNvSpPr/>
              <p:nvPr/>
            </p:nvSpPr>
            <p:spPr>
              <a:xfrm>
                <a:off x="560774" y="1869266"/>
                <a:ext cx="3499589" cy="408623"/>
              </a:xfrm>
              <a:prstGeom prst="roundRect">
                <a:avLst/>
              </a:prstGeom>
              <a:solidFill>
                <a:schemeClr val="accent2"/>
              </a:solidFill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94E3A6B-AF2E-45AA-BFD2-BAED2C3A5559}"/>
                  </a:ext>
                </a:extLst>
              </p:cNvPr>
              <p:cNvSpPr/>
              <p:nvPr/>
            </p:nvSpPr>
            <p:spPr>
              <a:xfrm>
                <a:off x="2106560" y="2312384"/>
                <a:ext cx="1912266" cy="1600438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E09D034-C9AD-4E02-B271-31DCC968D49A}"/>
                  </a:ext>
                </a:extLst>
              </p:cNvPr>
              <p:cNvSpPr/>
              <p:nvPr/>
            </p:nvSpPr>
            <p:spPr>
              <a:xfrm>
                <a:off x="467544" y="1821371"/>
                <a:ext cx="3499589" cy="4086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2. Contents Here B</a:t>
                </a:r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1" name="그룹 3">
              <a:extLst>
                <a:ext uri="{FF2B5EF4-FFF2-40B4-BE49-F238E27FC236}">
                  <a16:creationId xmlns:a16="http://schemas.microsoft.com/office/drawing/2014/main" id="{FD4E0DA4-963A-40B8-83B6-201D541FFFF5}"/>
                </a:ext>
              </a:extLst>
            </p:cNvPr>
            <p:cNvGrpSpPr/>
            <p:nvPr/>
          </p:nvGrpSpPr>
          <p:grpSpPr>
            <a:xfrm>
              <a:off x="6076680" y="1693074"/>
              <a:ext cx="2516864" cy="2091451"/>
              <a:chOff x="467544" y="1821371"/>
              <a:chExt cx="3592819" cy="2091451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07B539A4-9345-4570-A9B9-37F06AE22F3B}"/>
                  </a:ext>
                </a:extLst>
              </p:cNvPr>
              <p:cNvSpPr/>
              <p:nvPr/>
            </p:nvSpPr>
            <p:spPr>
              <a:xfrm>
                <a:off x="560774" y="1869266"/>
                <a:ext cx="3499589" cy="408623"/>
              </a:xfrm>
              <a:prstGeom prst="round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1F85012-7466-4A0F-8BC7-4D78D8325353}"/>
                  </a:ext>
                </a:extLst>
              </p:cNvPr>
              <p:cNvSpPr/>
              <p:nvPr/>
            </p:nvSpPr>
            <p:spPr>
              <a:xfrm>
                <a:off x="2106560" y="2312384"/>
                <a:ext cx="1912266" cy="1600438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7C17B0D-95E7-450E-9E1D-C404576D4A6A}"/>
                  </a:ext>
                </a:extLst>
              </p:cNvPr>
              <p:cNvSpPr/>
              <p:nvPr/>
            </p:nvSpPr>
            <p:spPr>
              <a:xfrm>
                <a:off x="467544" y="1821371"/>
                <a:ext cx="3499589" cy="4086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/>
                    </a:solidFill>
                  </a:rPr>
                  <a:t>1. Contents Here A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4" name="그룹 4">
              <a:extLst>
                <a:ext uri="{FF2B5EF4-FFF2-40B4-BE49-F238E27FC236}">
                  <a16:creationId xmlns:a16="http://schemas.microsoft.com/office/drawing/2014/main" id="{97E5B3DA-6D2B-4C54-9559-E6EF50D8A00B}"/>
                </a:ext>
              </a:extLst>
            </p:cNvPr>
            <p:cNvGrpSpPr/>
            <p:nvPr/>
          </p:nvGrpSpPr>
          <p:grpSpPr>
            <a:xfrm>
              <a:off x="9137543" y="4027057"/>
              <a:ext cx="2516864" cy="2091451"/>
              <a:chOff x="467544" y="2702799"/>
              <a:chExt cx="3592819" cy="2091451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0A57645-99D0-4949-BA66-3D085EBD5559}"/>
                  </a:ext>
                </a:extLst>
              </p:cNvPr>
              <p:cNvSpPr/>
              <p:nvPr/>
            </p:nvSpPr>
            <p:spPr>
              <a:xfrm>
                <a:off x="560774" y="2750694"/>
                <a:ext cx="3499589" cy="408623"/>
              </a:xfrm>
              <a:prstGeom prst="roundRect">
                <a:avLst/>
              </a:prstGeom>
              <a:solidFill>
                <a:schemeClr val="accent3"/>
              </a:solidFill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endParaRPr lang="ko-KR" altLang="en-US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85888D-422A-4D52-8F02-69A52732C1B5}"/>
                  </a:ext>
                </a:extLst>
              </p:cNvPr>
              <p:cNvSpPr/>
              <p:nvPr/>
            </p:nvSpPr>
            <p:spPr>
              <a:xfrm>
                <a:off x="2106560" y="3193812"/>
                <a:ext cx="1912266" cy="1600438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793F7623-EA53-4DBF-B585-B252AF9B70FB}"/>
                  </a:ext>
                </a:extLst>
              </p:cNvPr>
              <p:cNvSpPr/>
              <p:nvPr/>
            </p:nvSpPr>
            <p:spPr>
              <a:xfrm>
                <a:off x="467544" y="2702799"/>
                <a:ext cx="3499589" cy="4086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3"/>
                    </a:solidFill>
                  </a:rPr>
                  <a:t>3. Contents Here D</a:t>
                </a:r>
                <a:endParaRPr lang="ko-KR" altLang="en-US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37" name="그룹 4">
              <a:extLst>
                <a:ext uri="{FF2B5EF4-FFF2-40B4-BE49-F238E27FC236}">
                  <a16:creationId xmlns:a16="http://schemas.microsoft.com/office/drawing/2014/main" id="{FE658827-0C62-4DE7-8D04-CE75CCDD531D}"/>
                </a:ext>
              </a:extLst>
            </p:cNvPr>
            <p:cNvGrpSpPr/>
            <p:nvPr/>
          </p:nvGrpSpPr>
          <p:grpSpPr>
            <a:xfrm>
              <a:off x="6076680" y="4027057"/>
              <a:ext cx="2516864" cy="2091451"/>
              <a:chOff x="467544" y="2702799"/>
              <a:chExt cx="3592819" cy="2091451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A124D8-8B64-4FDC-B3DC-21CAFAECDD90}"/>
                  </a:ext>
                </a:extLst>
              </p:cNvPr>
              <p:cNvSpPr/>
              <p:nvPr/>
            </p:nvSpPr>
            <p:spPr>
              <a:xfrm>
                <a:off x="560774" y="2750694"/>
                <a:ext cx="3499589" cy="408623"/>
              </a:xfrm>
              <a:prstGeom prst="roundRect">
                <a:avLst/>
              </a:prstGeom>
              <a:solidFill>
                <a:schemeClr val="accent4"/>
              </a:solidFill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endParaRPr lang="ko-KR" altLang="en-US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BBF661D-508B-4658-B1F4-CD7697D2553C}"/>
                  </a:ext>
                </a:extLst>
              </p:cNvPr>
              <p:cNvSpPr/>
              <p:nvPr/>
            </p:nvSpPr>
            <p:spPr>
              <a:xfrm>
                <a:off x="2106560" y="3193812"/>
                <a:ext cx="1912266" cy="1600438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DDE9924-ED82-4E78-ABDF-97580A31080F}"/>
                  </a:ext>
                </a:extLst>
              </p:cNvPr>
              <p:cNvSpPr/>
              <p:nvPr/>
            </p:nvSpPr>
            <p:spPr>
              <a:xfrm>
                <a:off x="467544" y="2702799"/>
                <a:ext cx="3499589" cy="4086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4"/>
                    </a:solidFill>
                  </a:rPr>
                  <a:t>4. Contents Here C</a:t>
                </a:r>
                <a:endParaRPr lang="ko-KR" altLang="en-US" b="1" dirty="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0FB833-78D4-4FDC-8FA3-603523C4E76E}"/>
              </a:ext>
            </a:extLst>
          </p:cNvPr>
          <p:cNvGrpSpPr/>
          <p:nvPr/>
        </p:nvGrpSpPr>
        <p:grpSpPr>
          <a:xfrm>
            <a:off x="1050549" y="2017179"/>
            <a:ext cx="634272" cy="696264"/>
            <a:chOff x="6147528" y="2715902"/>
            <a:chExt cx="1146335" cy="125837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00F6438-2F77-4854-9A97-14216BCA1425}"/>
                </a:ext>
              </a:extLst>
            </p:cNvPr>
            <p:cNvSpPr/>
            <p:nvPr/>
          </p:nvSpPr>
          <p:spPr>
            <a:xfrm rot="1496729">
              <a:off x="6525864" y="2715902"/>
              <a:ext cx="767999" cy="558728"/>
            </a:xfrm>
            <a:custGeom>
              <a:avLst/>
              <a:gdLst>
                <a:gd name="connsiteX0" fmla="*/ 1428658 w 1445031"/>
                <a:gd name="connsiteY0" fmla="*/ 18855 h 1051276"/>
                <a:gd name="connsiteX1" fmla="*/ 1444406 w 1445031"/>
                <a:gd name="connsiteY1" fmla="*/ 153540 h 1051276"/>
                <a:gd name="connsiteX2" fmla="*/ 1411029 w 1445031"/>
                <a:gd name="connsiteY2" fmla="*/ 289809 h 1051276"/>
                <a:gd name="connsiteX3" fmla="*/ 1263290 w 1445031"/>
                <a:gd name="connsiteY3" fmla="*/ 442786 h 1051276"/>
                <a:gd name="connsiteX4" fmla="*/ 1207160 w 1445031"/>
                <a:gd name="connsiteY4" fmla="*/ 471478 h 1051276"/>
                <a:gd name="connsiteX5" fmla="*/ 1143395 w 1445031"/>
                <a:gd name="connsiteY5" fmla="*/ 497478 h 1051276"/>
                <a:gd name="connsiteX6" fmla="*/ 1059752 w 1445031"/>
                <a:gd name="connsiteY6" fmla="*/ 536607 h 1051276"/>
                <a:gd name="connsiteX7" fmla="*/ 976257 w 1445031"/>
                <a:gd name="connsiteY7" fmla="*/ 621060 h 1051276"/>
                <a:gd name="connsiteX8" fmla="*/ 1061817 w 1445031"/>
                <a:gd name="connsiteY8" fmla="*/ 439540 h 1051276"/>
                <a:gd name="connsiteX9" fmla="*/ 1188535 w 1445031"/>
                <a:gd name="connsiteY9" fmla="*/ 284240 h 1051276"/>
                <a:gd name="connsiteX10" fmla="*/ 946016 w 1445031"/>
                <a:gd name="connsiteY10" fmla="*/ 592368 h 1051276"/>
                <a:gd name="connsiteX11" fmla="*/ 909358 w 1445031"/>
                <a:gd name="connsiteY11" fmla="*/ 440720 h 1051276"/>
                <a:gd name="connsiteX12" fmla="*/ 909542 w 1445031"/>
                <a:gd name="connsiteY12" fmla="*/ 359327 h 1051276"/>
                <a:gd name="connsiteX13" fmla="*/ 949224 w 1445031"/>
                <a:gd name="connsiteY13" fmla="*/ 262666 h 1051276"/>
                <a:gd name="connsiteX14" fmla="*/ 1078118 w 1445031"/>
                <a:gd name="connsiteY14" fmla="*/ 172459 h 1051276"/>
                <a:gd name="connsiteX15" fmla="*/ 1271293 w 1445031"/>
                <a:gd name="connsiteY15" fmla="*/ 120975 h 1051276"/>
                <a:gd name="connsiteX16" fmla="*/ 1383259 w 1445031"/>
                <a:gd name="connsiteY16" fmla="*/ 72663 h 1051276"/>
                <a:gd name="connsiteX17" fmla="*/ 1428658 w 1445031"/>
                <a:gd name="connsiteY17" fmla="*/ 18855 h 1051276"/>
                <a:gd name="connsiteX18" fmla="*/ 166 w 1445031"/>
                <a:gd name="connsiteY18" fmla="*/ 0 h 1051276"/>
                <a:gd name="connsiteX19" fmla="*/ 220147 w 1445031"/>
                <a:gd name="connsiteY19" fmla="*/ 58766 h 1051276"/>
                <a:gd name="connsiteX20" fmla="*/ 482896 w 1445031"/>
                <a:gd name="connsiteY20" fmla="*/ 36780 h 1051276"/>
                <a:gd name="connsiteX21" fmla="*/ 686477 w 1445031"/>
                <a:gd name="connsiteY21" fmla="*/ 74704 h 1051276"/>
                <a:gd name="connsiteX22" fmla="*/ 842644 w 1445031"/>
                <a:gd name="connsiteY22" fmla="*/ 269105 h 1051276"/>
                <a:gd name="connsiteX23" fmla="*/ 867874 w 1445031"/>
                <a:gd name="connsiteY23" fmla="*/ 395721 h 1051276"/>
                <a:gd name="connsiteX24" fmla="*/ 870345 w 1445031"/>
                <a:gd name="connsiteY24" fmla="*/ 457275 h 1051276"/>
                <a:gd name="connsiteX25" fmla="*/ 874900 w 1445031"/>
                <a:gd name="connsiteY25" fmla="*/ 513438 h 1051276"/>
                <a:gd name="connsiteX26" fmla="*/ 829617 w 1445031"/>
                <a:gd name="connsiteY26" fmla="*/ 463337 h 1051276"/>
                <a:gd name="connsiteX27" fmla="*/ 730391 w 1445031"/>
                <a:gd name="connsiteY27" fmla="*/ 372495 h 1051276"/>
                <a:gd name="connsiteX28" fmla="*/ 437207 w 1445031"/>
                <a:gd name="connsiteY28" fmla="*/ 228906 h 1051276"/>
                <a:gd name="connsiteX29" fmla="*/ 426415 w 1445031"/>
                <a:gd name="connsiteY29" fmla="*/ 228692 h 1051276"/>
                <a:gd name="connsiteX30" fmla="*/ 426274 w 1445031"/>
                <a:gd name="connsiteY30" fmla="*/ 228624 h 1051276"/>
                <a:gd name="connsiteX31" fmla="*/ 426118 w 1445031"/>
                <a:gd name="connsiteY31" fmla="*/ 229070 h 1051276"/>
                <a:gd name="connsiteX32" fmla="*/ 426415 w 1445031"/>
                <a:gd name="connsiteY32" fmla="*/ 228692 h 1051276"/>
                <a:gd name="connsiteX33" fmla="*/ 535955 w 1445031"/>
                <a:gd name="connsiteY33" fmla="*/ 283971 h 1051276"/>
                <a:gd name="connsiteX34" fmla="*/ 1045428 w 1445031"/>
                <a:gd name="connsiteY34" fmla="*/ 865128 h 1051276"/>
                <a:gd name="connsiteX35" fmla="*/ 1087578 w 1445031"/>
                <a:gd name="connsiteY35" fmla="*/ 986821 h 1051276"/>
                <a:gd name="connsiteX36" fmla="*/ 1095351 w 1445031"/>
                <a:gd name="connsiteY36" fmla="*/ 1012624 h 1051276"/>
                <a:gd name="connsiteX37" fmla="*/ 1096035 w 1445031"/>
                <a:gd name="connsiteY37" fmla="*/ 1015239 h 1051276"/>
                <a:gd name="connsiteX38" fmla="*/ 1035073 w 1445031"/>
                <a:gd name="connsiteY38" fmla="*/ 1047847 h 1051276"/>
                <a:gd name="connsiteX39" fmla="*/ 1026734 w 1445031"/>
                <a:gd name="connsiteY39" fmla="*/ 1051276 h 1051276"/>
                <a:gd name="connsiteX40" fmla="*/ 1005318 w 1445031"/>
                <a:gd name="connsiteY40" fmla="*/ 946425 h 1051276"/>
                <a:gd name="connsiteX41" fmla="*/ 916036 w 1445031"/>
                <a:gd name="connsiteY41" fmla="*/ 719587 h 1051276"/>
                <a:gd name="connsiteX42" fmla="*/ 673859 w 1445031"/>
                <a:gd name="connsiteY42" fmla="*/ 519442 h 1051276"/>
                <a:gd name="connsiteX43" fmla="*/ 478293 w 1445031"/>
                <a:gd name="connsiteY43" fmla="*/ 477081 h 1051276"/>
                <a:gd name="connsiteX44" fmla="*/ 9507 w 1445031"/>
                <a:gd name="connsiteY44" fmla="*/ 61513 h 1051276"/>
                <a:gd name="connsiteX45" fmla="*/ 50 w 1445031"/>
                <a:gd name="connsiteY45" fmla="*/ 5869 h 1051276"/>
                <a:gd name="connsiteX46" fmla="*/ 166 w 1445031"/>
                <a:gd name="connsiteY46" fmla="*/ 0 h 105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5031" h="1051276">
                  <a:moveTo>
                    <a:pt x="1428658" y="18855"/>
                  </a:moveTo>
                  <a:cubicBezTo>
                    <a:pt x="1441161" y="65214"/>
                    <a:pt x="1447061" y="119869"/>
                    <a:pt x="1444406" y="153540"/>
                  </a:cubicBezTo>
                  <a:cubicBezTo>
                    <a:pt x="1440902" y="200856"/>
                    <a:pt x="1433047" y="247509"/>
                    <a:pt x="1411029" y="289809"/>
                  </a:cubicBezTo>
                  <a:cubicBezTo>
                    <a:pt x="1377101" y="355086"/>
                    <a:pt x="1326760" y="404763"/>
                    <a:pt x="1263290" y="442786"/>
                  </a:cubicBezTo>
                  <a:cubicBezTo>
                    <a:pt x="1244961" y="453776"/>
                    <a:pt x="1216749" y="467200"/>
                    <a:pt x="1207160" y="471478"/>
                  </a:cubicBezTo>
                  <a:cubicBezTo>
                    <a:pt x="1195027" y="476382"/>
                    <a:pt x="1160581" y="490139"/>
                    <a:pt x="1143395" y="497478"/>
                  </a:cubicBezTo>
                  <a:cubicBezTo>
                    <a:pt x="1115072" y="509537"/>
                    <a:pt x="1089108" y="513741"/>
                    <a:pt x="1059752" y="536607"/>
                  </a:cubicBezTo>
                  <a:cubicBezTo>
                    <a:pt x="1013911" y="572564"/>
                    <a:pt x="1000082" y="588607"/>
                    <a:pt x="976257" y="621060"/>
                  </a:cubicBezTo>
                  <a:cubicBezTo>
                    <a:pt x="998938" y="557702"/>
                    <a:pt x="1026635" y="496888"/>
                    <a:pt x="1061817" y="439540"/>
                  </a:cubicBezTo>
                  <a:cubicBezTo>
                    <a:pt x="1097037" y="382081"/>
                    <a:pt x="1138712" y="329897"/>
                    <a:pt x="1188535" y="284240"/>
                  </a:cubicBezTo>
                  <a:cubicBezTo>
                    <a:pt x="1106884" y="325656"/>
                    <a:pt x="1002109" y="413355"/>
                    <a:pt x="946016" y="592368"/>
                  </a:cubicBezTo>
                  <a:cubicBezTo>
                    <a:pt x="927023" y="541955"/>
                    <a:pt x="919426" y="491023"/>
                    <a:pt x="909358" y="440720"/>
                  </a:cubicBezTo>
                  <a:cubicBezTo>
                    <a:pt x="906777" y="425968"/>
                    <a:pt x="906998" y="386212"/>
                    <a:pt x="909542" y="359327"/>
                  </a:cubicBezTo>
                  <a:cubicBezTo>
                    <a:pt x="912935" y="323628"/>
                    <a:pt x="928867" y="291764"/>
                    <a:pt x="949224" y="262666"/>
                  </a:cubicBezTo>
                  <a:cubicBezTo>
                    <a:pt x="981089" y="217083"/>
                    <a:pt x="1027962" y="191931"/>
                    <a:pt x="1078118" y="172459"/>
                  </a:cubicBezTo>
                  <a:cubicBezTo>
                    <a:pt x="1140555" y="148229"/>
                    <a:pt x="1207418" y="140042"/>
                    <a:pt x="1271293" y="120975"/>
                  </a:cubicBezTo>
                  <a:cubicBezTo>
                    <a:pt x="1310422" y="109321"/>
                    <a:pt x="1349219" y="96377"/>
                    <a:pt x="1383259" y="72663"/>
                  </a:cubicBezTo>
                  <a:cubicBezTo>
                    <a:pt x="1402216" y="59460"/>
                    <a:pt x="1417446" y="42864"/>
                    <a:pt x="1428658" y="18855"/>
                  </a:cubicBezTo>
                  <a:close/>
                  <a:moveTo>
                    <a:pt x="166" y="0"/>
                  </a:moveTo>
                  <a:cubicBezTo>
                    <a:pt x="62497" y="64142"/>
                    <a:pt x="142096" y="60378"/>
                    <a:pt x="220147" y="58766"/>
                  </a:cubicBezTo>
                  <a:cubicBezTo>
                    <a:pt x="308097" y="56939"/>
                    <a:pt x="394913" y="39400"/>
                    <a:pt x="482896" y="36780"/>
                  </a:cubicBezTo>
                  <a:cubicBezTo>
                    <a:pt x="553532" y="34659"/>
                    <a:pt x="622469" y="41900"/>
                    <a:pt x="686477" y="74704"/>
                  </a:cubicBezTo>
                  <a:cubicBezTo>
                    <a:pt x="764094" y="114472"/>
                    <a:pt x="815497" y="187757"/>
                    <a:pt x="842644" y="269105"/>
                  </a:cubicBezTo>
                  <a:cubicBezTo>
                    <a:pt x="856291" y="310045"/>
                    <a:pt x="864280" y="352791"/>
                    <a:pt x="867874" y="395721"/>
                  </a:cubicBezTo>
                  <a:cubicBezTo>
                    <a:pt x="869594" y="416196"/>
                    <a:pt x="870257" y="436771"/>
                    <a:pt x="870345" y="457275"/>
                  </a:cubicBezTo>
                  <a:cubicBezTo>
                    <a:pt x="870398" y="471259"/>
                    <a:pt x="864581" y="501947"/>
                    <a:pt x="874900" y="513438"/>
                  </a:cubicBezTo>
                  <a:cubicBezTo>
                    <a:pt x="858392" y="495061"/>
                    <a:pt x="844578" y="478664"/>
                    <a:pt x="829617" y="463337"/>
                  </a:cubicBezTo>
                  <a:cubicBezTo>
                    <a:pt x="811603" y="444906"/>
                    <a:pt x="737027" y="377660"/>
                    <a:pt x="730391" y="372495"/>
                  </a:cubicBezTo>
                  <a:cubicBezTo>
                    <a:pt x="642561" y="304497"/>
                    <a:pt x="544660" y="256917"/>
                    <a:pt x="437207" y="228906"/>
                  </a:cubicBezTo>
                  <a:cubicBezTo>
                    <a:pt x="433844" y="228022"/>
                    <a:pt x="429930" y="223694"/>
                    <a:pt x="426415" y="228692"/>
                  </a:cubicBezTo>
                  <a:cubicBezTo>
                    <a:pt x="426368" y="228670"/>
                    <a:pt x="426321" y="228647"/>
                    <a:pt x="426274" y="228624"/>
                  </a:cubicBezTo>
                  <a:cubicBezTo>
                    <a:pt x="426207" y="228766"/>
                    <a:pt x="426221" y="228917"/>
                    <a:pt x="426118" y="229070"/>
                  </a:cubicBezTo>
                  <a:cubicBezTo>
                    <a:pt x="426118" y="229070"/>
                    <a:pt x="426415" y="228692"/>
                    <a:pt x="426415" y="228692"/>
                  </a:cubicBezTo>
                  <a:cubicBezTo>
                    <a:pt x="463773" y="245411"/>
                    <a:pt x="500579" y="263226"/>
                    <a:pt x="535955" y="283971"/>
                  </a:cubicBezTo>
                  <a:cubicBezTo>
                    <a:pt x="760097" y="415154"/>
                    <a:pt x="943465" y="626538"/>
                    <a:pt x="1045428" y="865128"/>
                  </a:cubicBezTo>
                  <a:cubicBezTo>
                    <a:pt x="1062329" y="904646"/>
                    <a:pt x="1076392" y="945323"/>
                    <a:pt x="1087578" y="986821"/>
                  </a:cubicBezTo>
                  <a:cubicBezTo>
                    <a:pt x="1089031" y="992204"/>
                    <a:pt x="1092038" y="1001509"/>
                    <a:pt x="1095351" y="1012624"/>
                  </a:cubicBezTo>
                  <a:lnTo>
                    <a:pt x="1096035" y="1015239"/>
                  </a:lnTo>
                  <a:lnTo>
                    <a:pt x="1035073" y="1047847"/>
                  </a:lnTo>
                  <a:lnTo>
                    <a:pt x="1026734" y="1051276"/>
                  </a:lnTo>
                  <a:lnTo>
                    <a:pt x="1005318" y="946425"/>
                  </a:lnTo>
                  <a:cubicBezTo>
                    <a:pt x="984277" y="867300"/>
                    <a:pt x="957712" y="790362"/>
                    <a:pt x="916036" y="719587"/>
                  </a:cubicBezTo>
                  <a:cubicBezTo>
                    <a:pt x="859655" y="623810"/>
                    <a:pt x="781068" y="554070"/>
                    <a:pt x="673859" y="519442"/>
                  </a:cubicBezTo>
                  <a:cubicBezTo>
                    <a:pt x="610094" y="498834"/>
                    <a:pt x="544145" y="487877"/>
                    <a:pt x="478293" y="477081"/>
                  </a:cubicBezTo>
                  <a:cubicBezTo>
                    <a:pt x="254112" y="440297"/>
                    <a:pt x="64247" y="286790"/>
                    <a:pt x="9507" y="61513"/>
                  </a:cubicBezTo>
                  <a:cubicBezTo>
                    <a:pt x="5072" y="43210"/>
                    <a:pt x="1717" y="24643"/>
                    <a:pt x="50" y="5869"/>
                  </a:cubicBezTo>
                  <a:cubicBezTo>
                    <a:pt x="-94" y="4355"/>
                    <a:pt x="113" y="2836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 w="545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D10E41-02E2-49C3-9785-EB84F9AB8555}"/>
                </a:ext>
              </a:extLst>
            </p:cNvPr>
            <p:cNvSpPr/>
            <p:nvPr/>
          </p:nvSpPr>
          <p:spPr>
            <a:xfrm>
              <a:off x="6147528" y="3109554"/>
              <a:ext cx="1117182" cy="864722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04076 w 1180071"/>
                <a:gd name="connsiteY25" fmla="*/ 50816 h 913398"/>
                <a:gd name="connsiteX26" fmla="*/ 944140 w 1180071"/>
                <a:gd name="connsiteY26" fmla="*/ 90880 h 913398"/>
                <a:gd name="connsiteX27" fmla="*/ 943551 w 1180071"/>
                <a:gd name="connsiteY27" fmla="*/ 199878 h 913398"/>
                <a:gd name="connsiteX28" fmla="*/ 976545 w 1180071"/>
                <a:gd name="connsiteY28" fmla="*/ 262330 h 913398"/>
                <a:gd name="connsiteX29" fmla="*/ 1144460 w 1180071"/>
                <a:gd name="connsiteY29" fmla="*/ 381933 h 913398"/>
                <a:gd name="connsiteX30" fmla="*/ 1179810 w 1180071"/>
                <a:gd name="connsiteY30" fmla="*/ 429656 h 913398"/>
                <a:gd name="connsiteX31" fmla="*/ 1155065 w 1180071"/>
                <a:gd name="connsiteY31" fmla="*/ 482682 h 913398"/>
                <a:gd name="connsiteX32" fmla="*/ 1079651 w 1180071"/>
                <a:gd name="connsiteY32" fmla="*/ 482682 h 913398"/>
                <a:gd name="connsiteX33" fmla="*/ 978902 w 1180071"/>
                <a:gd name="connsiteY33" fmla="*/ 411392 h 913398"/>
                <a:gd name="connsiteX34" fmla="*/ 949443 w 1180071"/>
                <a:gd name="connsiteY34" fmla="*/ 395484 h 913398"/>
                <a:gd name="connsiteX35" fmla="*/ 944140 w 1180071"/>
                <a:gd name="connsiteY35" fmla="*/ 427888 h 913398"/>
                <a:gd name="connsiteX36" fmla="*/ 944140 w 1180071"/>
                <a:gd name="connsiteY36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44140 w 1180071"/>
                <a:gd name="connsiteY25" fmla="*/ 90880 h 913398"/>
                <a:gd name="connsiteX26" fmla="*/ 943551 w 1180071"/>
                <a:gd name="connsiteY26" fmla="*/ 199878 h 913398"/>
                <a:gd name="connsiteX27" fmla="*/ 976545 w 1180071"/>
                <a:gd name="connsiteY27" fmla="*/ 262330 h 913398"/>
                <a:gd name="connsiteX28" fmla="*/ 1144460 w 1180071"/>
                <a:gd name="connsiteY28" fmla="*/ 381933 h 913398"/>
                <a:gd name="connsiteX29" fmla="*/ 1179810 w 1180071"/>
                <a:gd name="connsiteY29" fmla="*/ 429656 h 913398"/>
                <a:gd name="connsiteX30" fmla="*/ 1155065 w 1180071"/>
                <a:gd name="connsiteY30" fmla="*/ 482682 h 913398"/>
                <a:gd name="connsiteX31" fmla="*/ 1079651 w 1180071"/>
                <a:gd name="connsiteY31" fmla="*/ 482682 h 913398"/>
                <a:gd name="connsiteX32" fmla="*/ 978902 w 1180071"/>
                <a:gd name="connsiteY32" fmla="*/ 411392 h 913398"/>
                <a:gd name="connsiteX33" fmla="*/ 949443 w 1180071"/>
                <a:gd name="connsiteY33" fmla="*/ 395484 h 913398"/>
                <a:gd name="connsiteX34" fmla="*/ 944140 w 1180071"/>
                <a:gd name="connsiteY34" fmla="*/ 427888 h 913398"/>
                <a:gd name="connsiteX35" fmla="*/ 944140 w 1180071"/>
                <a:gd name="connsiteY35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43551 w 1180071"/>
                <a:gd name="connsiteY25" fmla="*/ 199878 h 913398"/>
                <a:gd name="connsiteX26" fmla="*/ 976545 w 1180071"/>
                <a:gd name="connsiteY26" fmla="*/ 262330 h 913398"/>
                <a:gd name="connsiteX27" fmla="*/ 1144460 w 1180071"/>
                <a:gd name="connsiteY27" fmla="*/ 381933 h 913398"/>
                <a:gd name="connsiteX28" fmla="*/ 1179810 w 1180071"/>
                <a:gd name="connsiteY28" fmla="*/ 429656 h 913398"/>
                <a:gd name="connsiteX29" fmla="*/ 1155065 w 1180071"/>
                <a:gd name="connsiteY29" fmla="*/ 482682 h 913398"/>
                <a:gd name="connsiteX30" fmla="*/ 1079651 w 1180071"/>
                <a:gd name="connsiteY30" fmla="*/ 482682 h 913398"/>
                <a:gd name="connsiteX31" fmla="*/ 978902 w 1180071"/>
                <a:gd name="connsiteY31" fmla="*/ 411392 h 913398"/>
                <a:gd name="connsiteX32" fmla="*/ 949443 w 1180071"/>
                <a:gd name="connsiteY32" fmla="*/ 395484 h 913398"/>
                <a:gd name="connsiteX33" fmla="*/ 944140 w 1180071"/>
                <a:gd name="connsiteY33" fmla="*/ 427888 h 913398"/>
                <a:gd name="connsiteX34" fmla="*/ 944140 w 1180071"/>
                <a:gd name="connsiteY34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76545 w 1180071"/>
                <a:gd name="connsiteY25" fmla="*/ 262330 h 913398"/>
                <a:gd name="connsiteX26" fmla="*/ 1144460 w 1180071"/>
                <a:gd name="connsiteY26" fmla="*/ 381933 h 913398"/>
                <a:gd name="connsiteX27" fmla="*/ 1179810 w 1180071"/>
                <a:gd name="connsiteY27" fmla="*/ 429656 h 913398"/>
                <a:gd name="connsiteX28" fmla="*/ 1155065 w 1180071"/>
                <a:gd name="connsiteY28" fmla="*/ 482682 h 913398"/>
                <a:gd name="connsiteX29" fmla="*/ 1079651 w 1180071"/>
                <a:gd name="connsiteY29" fmla="*/ 482682 h 913398"/>
                <a:gd name="connsiteX30" fmla="*/ 978902 w 1180071"/>
                <a:gd name="connsiteY30" fmla="*/ 411392 h 913398"/>
                <a:gd name="connsiteX31" fmla="*/ 949443 w 1180071"/>
                <a:gd name="connsiteY31" fmla="*/ 395484 h 913398"/>
                <a:gd name="connsiteX32" fmla="*/ 944140 w 1180071"/>
                <a:gd name="connsiteY32" fmla="*/ 427888 h 913398"/>
                <a:gd name="connsiteX33" fmla="*/ 944140 w 1180071"/>
                <a:gd name="connsiteY33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976545 w 1180071"/>
                <a:gd name="connsiteY24" fmla="*/ 262330 h 913398"/>
                <a:gd name="connsiteX25" fmla="*/ 1144460 w 1180071"/>
                <a:gd name="connsiteY25" fmla="*/ 381933 h 913398"/>
                <a:gd name="connsiteX26" fmla="*/ 1179810 w 1180071"/>
                <a:gd name="connsiteY26" fmla="*/ 429656 h 913398"/>
                <a:gd name="connsiteX27" fmla="*/ 1155065 w 1180071"/>
                <a:gd name="connsiteY27" fmla="*/ 482682 h 913398"/>
                <a:gd name="connsiteX28" fmla="*/ 1079651 w 1180071"/>
                <a:gd name="connsiteY28" fmla="*/ 482682 h 913398"/>
                <a:gd name="connsiteX29" fmla="*/ 978902 w 1180071"/>
                <a:gd name="connsiteY29" fmla="*/ 411392 h 913398"/>
                <a:gd name="connsiteX30" fmla="*/ 949443 w 1180071"/>
                <a:gd name="connsiteY30" fmla="*/ 395484 h 913398"/>
                <a:gd name="connsiteX31" fmla="*/ 944140 w 1180071"/>
                <a:gd name="connsiteY31" fmla="*/ 427888 h 913398"/>
                <a:gd name="connsiteX32" fmla="*/ 944140 w 1180071"/>
                <a:gd name="connsiteY32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976545 w 1180071"/>
                <a:gd name="connsiteY23" fmla="*/ 262330 h 913398"/>
                <a:gd name="connsiteX24" fmla="*/ 1144460 w 1180071"/>
                <a:gd name="connsiteY24" fmla="*/ 381933 h 913398"/>
                <a:gd name="connsiteX25" fmla="*/ 1179810 w 1180071"/>
                <a:gd name="connsiteY25" fmla="*/ 429656 h 913398"/>
                <a:gd name="connsiteX26" fmla="*/ 1155065 w 1180071"/>
                <a:gd name="connsiteY26" fmla="*/ 482682 h 913398"/>
                <a:gd name="connsiteX27" fmla="*/ 1079651 w 1180071"/>
                <a:gd name="connsiteY27" fmla="*/ 482682 h 913398"/>
                <a:gd name="connsiteX28" fmla="*/ 978902 w 1180071"/>
                <a:gd name="connsiteY28" fmla="*/ 411392 h 913398"/>
                <a:gd name="connsiteX29" fmla="*/ 949443 w 1180071"/>
                <a:gd name="connsiteY29" fmla="*/ 395484 h 913398"/>
                <a:gd name="connsiteX30" fmla="*/ 944140 w 1180071"/>
                <a:gd name="connsiteY30" fmla="*/ 427888 h 913398"/>
                <a:gd name="connsiteX31" fmla="*/ 944140 w 1180071"/>
                <a:gd name="connsiteY31" fmla="*/ 641170 h 91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80071" h="913398">
                  <a:moveTo>
                    <a:pt x="944140" y="641170"/>
                  </a:moveTo>
                  <a:lnTo>
                    <a:pt x="944140" y="856219"/>
                  </a:lnTo>
                  <a:cubicBezTo>
                    <a:pt x="944140" y="896872"/>
                    <a:pt x="930000" y="912191"/>
                    <a:pt x="889936" y="912780"/>
                  </a:cubicBezTo>
                  <a:lnTo>
                    <a:pt x="724967" y="913369"/>
                  </a:ln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lnTo>
                    <a:pt x="211795" y="256439"/>
                  </a:lnTo>
                  <a:lnTo>
                    <a:pt x="532307" y="26071"/>
                  </a:lnTo>
                  <a:cubicBezTo>
                    <a:pt x="581208" y="-8690"/>
                    <a:pt x="599473" y="-8690"/>
                    <a:pt x="648963" y="26071"/>
                  </a:cubicBezTo>
                  <a:lnTo>
                    <a:pt x="976545" y="262330"/>
                  </a:lnTo>
                  <a:lnTo>
                    <a:pt x="1144460" y="381933"/>
                  </a:ln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accent1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A6D097D-FAEF-42B2-8EAD-F78D9F1EE27E}"/>
              </a:ext>
            </a:extLst>
          </p:cNvPr>
          <p:cNvSpPr/>
          <p:nvPr/>
        </p:nvSpPr>
        <p:spPr>
          <a:xfrm>
            <a:off x="4793883" y="5199429"/>
            <a:ext cx="602069" cy="499256"/>
          </a:xfrm>
          <a:custGeom>
            <a:avLst/>
            <a:gdLst>
              <a:gd name="connsiteX0" fmla="*/ 652747 w 958519"/>
              <a:gd name="connsiteY0" fmla="*/ 294854 h 794837"/>
              <a:gd name="connsiteX1" fmla="*/ 846112 w 958519"/>
              <a:gd name="connsiteY1" fmla="*/ 294854 h 794837"/>
              <a:gd name="connsiteX2" fmla="*/ 866369 w 958519"/>
              <a:gd name="connsiteY2" fmla="*/ 313270 h 794837"/>
              <a:gd name="connsiteX3" fmla="*/ 892151 w 958519"/>
              <a:gd name="connsiteY3" fmla="*/ 514000 h 794837"/>
              <a:gd name="connsiteX4" fmla="*/ 864527 w 958519"/>
              <a:gd name="connsiteY4" fmla="*/ 544846 h 794837"/>
              <a:gd name="connsiteX5" fmla="*/ 764623 w 958519"/>
              <a:gd name="connsiteY5" fmla="*/ 545307 h 794837"/>
              <a:gd name="connsiteX6" fmla="*/ 664256 w 958519"/>
              <a:gd name="connsiteY6" fmla="*/ 545307 h 794837"/>
              <a:gd name="connsiteX7" fmla="*/ 644920 w 958519"/>
              <a:gd name="connsiteY7" fmla="*/ 526431 h 794837"/>
              <a:gd name="connsiteX8" fmla="*/ 641880 w 958519"/>
              <a:gd name="connsiteY8" fmla="*/ 465357 h 794837"/>
              <a:gd name="connsiteX9" fmla="*/ 629441 w 958519"/>
              <a:gd name="connsiteY9" fmla="*/ 467387 h 794837"/>
              <a:gd name="connsiteX10" fmla="*/ 616525 w 958519"/>
              <a:gd name="connsiteY10" fmla="*/ 466971 h 794837"/>
              <a:gd name="connsiteX11" fmla="*/ 619140 w 958519"/>
              <a:gd name="connsiteY11" fmla="*/ 519985 h 794837"/>
              <a:gd name="connsiteX12" fmla="*/ 594278 w 958519"/>
              <a:gd name="connsiteY12" fmla="*/ 545767 h 794837"/>
              <a:gd name="connsiteX13" fmla="*/ 481942 w 958519"/>
              <a:gd name="connsiteY13" fmla="*/ 545306 h 794837"/>
              <a:gd name="connsiteX14" fmla="*/ 369607 w 958519"/>
              <a:gd name="connsiteY14" fmla="*/ 545306 h 794837"/>
              <a:gd name="connsiteX15" fmla="*/ 345666 w 958519"/>
              <a:gd name="connsiteY15" fmla="*/ 521826 h 794837"/>
              <a:gd name="connsiteX16" fmla="*/ 355795 w 958519"/>
              <a:gd name="connsiteY16" fmla="*/ 313269 h 794837"/>
              <a:gd name="connsiteX17" fmla="*/ 374211 w 958519"/>
              <a:gd name="connsiteY17" fmla="*/ 295775 h 794837"/>
              <a:gd name="connsiteX18" fmla="*/ 590135 w 958519"/>
              <a:gd name="connsiteY18" fmla="*/ 295775 h 794837"/>
              <a:gd name="connsiteX19" fmla="*/ 609011 w 958519"/>
              <a:gd name="connsiteY19" fmla="*/ 314651 h 794837"/>
              <a:gd name="connsiteX20" fmla="*/ 616342 w 958519"/>
              <a:gd name="connsiteY20" fmla="*/ 463262 h 794837"/>
              <a:gd name="connsiteX21" fmla="*/ 641779 w 958519"/>
              <a:gd name="connsiteY21" fmla="*/ 463326 h 794837"/>
              <a:gd name="connsiteX22" fmla="*/ 634331 w 958519"/>
              <a:gd name="connsiteY22" fmla="*/ 313730 h 794837"/>
              <a:gd name="connsiteX23" fmla="*/ 652747 w 958519"/>
              <a:gd name="connsiteY23" fmla="*/ 294854 h 794837"/>
              <a:gd name="connsiteX24" fmla="*/ 115471 w 958519"/>
              <a:gd name="connsiteY24" fmla="*/ 294854 h 794837"/>
              <a:gd name="connsiteX25" fmla="*/ 310677 w 958519"/>
              <a:gd name="connsiteY25" fmla="*/ 294854 h 794837"/>
              <a:gd name="connsiteX26" fmla="*/ 330474 w 958519"/>
              <a:gd name="connsiteY26" fmla="*/ 316032 h 794837"/>
              <a:gd name="connsiteX27" fmla="*/ 320346 w 958519"/>
              <a:gd name="connsiteY27" fmla="*/ 519985 h 794837"/>
              <a:gd name="connsiteX28" fmla="*/ 295024 w 958519"/>
              <a:gd name="connsiteY28" fmla="*/ 545307 h 794837"/>
              <a:gd name="connsiteX29" fmla="*/ 196499 w 958519"/>
              <a:gd name="connsiteY29" fmla="*/ 545307 h 794837"/>
              <a:gd name="connsiteX30" fmla="*/ 96134 w 958519"/>
              <a:gd name="connsiteY30" fmla="*/ 545307 h 794837"/>
              <a:gd name="connsiteX31" fmla="*/ 68050 w 958519"/>
              <a:gd name="connsiteY31" fmla="*/ 514460 h 794837"/>
              <a:gd name="connsiteX32" fmla="*/ 93832 w 958519"/>
              <a:gd name="connsiteY32" fmla="*/ 315572 h 794837"/>
              <a:gd name="connsiteX33" fmla="*/ 115471 w 958519"/>
              <a:gd name="connsiteY33" fmla="*/ 294854 h 794837"/>
              <a:gd name="connsiteX34" fmla="*/ 644460 w 958519"/>
              <a:gd name="connsiteY34" fmla="*/ 61896 h 794837"/>
              <a:gd name="connsiteX35" fmla="*/ 804215 w 958519"/>
              <a:gd name="connsiteY35" fmla="*/ 62357 h 794837"/>
              <a:gd name="connsiteX36" fmla="*/ 836443 w 958519"/>
              <a:gd name="connsiteY36" fmla="*/ 90901 h 794837"/>
              <a:gd name="connsiteX37" fmla="*/ 857621 w 958519"/>
              <a:gd name="connsiteY37" fmla="*/ 251118 h 794837"/>
              <a:gd name="connsiteX38" fmla="*/ 841968 w 958519"/>
              <a:gd name="connsiteY38" fmla="*/ 268153 h 794837"/>
              <a:gd name="connsiteX39" fmla="*/ 745746 w 958519"/>
              <a:gd name="connsiteY39" fmla="*/ 268153 h 794837"/>
              <a:gd name="connsiteX40" fmla="*/ 650905 w 958519"/>
              <a:gd name="connsiteY40" fmla="*/ 268153 h 794837"/>
              <a:gd name="connsiteX41" fmla="*/ 631109 w 958519"/>
              <a:gd name="connsiteY41" fmla="*/ 249737 h 794837"/>
              <a:gd name="connsiteX42" fmla="*/ 623282 w 958519"/>
              <a:gd name="connsiteY42" fmla="*/ 83074 h 794837"/>
              <a:gd name="connsiteX43" fmla="*/ 644460 w 958519"/>
              <a:gd name="connsiteY43" fmla="*/ 61896 h 794837"/>
              <a:gd name="connsiteX44" fmla="*/ 390324 w 958519"/>
              <a:gd name="connsiteY44" fmla="*/ 61896 h 794837"/>
              <a:gd name="connsiteX45" fmla="*/ 574941 w 958519"/>
              <a:gd name="connsiteY45" fmla="*/ 61896 h 794837"/>
              <a:gd name="connsiteX46" fmla="*/ 597500 w 958519"/>
              <a:gd name="connsiteY46" fmla="*/ 83074 h 794837"/>
              <a:gd name="connsiteX47" fmla="*/ 605327 w 958519"/>
              <a:gd name="connsiteY47" fmla="*/ 247895 h 794837"/>
              <a:gd name="connsiteX48" fmla="*/ 584609 w 958519"/>
              <a:gd name="connsiteY48" fmla="*/ 268152 h 794837"/>
              <a:gd name="connsiteX49" fmla="*/ 483323 w 958519"/>
              <a:gd name="connsiteY49" fmla="*/ 268152 h 794837"/>
              <a:gd name="connsiteX50" fmla="*/ 377894 w 958519"/>
              <a:gd name="connsiteY50" fmla="*/ 268152 h 794837"/>
              <a:gd name="connsiteX51" fmla="*/ 359478 w 958519"/>
              <a:gd name="connsiteY51" fmla="*/ 249276 h 794837"/>
              <a:gd name="connsiteX52" fmla="*/ 367305 w 958519"/>
              <a:gd name="connsiteY52" fmla="*/ 82614 h 794837"/>
              <a:gd name="connsiteX53" fmla="*/ 390324 w 958519"/>
              <a:gd name="connsiteY53" fmla="*/ 61896 h 794837"/>
              <a:gd name="connsiteX54" fmla="*/ 152302 w 958519"/>
              <a:gd name="connsiteY54" fmla="*/ 61896 h 794837"/>
              <a:gd name="connsiteX55" fmla="*/ 324488 w 958519"/>
              <a:gd name="connsiteY55" fmla="*/ 61896 h 794837"/>
              <a:gd name="connsiteX56" fmla="*/ 341522 w 958519"/>
              <a:gd name="connsiteY56" fmla="*/ 80312 h 794837"/>
              <a:gd name="connsiteX57" fmla="*/ 333696 w 958519"/>
              <a:gd name="connsiteY57" fmla="*/ 250197 h 794837"/>
              <a:gd name="connsiteX58" fmla="*/ 314820 w 958519"/>
              <a:gd name="connsiteY58" fmla="*/ 267692 h 794837"/>
              <a:gd name="connsiteX59" fmla="*/ 216757 w 958519"/>
              <a:gd name="connsiteY59" fmla="*/ 268152 h 794837"/>
              <a:gd name="connsiteX60" fmla="*/ 121916 w 958519"/>
              <a:gd name="connsiteY60" fmla="*/ 268152 h 794837"/>
              <a:gd name="connsiteX61" fmla="*/ 102580 w 958519"/>
              <a:gd name="connsiteY61" fmla="*/ 247435 h 794837"/>
              <a:gd name="connsiteX62" fmla="*/ 123758 w 958519"/>
              <a:gd name="connsiteY62" fmla="*/ 87217 h 794837"/>
              <a:gd name="connsiteX63" fmla="*/ 152302 w 958519"/>
              <a:gd name="connsiteY63" fmla="*/ 61896 h 794837"/>
              <a:gd name="connsiteX64" fmla="*/ 136187 w 958519"/>
              <a:gd name="connsiteY64" fmla="*/ 41639 h 794837"/>
              <a:gd name="connsiteX65" fmla="*/ 101198 w 958519"/>
              <a:gd name="connsiteY65" fmla="*/ 71564 h 794837"/>
              <a:gd name="connsiteX66" fmla="*/ 86465 w 958519"/>
              <a:gd name="connsiteY66" fmla="*/ 182979 h 794837"/>
              <a:gd name="connsiteX67" fmla="*/ 43188 w 958519"/>
              <a:gd name="connsiteY67" fmla="*/ 523209 h 794837"/>
              <a:gd name="connsiteX68" fmla="*/ 80020 w 958519"/>
              <a:gd name="connsiteY68" fmla="*/ 563723 h 794837"/>
              <a:gd name="connsiteX69" fmla="*/ 479180 w 958519"/>
              <a:gd name="connsiteY69" fmla="*/ 563723 h 794837"/>
              <a:gd name="connsiteX70" fmla="*/ 887546 w 958519"/>
              <a:gd name="connsiteY70" fmla="*/ 563263 h 794837"/>
              <a:gd name="connsiteX71" fmla="*/ 917932 w 958519"/>
              <a:gd name="connsiteY71" fmla="*/ 530115 h 794837"/>
              <a:gd name="connsiteX72" fmla="*/ 859462 w 958519"/>
              <a:gd name="connsiteY72" fmla="*/ 73406 h 794837"/>
              <a:gd name="connsiteX73" fmla="*/ 824012 w 958519"/>
              <a:gd name="connsiteY73" fmla="*/ 41639 h 794837"/>
              <a:gd name="connsiteX74" fmla="*/ 136187 w 958519"/>
              <a:gd name="connsiteY74" fmla="*/ 41639 h 794837"/>
              <a:gd name="connsiteX75" fmla="*/ 130202 w 958519"/>
              <a:gd name="connsiteY75" fmla="*/ 204 h 794837"/>
              <a:gd name="connsiteX76" fmla="*/ 342903 w 958519"/>
              <a:gd name="connsiteY76" fmla="*/ 204 h 794837"/>
              <a:gd name="connsiteX77" fmla="*/ 819408 w 958519"/>
              <a:gd name="connsiteY77" fmla="*/ 204 h 794837"/>
              <a:gd name="connsiteX78" fmla="*/ 899976 w 958519"/>
              <a:gd name="connsiteY78" fmla="*/ 71564 h 794837"/>
              <a:gd name="connsiteX79" fmla="*/ 957986 w 958519"/>
              <a:gd name="connsiteY79" fmla="*/ 528272 h 794837"/>
              <a:gd name="connsiteX80" fmla="*/ 904120 w 958519"/>
              <a:gd name="connsiteY80" fmla="*/ 636003 h 794837"/>
              <a:gd name="connsiteX81" fmla="*/ 870051 w 958519"/>
              <a:gd name="connsiteY81" fmla="*/ 643369 h 794837"/>
              <a:gd name="connsiteX82" fmla="*/ 707533 w 958519"/>
              <a:gd name="connsiteY82" fmla="*/ 643369 h 794837"/>
              <a:gd name="connsiteX83" fmla="*/ 536728 w 958519"/>
              <a:gd name="connsiteY83" fmla="*/ 642909 h 794837"/>
              <a:gd name="connsiteX84" fmla="*/ 521995 w 958519"/>
              <a:gd name="connsiteY84" fmla="*/ 661325 h 794837"/>
              <a:gd name="connsiteX85" fmla="*/ 547317 w 958519"/>
              <a:gd name="connsiteY85" fmla="*/ 770898 h 794837"/>
              <a:gd name="connsiteX86" fmla="*/ 531203 w 958519"/>
              <a:gd name="connsiteY86" fmla="*/ 792996 h 794837"/>
              <a:gd name="connsiteX87" fmla="*/ 423932 w 958519"/>
              <a:gd name="connsiteY87" fmla="*/ 792536 h 794837"/>
              <a:gd name="connsiteX88" fmla="*/ 411962 w 958519"/>
              <a:gd name="connsiteY88" fmla="*/ 775502 h 794837"/>
              <a:gd name="connsiteX89" fmla="*/ 436823 w 958519"/>
              <a:gd name="connsiteY89" fmla="*/ 664087 h 794837"/>
              <a:gd name="connsiteX90" fmla="*/ 419789 w 958519"/>
              <a:gd name="connsiteY90" fmla="*/ 643369 h 794837"/>
              <a:gd name="connsiteX91" fmla="*/ 103039 w 958519"/>
              <a:gd name="connsiteY91" fmla="*/ 643369 h 794837"/>
              <a:gd name="connsiteX92" fmla="*/ 832 w 958519"/>
              <a:gd name="connsiteY92" fmla="*/ 528732 h 794837"/>
              <a:gd name="connsiteX93" fmla="*/ 60683 w 958519"/>
              <a:gd name="connsiteY93" fmla="*/ 59594 h 794837"/>
              <a:gd name="connsiteX94" fmla="*/ 130202 w 958519"/>
              <a:gd name="connsiteY94" fmla="*/ 204 h 79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58519" h="794837">
                <a:moveTo>
                  <a:pt x="652747" y="294854"/>
                </a:moveTo>
                <a:cubicBezTo>
                  <a:pt x="717201" y="295314"/>
                  <a:pt x="781657" y="295314"/>
                  <a:pt x="846112" y="294854"/>
                </a:cubicBezTo>
                <a:cubicBezTo>
                  <a:pt x="859463" y="294854"/>
                  <a:pt x="864527" y="300379"/>
                  <a:pt x="866369" y="313270"/>
                </a:cubicBezTo>
                <a:cubicBezTo>
                  <a:pt x="874656" y="380026"/>
                  <a:pt x="883864" y="446783"/>
                  <a:pt x="892151" y="514000"/>
                </a:cubicBezTo>
                <a:cubicBezTo>
                  <a:pt x="894913" y="534257"/>
                  <a:pt x="885705" y="544846"/>
                  <a:pt x="864527" y="544846"/>
                </a:cubicBezTo>
                <a:cubicBezTo>
                  <a:pt x="831379" y="545767"/>
                  <a:pt x="797771" y="545307"/>
                  <a:pt x="764623" y="545307"/>
                </a:cubicBezTo>
                <a:cubicBezTo>
                  <a:pt x="731014" y="545307"/>
                  <a:pt x="697865" y="544846"/>
                  <a:pt x="664256" y="545307"/>
                </a:cubicBezTo>
                <a:cubicBezTo>
                  <a:pt x="650445" y="545307"/>
                  <a:pt x="645380" y="539782"/>
                  <a:pt x="644920" y="526431"/>
                </a:cubicBezTo>
                <a:lnTo>
                  <a:pt x="641880" y="465357"/>
                </a:lnTo>
                <a:lnTo>
                  <a:pt x="629441" y="467387"/>
                </a:lnTo>
                <a:lnTo>
                  <a:pt x="616525" y="466971"/>
                </a:lnTo>
                <a:lnTo>
                  <a:pt x="619140" y="519985"/>
                </a:lnTo>
                <a:cubicBezTo>
                  <a:pt x="620521" y="544386"/>
                  <a:pt x="618679" y="545767"/>
                  <a:pt x="594278" y="545767"/>
                </a:cubicBezTo>
                <a:cubicBezTo>
                  <a:pt x="556987" y="545306"/>
                  <a:pt x="519235" y="545306"/>
                  <a:pt x="481942" y="545306"/>
                </a:cubicBezTo>
                <a:cubicBezTo>
                  <a:pt x="444650" y="545306"/>
                  <a:pt x="406898" y="545306"/>
                  <a:pt x="369607" y="545306"/>
                </a:cubicBezTo>
                <a:cubicBezTo>
                  <a:pt x="346587" y="545306"/>
                  <a:pt x="344746" y="543925"/>
                  <a:pt x="345666" y="521826"/>
                </a:cubicBezTo>
                <a:cubicBezTo>
                  <a:pt x="348889" y="452307"/>
                  <a:pt x="352572" y="382788"/>
                  <a:pt x="355795" y="313269"/>
                </a:cubicBezTo>
                <a:cubicBezTo>
                  <a:pt x="356255" y="300839"/>
                  <a:pt x="361320" y="295314"/>
                  <a:pt x="374211" y="295775"/>
                </a:cubicBezTo>
                <a:cubicBezTo>
                  <a:pt x="446031" y="296235"/>
                  <a:pt x="518314" y="296235"/>
                  <a:pt x="590135" y="295775"/>
                </a:cubicBezTo>
                <a:cubicBezTo>
                  <a:pt x="603946" y="295775"/>
                  <a:pt x="608550" y="301760"/>
                  <a:pt x="609011" y="314651"/>
                </a:cubicBezTo>
                <a:lnTo>
                  <a:pt x="616342" y="463262"/>
                </a:lnTo>
                <a:lnTo>
                  <a:pt x="641779" y="463326"/>
                </a:lnTo>
                <a:lnTo>
                  <a:pt x="634331" y="313730"/>
                </a:lnTo>
                <a:cubicBezTo>
                  <a:pt x="633410" y="299918"/>
                  <a:pt x="638935" y="294854"/>
                  <a:pt x="652747" y="294854"/>
                </a:cubicBezTo>
                <a:close/>
                <a:moveTo>
                  <a:pt x="115471" y="294854"/>
                </a:moveTo>
                <a:cubicBezTo>
                  <a:pt x="180386" y="295314"/>
                  <a:pt x="245762" y="295314"/>
                  <a:pt x="310677" y="294854"/>
                </a:cubicBezTo>
                <a:cubicBezTo>
                  <a:pt x="326331" y="294854"/>
                  <a:pt x="330934" y="300839"/>
                  <a:pt x="330474" y="316032"/>
                </a:cubicBezTo>
                <a:cubicBezTo>
                  <a:pt x="326791" y="383710"/>
                  <a:pt x="323568" y="451847"/>
                  <a:pt x="320346" y="519985"/>
                </a:cubicBezTo>
                <a:cubicBezTo>
                  <a:pt x="319425" y="543005"/>
                  <a:pt x="317583" y="545307"/>
                  <a:pt x="295024" y="545307"/>
                </a:cubicBezTo>
                <a:cubicBezTo>
                  <a:pt x="261876" y="545767"/>
                  <a:pt x="229187" y="545307"/>
                  <a:pt x="196499" y="545307"/>
                </a:cubicBezTo>
                <a:cubicBezTo>
                  <a:pt x="162891" y="545307"/>
                  <a:pt x="129743" y="545767"/>
                  <a:pt x="96134" y="545307"/>
                </a:cubicBezTo>
                <a:cubicBezTo>
                  <a:pt x="74496" y="545307"/>
                  <a:pt x="65288" y="535638"/>
                  <a:pt x="68050" y="514460"/>
                </a:cubicBezTo>
                <a:cubicBezTo>
                  <a:pt x="76337" y="448164"/>
                  <a:pt x="85545" y="381868"/>
                  <a:pt x="93832" y="315572"/>
                </a:cubicBezTo>
                <a:cubicBezTo>
                  <a:pt x="95674" y="301760"/>
                  <a:pt x="100278" y="294854"/>
                  <a:pt x="115471" y="294854"/>
                </a:cubicBezTo>
                <a:close/>
                <a:moveTo>
                  <a:pt x="644460" y="61896"/>
                </a:moveTo>
                <a:cubicBezTo>
                  <a:pt x="697865" y="62357"/>
                  <a:pt x="750810" y="61896"/>
                  <a:pt x="804215" y="62357"/>
                </a:cubicBezTo>
                <a:cubicBezTo>
                  <a:pt x="826314" y="62357"/>
                  <a:pt x="833681" y="68802"/>
                  <a:pt x="836443" y="90901"/>
                </a:cubicBezTo>
                <a:cubicBezTo>
                  <a:pt x="843809" y="144306"/>
                  <a:pt x="850255" y="197713"/>
                  <a:pt x="857621" y="251118"/>
                </a:cubicBezTo>
                <a:cubicBezTo>
                  <a:pt x="859462" y="264009"/>
                  <a:pt x="853938" y="268153"/>
                  <a:pt x="841968" y="268153"/>
                </a:cubicBezTo>
                <a:cubicBezTo>
                  <a:pt x="810201" y="268153"/>
                  <a:pt x="777973" y="268153"/>
                  <a:pt x="745746" y="268153"/>
                </a:cubicBezTo>
                <a:cubicBezTo>
                  <a:pt x="713979" y="268153"/>
                  <a:pt x="682672" y="267692"/>
                  <a:pt x="650905" y="268153"/>
                </a:cubicBezTo>
                <a:cubicBezTo>
                  <a:pt x="637554" y="268153"/>
                  <a:pt x="631569" y="263088"/>
                  <a:pt x="631109" y="249737"/>
                </a:cubicBezTo>
                <a:cubicBezTo>
                  <a:pt x="628807" y="194030"/>
                  <a:pt x="626505" y="138782"/>
                  <a:pt x="623282" y="83074"/>
                </a:cubicBezTo>
                <a:cubicBezTo>
                  <a:pt x="622361" y="66500"/>
                  <a:pt x="628807" y="61436"/>
                  <a:pt x="644460" y="61896"/>
                </a:cubicBezTo>
                <a:close/>
                <a:moveTo>
                  <a:pt x="390324" y="61896"/>
                </a:moveTo>
                <a:cubicBezTo>
                  <a:pt x="452016" y="62817"/>
                  <a:pt x="513249" y="62817"/>
                  <a:pt x="574941" y="61896"/>
                </a:cubicBezTo>
                <a:cubicBezTo>
                  <a:pt x="591055" y="61896"/>
                  <a:pt x="597040" y="67881"/>
                  <a:pt x="597500" y="83074"/>
                </a:cubicBezTo>
                <a:cubicBezTo>
                  <a:pt x="599802" y="137861"/>
                  <a:pt x="602564" y="193109"/>
                  <a:pt x="605327" y="247895"/>
                </a:cubicBezTo>
                <a:cubicBezTo>
                  <a:pt x="606247" y="263549"/>
                  <a:pt x="599802" y="268152"/>
                  <a:pt x="584609" y="268152"/>
                </a:cubicBezTo>
                <a:cubicBezTo>
                  <a:pt x="551461" y="267692"/>
                  <a:pt x="517392" y="268152"/>
                  <a:pt x="483323" y="268152"/>
                </a:cubicBezTo>
                <a:cubicBezTo>
                  <a:pt x="448333" y="268152"/>
                  <a:pt x="412883" y="267692"/>
                  <a:pt x="377894" y="268152"/>
                </a:cubicBezTo>
                <a:cubicBezTo>
                  <a:pt x="364082" y="268152"/>
                  <a:pt x="358557" y="263088"/>
                  <a:pt x="359478" y="249276"/>
                </a:cubicBezTo>
                <a:cubicBezTo>
                  <a:pt x="362240" y="193569"/>
                  <a:pt x="365003" y="138321"/>
                  <a:pt x="367305" y="82614"/>
                </a:cubicBezTo>
                <a:cubicBezTo>
                  <a:pt x="367765" y="66961"/>
                  <a:pt x="374671" y="61436"/>
                  <a:pt x="390324" y="61896"/>
                </a:cubicBezTo>
                <a:close/>
                <a:moveTo>
                  <a:pt x="152302" y="61896"/>
                </a:moveTo>
                <a:cubicBezTo>
                  <a:pt x="209851" y="61896"/>
                  <a:pt x="266939" y="61896"/>
                  <a:pt x="324488" y="61896"/>
                </a:cubicBezTo>
                <a:cubicBezTo>
                  <a:pt x="337379" y="61896"/>
                  <a:pt x="342443" y="67881"/>
                  <a:pt x="341522" y="80312"/>
                </a:cubicBezTo>
                <a:cubicBezTo>
                  <a:pt x="338760" y="136940"/>
                  <a:pt x="335998" y="193569"/>
                  <a:pt x="333696" y="250197"/>
                </a:cubicBezTo>
                <a:cubicBezTo>
                  <a:pt x="333235" y="262627"/>
                  <a:pt x="327711" y="267692"/>
                  <a:pt x="314820" y="267692"/>
                </a:cubicBezTo>
                <a:cubicBezTo>
                  <a:pt x="282592" y="268152"/>
                  <a:pt x="249905" y="268152"/>
                  <a:pt x="216757" y="268152"/>
                </a:cubicBezTo>
                <a:cubicBezTo>
                  <a:pt x="184990" y="268152"/>
                  <a:pt x="153683" y="267692"/>
                  <a:pt x="121916" y="268152"/>
                </a:cubicBezTo>
                <a:cubicBezTo>
                  <a:pt x="106723" y="268613"/>
                  <a:pt x="100738" y="263088"/>
                  <a:pt x="102580" y="247435"/>
                </a:cubicBezTo>
                <a:cubicBezTo>
                  <a:pt x="109946" y="194029"/>
                  <a:pt x="116852" y="140623"/>
                  <a:pt x="123758" y="87217"/>
                </a:cubicBezTo>
                <a:cubicBezTo>
                  <a:pt x="126060" y="71104"/>
                  <a:pt x="135267" y="61896"/>
                  <a:pt x="152302" y="61896"/>
                </a:cubicBezTo>
                <a:close/>
                <a:moveTo>
                  <a:pt x="136187" y="41639"/>
                </a:moveTo>
                <a:cubicBezTo>
                  <a:pt x="112247" y="41639"/>
                  <a:pt x="104420" y="48084"/>
                  <a:pt x="101198" y="71564"/>
                </a:cubicBezTo>
                <a:cubicBezTo>
                  <a:pt x="95673" y="108396"/>
                  <a:pt x="91069" y="145687"/>
                  <a:pt x="86465" y="182979"/>
                </a:cubicBezTo>
                <a:cubicBezTo>
                  <a:pt x="72193" y="296696"/>
                  <a:pt x="57461" y="409953"/>
                  <a:pt x="43188" y="523209"/>
                </a:cubicBezTo>
                <a:cubicBezTo>
                  <a:pt x="38584" y="556817"/>
                  <a:pt x="45951" y="563723"/>
                  <a:pt x="80020" y="563723"/>
                </a:cubicBezTo>
                <a:cubicBezTo>
                  <a:pt x="213073" y="563723"/>
                  <a:pt x="346125" y="563723"/>
                  <a:pt x="479180" y="563723"/>
                </a:cubicBezTo>
                <a:cubicBezTo>
                  <a:pt x="615455" y="563723"/>
                  <a:pt x="751270" y="563723"/>
                  <a:pt x="887546" y="563263"/>
                </a:cubicBezTo>
                <a:cubicBezTo>
                  <a:pt x="912407" y="563263"/>
                  <a:pt x="921155" y="554055"/>
                  <a:pt x="917932" y="530115"/>
                </a:cubicBezTo>
                <a:cubicBezTo>
                  <a:pt x="898595" y="377725"/>
                  <a:pt x="878799" y="225795"/>
                  <a:pt x="859462" y="73406"/>
                </a:cubicBezTo>
                <a:cubicBezTo>
                  <a:pt x="856240" y="49005"/>
                  <a:pt x="848413" y="41639"/>
                  <a:pt x="824012" y="41639"/>
                </a:cubicBezTo>
                <a:cubicBezTo>
                  <a:pt x="594738" y="41639"/>
                  <a:pt x="365463" y="41639"/>
                  <a:pt x="136187" y="41639"/>
                </a:cubicBezTo>
                <a:close/>
                <a:moveTo>
                  <a:pt x="130202" y="204"/>
                </a:moveTo>
                <a:cubicBezTo>
                  <a:pt x="201102" y="-257"/>
                  <a:pt x="272002" y="204"/>
                  <a:pt x="342903" y="204"/>
                </a:cubicBezTo>
                <a:cubicBezTo>
                  <a:pt x="501738" y="204"/>
                  <a:pt x="660573" y="204"/>
                  <a:pt x="819408" y="204"/>
                </a:cubicBezTo>
                <a:cubicBezTo>
                  <a:pt x="869130" y="204"/>
                  <a:pt x="893991" y="22302"/>
                  <a:pt x="899976" y="71564"/>
                </a:cubicBezTo>
                <a:cubicBezTo>
                  <a:pt x="919313" y="223954"/>
                  <a:pt x="938649" y="376343"/>
                  <a:pt x="957986" y="528272"/>
                </a:cubicBezTo>
                <a:cubicBezTo>
                  <a:pt x="962590" y="566024"/>
                  <a:pt x="936808" y="617588"/>
                  <a:pt x="904120" y="636003"/>
                </a:cubicBezTo>
                <a:cubicBezTo>
                  <a:pt x="893531" y="641988"/>
                  <a:pt x="882021" y="643369"/>
                  <a:pt x="870051" y="643369"/>
                </a:cubicBezTo>
                <a:cubicBezTo>
                  <a:pt x="816646" y="643369"/>
                  <a:pt x="761859" y="643369"/>
                  <a:pt x="707533" y="643369"/>
                </a:cubicBezTo>
                <a:cubicBezTo>
                  <a:pt x="650445" y="643369"/>
                  <a:pt x="593817" y="643830"/>
                  <a:pt x="536728" y="642909"/>
                </a:cubicBezTo>
                <a:cubicBezTo>
                  <a:pt x="521995" y="642909"/>
                  <a:pt x="518312" y="647053"/>
                  <a:pt x="521995" y="661325"/>
                </a:cubicBezTo>
                <a:cubicBezTo>
                  <a:pt x="530743" y="697696"/>
                  <a:pt x="538109" y="734527"/>
                  <a:pt x="547317" y="770898"/>
                </a:cubicBezTo>
                <a:cubicBezTo>
                  <a:pt x="551461" y="786551"/>
                  <a:pt x="546857" y="792076"/>
                  <a:pt x="531203" y="792996"/>
                </a:cubicBezTo>
                <a:cubicBezTo>
                  <a:pt x="495293" y="795298"/>
                  <a:pt x="459843" y="795759"/>
                  <a:pt x="423932" y="792536"/>
                </a:cubicBezTo>
                <a:cubicBezTo>
                  <a:pt x="411502" y="791615"/>
                  <a:pt x="409200" y="786551"/>
                  <a:pt x="411962" y="775502"/>
                </a:cubicBezTo>
                <a:cubicBezTo>
                  <a:pt x="420709" y="738210"/>
                  <a:pt x="428536" y="701379"/>
                  <a:pt x="436823" y="664087"/>
                </a:cubicBezTo>
                <a:cubicBezTo>
                  <a:pt x="441427" y="644290"/>
                  <a:pt x="440506" y="643369"/>
                  <a:pt x="419789" y="643369"/>
                </a:cubicBezTo>
                <a:cubicBezTo>
                  <a:pt x="314358" y="643369"/>
                  <a:pt x="208929" y="643369"/>
                  <a:pt x="103039" y="643369"/>
                </a:cubicBezTo>
                <a:cubicBezTo>
                  <a:pt x="41347" y="643369"/>
                  <a:pt x="-6994" y="589964"/>
                  <a:pt x="832" y="528732"/>
                </a:cubicBezTo>
                <a:cubicBezTo>
                  <a:pt x="20168" y="372199"/>
                  <a:pt x="40426" y="216127"/>
                  <a:pt x="60683" y="59594"/>
                </a:cubicBezTo>
                <a:cubicBezTo>
                  <a:pt x="65287" y="24144"/>
                  <a:pt x="93371" y="664"/>
                  <a:pt x="130202" y="204"/>
                </a:cubicBezTo>
                <a:close/>
              </a:path>
            </a:pathLst>
          </a:custGeom>
          <a:solidFill>
            <a:schemeClr val="accent3"/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BCFC0-EE8B-45B2-B4A2-5627FC9C7354}"/>
              </a:ext>
            </a:extLst>
          </p:cNvPr>
          <p:cNvSpPr txBox="1"/>
          <p:nvPr/>
        </p:nvSpPr>
        <p:spPr>
          <a:xfrm>
            <a:off x="6886471" y="2787351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5952D-2DA3-4691-BED2-715F8C171448}"/>
              </a:ext>
            </a:extLst>
          </p:cNvPr>
          <p:cNvSpPr txBox="1"/>
          <p:nvPr/>
        </p:nvSpPr>
        <p:spPr>
          <a:xfrm>
            <a:off x="6886471" y="3306966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F1253-93D8-4CFC-8D1C-A67225262F3C}"/>
              </a:ext>
            </a:extLst>
          </p:cNvPr>
          <p:cNvSpPr txBox="1"/>
          <p:nvPr/>
        </p:nvSpPr>
        <p:spPr>
          <a:xfrm>
            <a:off x="6886471" y="4865811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3425E-162A-44BD-A921-CA0685D04BC5}"/>
              </a:ext>
            </a:extLst>
          </p:cNvPr>
          <p:cNvSpPr txBox="1"/>
          <p:nvPr/>
        </p:nvSpPr>
        <p:spPr>
          <a:xfrm>
            <a:off x="6886471" y="4346196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F49F7-B274-4B0F-AD27-6AEB4638BC87}"/>
              </a:ext>
            </a:extLst>
          </p:cNvPr>
          <p:cNvSpPr txBox="1"/>
          <p:nvPr/>
        </p:nvSpPr>
        <p:spPr>
          <a:xfrm>
            <a:off x="6886471" y="3826581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7E3BE-FABA-484B-9613-74E96EE0BA6E}"/>
              </a:ext>
            </a:extLst>
          </p:cNvPr>
          <p:cNvSpPr txBox="1"/>
          <p:nvPr/>
        </p:nvSpPr>
        <p:spPr>
          <a:xfrm>
            <a:off x="5502575" y="427693"/>
            <a:ext cx="56540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cs typeface="Arial" pitchFamily="34" charset="0"/>
              </a:rPr>
              <a:t>Infographic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B70A4-6A78-4107-A886-154214D327E1}"/>
              </a:ext>
            </a:extLst>
          </p:cNvPr>
          <p:cNvSpPr txBox="1"/>
          <p:nvPr/>
        </p:nvSpPr>
        <p:spPr>
          <a:xfrm>
            <a:off x="5502575" y="1307737"/>
            <a:ext cx="565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cs typeface="Arial" pitchFamily="34" charset="0"/>
              </a:rPr>
              <a:t>Get a modern PowerPoint  Presentation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7E267C49-E411-4A86-9098-E7E5B1A0A71E}"/>
              </a:ext>
            </a:extLst>
          </p:cNvPr>
          <p:cNvSpPr txBox="1">
            <a:spLocks/>
          </p:cNvSpPr>
          <p:nvPr/>
        </p:nvSpPr>
        <p:spPr>
          <a:xfrm>
            <a:off x="7415684" y="6011651"/>
            <a:ext cx="4273897" cy="41175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i="1" spc="300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A21BD7-A7EA-45FE-9553-1FD48CD123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5F64A38-7E4D-4F53-B33D-B8D78629DE6B}"/>
              </a:ext>
            </a:extLst>
          </p:cNvPr>
          <p:cNvGrpSpPr/>
          <p:nvPr/>
        </p:nvGrpSpPr>
        <p:grpSpPr>
          <a:xfrm>
            <a:off x="7587552" y="4368720"/>
            <a:ext cx="2983091" cy="358073"/>
            <a:chOff x="8082213" y="4706509"/>
            <a:chExt cx="3183338" cy="35807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D98F8C-2599-4E99-ACBE-3BF4B9635F04}"/>
                </a:ext>
              </a:extLst>
            </p:cNvPr>
            <p:cNvSpPr txBox="1"/>
            <p:nvPr/>
          </p:nvSpPr>
          <p:spPr>
            <a:xfrm>
              <a:off x="8114506" y="4758115"/>
              <a:ext cx="3151045" cy="30646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04E95D-ACB0-44D5-8025-DC60C7CF65A4}"/>
                </a:ext>
              </a:extLst>
            </p:cNvPr>
            <p:cNvSpPr txBox="1"/>
            <p:nvPr/>
          </p:nvSpPr>
          <p:spPr>
            <a:xfrm>
              <a:off x="8082213" y="47065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5BF64D-5795-42DF-A69D-A5AA27B790AE}"/>
              </a:ext>
            </a:extLst>
          </p:cNvPr>
          <p:cNvGrpSpPr/>
          <p:nvPr/>
        </p:nvGrpSpPr>
        <p:grpSpPr>
          <a:xfrm>
            <a:off x="8119416" y="3406954"/>
            <a:ext cx="2983091" cy="358073"/>
            <a:chOff x="8082213" y="1735109"/>
            <a:chExt cx="3183338" cy="3580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972903-2A09-4F89-9D9E-F1A8B0A4EC14}"/>
                </a:ext>
              </a:extLst>
            </p:cNvPr>
            <p:cNvSpPr txBox="1"/>
            <p:nvPr/>
          </p:nvSpPr>
          <p:spPr>
            <a:xfrm>
              <a:off x="8114506" y="1786715"/>
              <a:ext cx="3151045" cy="30646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4BF5E3-D9BE-4EA7-B019-BF2F82C6C1C6}"/>
                </a:ext>
              </a:extLst>
            </p:cNvPr>
            <p:cNvSpPr txBox="1"/>
            <p:nvPr/>
          </p:nvSpPr>
          <p:spPr>
            <a:xfrm>
              <a:off x="8082213" y="17351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542DD5D-4B48-4408-B0AF-8AE9CDE9760C}"/>
              </a:ext>
            </a:extLst>
          </p:cNvPr>
          <p:cNvGrpSpPr/>
          <p:nvPr/>
        </p:nvGrpSpPr>
        <p:grpSpPr>
          <a:xfrm>
            <a:off x="6666055" y="2452963"/>
            <a:ext cx="2983091" cy="358073"/>
            <a:chOff x="869475" y="4706511"/>
            <a:chExt cx="3183338" cy="35807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B6BA5D-7936-49E9-89F4-7DBBEF78B3F0}"/>
                </a:ext>
              </a:extLst>
            </p:cNvPr>
            <p:cNvSpPr txBox="1"/>
            <p:nvPr/>
          </p:nvSpPr>
          <p:spPr>
            <a:xfrm>
              <a:off x="901768" y="4758117"/>
              <a:ext cx="3151045" cy="30646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7A6140-C47C-470B-A4C0-EA480405FE0D}"/>
                </a:ext>
              </a:extLst>
            </p:cNvPr>
            <p:cNvSpPr txBox="1"/>
            <p:nvPr/>
          </p:nvSpPr>
          <p:spPr>
            <a:xfrm>
              <a:off x="869475" y="47065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B5477B-1361-4BA1-A188-1239C1B91631}"/>
              </a:ext>
            </a:extLst>
          </p:cNvPr>
          <p:cNvGrpSpPr/>
          <p:nvPr/>
        </p:nvGrpSpPr>
        <p:grpSpPr>
          <a:xfrm>
            <a:off x="5917550" y="1466961"/>
            <a:ext cx="2983091" cy="358073"/>
            <a:chOff x="869475" y="1735111"/>
            <a:chExt cx="3183338" cy="35807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AEBF63-4239-4FE3-80ED-A9D0ED8F8CE3}"/>
                </a:ext>
              </a:extLst>
            </p:cNvPr>
            <p:cNvSpPr txBox="1"/>
            <p:nvPr/>
          </p:nvSpPr>
          <p:spPr>
            <a:xfrm>
              <a:off x="901768" y="1786717"/>
              <a:ext cx="3151045" cy="30646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0641D4-8389-4165-B6DC-4D3277411C37}"/>
                </a:ext>
              </a:extLst>
            </p:cNvPr>
            <p:cNvSpPr txBox="1"/>
            <p:nvPr/>
          </p:nvSpPr>
          <p:spPr>
            <a:xfrm>
              <a:off x="869475" y="17351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626C62-671A-48A5-8577-4CE8605D88EA}"/>
              </a:ext>
            </a:extLst>
          </p:cNvPr>
          <p:cNvGrpSpPr/>
          <p:nvPr/>
        </p:nvGrpSpPr>
        <p:grpSpPr>
          <a:xfrm>
            <a:off x="5917550" y="5336778"/>
            <a:ext cx="2983091" cy="358073"/>
            <a:chOff x="8082213" y="1735109"/>
            <a:chExt cx="3183338" cy="35807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F6C17B-82BB-4BDF-A249-F5988477B100}"/>
                </a:ext>
              </a:extLst>
            </p:cNvPr>
            <p:cNvSpPr txBox="1"/>
            <p:nvPr/>
          </p:nvSpPr>
          <p:spPr>
            <a:xfrm>
              <a:off x="8114506" y="1786715"/>
              <a:ext cx="3151045" cy="3064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E4E0CA-A50A-4B45-8F73-82A73DC26EF4}"/>
                </a:ext>
              </a:extLst>
            </p:cNvPr>
            <p:cNvSpPr txBox="1"/>
            <p:nvPr/>
          </p:nvSpPr>
          <p:spPr>
            <a:xfrm>
              <a:off x="8082213" y="17351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E1B66FCF-160B-4C7F-8CE2-39F6F5811099}"/>
              </a:ext>
            </a:extLst>
          </p:cNvPr>
          <p:cNvGrpSpPr/>
          <p:nvPr/>
        </p:nvGrpSpPr>
        <p:grpSpPr>
          <a:xfrm>
            <a:off x="693743" y="1841998"/>
            <a:ext cx="6459000" cy="4556265"/>
            <a:chOff x="1240779" y="0"/>
            <a:chExt cx="9711200" cy="685041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0FFED90-9B9D-44E7-96EF-EA25B0158D43}"/>
                </a:ext>
              </a:extLst>
            </p:cNvPr>
            <p:cNvSpPr/>
            <p:nvPr/>
          </p:nvSpPr>
          <p:spPr>
            <a:xfrm>
              <a:off x="1661818" y="3033876"/>
              <a:ext cx="5932473" cy="2860029"/>
            </a:xfrm>
            <a:custGeom>
              <a:avLst/>
              <a:gdLst>
                <a:gd name="connsiteX0" fmla="*/ 2966995 w 5932473"/>
                <a:gd name="connsiteY0" fmla="*/ 2867494 h 2860028"/>
                <a:gd name="connsiteX1" fmla="*/ 0 w 5932473"/>
                <a:gd name="connsiteY1" fmla="*/ 1426859 h 2860028"/>
                <a:gd name="connsiteX2" fmla="*/ 2837270 w 5932473"/>
                <a:gd name="connsiteY2" fmla="*/ 32500 h 2860028"/>
                <a:gd name="connsiteX3" fmla="*/ 3032996 w 5932473"/>
                <a:gd name="connsiteY3" fmla="*/ 19603 h 2860028"/>
                <a:gd name="connsiteX4" fmla="*/ 5934749 w 5932473"/>
                <a:gd name="connsiteY4" fmla="*/ 1433687 h 2860028"/>
                <a:gd name="connsiteX5" fmla="*/ 2966995 w 5932473"/>
                <a:gd name="connsiteY5" fmla="*/ 2867494 h 286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2473" h="2860028">
                  <a:moveTo>
                    <a:pt x="2966995" y="2867494"/>
                  </a:moveTo>
                  <a:cubicBezTo>
                    <a:pt x="2650647" y="2736251"/>
                    <a:pt x="12138" y="1463273"/>
                    <a:pt x="0" y="1426859"/>
                  </a:cubicBezTo>
                  <a:cubicBezTo>
                    <a:pt x="336072" y="1259961"/>
                    <a:pt x="2228091" y="331400"/>
                    <a:pt x="2837270" y="32500"/>
                  </a:cubicBezTo>
                  <a:cubicBezTo>
                    <a:pt x="2903271" y="-121"/>
                    <a:pt x="2961685" y="-14535"/>
                    <a:pt x="3032996" y="19603"/>
                  </a:cubicBezTo>
                  <a:cubicBezTo>
                    <a:pt x="3984316" y="482367"/>
                    <a:pt x="5919577" y="1423824"/>
                    <a:pt x="5934749" y="1433687"/>
                  </a:cubicBezTo>
                  <a:cubicBezTo>
                    <a:pt x="5840680" y="1519412"/>
                    <a:pt x="2995064" y="2859908"/>
                    <a:pt x="2966995" y="286749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3950680-453B-4437-96E4-2B4246B5FDB2}"/>
                </a:ext>
              </a:extLst>
            </p:cNvPr>
            <p:cNvSpPr/>
            <p:nvPr/>
          </p:nvSpPr>
          <p:spPr>
            <a:xfrm>
              <a:off x="2151892" y="2294200"/>
              <a:ext cx="4961429" cy="2397265"/>
            </a:xfrm>
            <a:custGeom>
              <a:avLst/>
              <a:gdLst>
                <a:gd name="connsiteX0" fmla="*/ 2483749 w 4961428"/>
                <a:gd name="connsiteY0" fmla="*/ 2400192 h 2397265"/>
                <a:gd name="connsiteX1" fmla="*/ 0 w 4961428"/>
                <a:gd name="connsiteY1" fmla="*/ 1193973 h 2397265"/>
                <a:gd name="connsiteX2" fmla="*/ 2375265 w 4961428"/>
                <a:gd name="connsiteY2" fmla="*/ 27202 h 2397265"/>
                <a:gd name="connsiteX3" fmla="*/ 2539129 w 4961428"/>
                <a:gd name="connsiteY3" fmla="*/ 16581 h 2397265"/>
                <a:gd name="connsiteX4" fmla="*/ 4968257 w 4961428"/>
                <a:gd name="connsiteY4" fmla="*/ 1200042 h 2397265"/>
                <a:gd name="connsiteX5" fmla="*/ 2483749 w 4961428"/>
                <a:gd name="connsiteY5" fmla="*/ 2400192 h 239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1428" h="2397265">
                  <a:moveTo>
                    <a:pt x="2483749" y="2400192"/>
                  </a:moveTo>
                  <a:cubicBezTo>
                    <a:pt x="2218229" y="2290949"/>
                    <a:pt x="10621" y="1225076"/>
                    <a:pt x="0" y="1193973"/>
                  </a:cubicBezTo>
                  <a:cubicBezTo>
                    <a:pt x="281451" y="1054385"/>
                    <a:pt x="1865467" y="277550"/>
                    <a:pt x="2375265" y="27202"/>
                  </a:cubicBezTo>
                  <a:cubicBezTo>
                    <a:pt x="2430645" y="-108"/>
                    <a:pt x="2479197" y="-12247"/>
                    <a:pt x="2539129" y="16581"/>
                  </a:cubicBezTo>
                  <a:cubicBezTo>
                    <a:pt x="3335689" y="404241"/>
                    <a:pt x="4955360" y="1191697"/>
                    <a:pt x="4968257" y="1200042"/>
                  </a:cubicBezTo>
                  <a:cubicBezTo>
                    <a:pt x="4889359" y="1272111"/>
                    <a:pt x="2507267" y="2394123"/>
                    <a:pt x="2483749" y="240019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3AA4D7D-DAF5-4652-8F86-7765A2FC9F62}"/>
                </a:ext>
              </a:extLst>
            </p:cNvPr>
            <p:cNvSpPr/>
            <p:nvPr/>
          </p:nvSpPr>
          <p:spPr>
            <a:xfrm>
              <a:off x="2651069" y="1597987"/>
              <a:ext cx="3967626" cy="1911743"/>
            </a:xfrm>
            <a:custGeom>
              <a:avLst/>
              <a:gdLst>
                <a:gd name="connsiteX0" fmla="*/ 1984572 w 3967625"/>
                <a:gd name="connsiteY0" fmla="*/ 1917497 h 1911743"/>
                <a:gd name="connsiteX1" fmla="*/ 0 w 3967625"/>
                <a:gd name="connsiteY1" fmla="*/ 954039 h 1911743"/>
                <a:gd name="connsiteX2" fmla="*/ 1897329 w 3967625"/>
                <a:gd name="connsiteY2" fmla="*/ 21685 h 1911743"/>
                <a:gd name="connsiteX3" fmla="*/ 2027814 w 3967625"/>
                <a:gd name="connsiteY3" fmla="*/ 13340 h 1911743"/>
                <a:gd name="connsiteX4" fmla="*/ 3968385 w 3967625"/>
                <a:gd name="connsiteY4" fmla="*/ 958591 h 1911743"/>
                <a:gd name="connsiteX5" fmla="*/ 1984572 w 3967625"/>
                <a:gd name="connsiteY5" fmla="*/ 1917497 h 191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7625" h="1911743">
                  <a:moveTo>
                    <a:pt x="1984572" y="1917497"/>
                  </a:moveTo>
                  <a:cubicBezTo>
                    <a:pt x="1772914" y="1830255"/>
                    <a:pt x="8345" y="979074"/>
                    <a:pt x="0" y="954039"/>
                  </a:cubicBezTo>
                  <a:cubicBezTo>
                    <a:pt x="224554" y="842521"/>
                    <a:pt x="1489946" y="221963"/>
                    <a:pt x="1897329" y="21685"/>
                  </a:cubicBezTo>
                  <a:cubicBezTo>
                    <a:pt x="1941330" y="443"/>
                    <a:pt x="1980020" y="-10178"/>
                    <a:pt x="2027814" y="13340"/>
                  </a:cubicBezTo>
                  <a:cubicBezTo>
                    <a:pt x="2664303" y="322860"/>
                    <a:pt x="3957764" y="952522"/>
                    <a:pt x="3968385" y="958591"/>
                  </a:cubicBezTo>
                  <a:cubicBezTo>
                    <a:pt x="3906177" y="1016246"/>
                    <a:pt x="2003537" y="1912187"/>
                    <a:pt x="1984572" y="191749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6EFA13-FECD-4F03-AF64-7F06497FB071}"/>
                </a:ext>
              </a:extLst>
            </p:cNvPr>
            <p:cNvSpPr/>
            <p:nvPr/>
          </p:nvSpPr>
          <p:spPr>
            <a:xfrm>
              <a:off x="3085763" y="874620"/>
              <a:ext cx="3034513" cy="1464153"/>
            </a:xfrm>
            <a:custGeom>
              <a:avLst/>
              <a:gdLst>
                <a:gd name="connsiteX0" fmla="*/ 1518774 w 3034513"/>
                <a:gd name="connsiteY0" fmla="*/ 1468025 h 1464152"/>
                <a:gd name="connsiteX1" fmla="*/ 0 w 3034513"/>
                <a:gd name="connsiteY1" fmla="*/ 730638 h 1464152"/>
                <a:gd name="connsiteX2" fmla="*/ 1452773 w 3034513"/>
                <a:gd name="connsiteY2" fmla="*/ 16769 h 1464152"/>
                <a:gd name="connsiteX3" fmla="*/ 1552912 w 3034513"/>
                <a:gd name="connsiteY3" fmla="*/ 9941 h 1464152"/>
                <a:gd name="connsiteX4" fmla="*/ 3038307 w 3034513"/>
                <a:gd name="connsiteY4" fmla="*/ 733673 h 1464152"/>
                <a:gd name="connsiteX5" fmla="*/ 1518774 w 3034513"/>
                <a:gd name="connsiteY5" fmla="*/ 1468025 h 146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4513" h="1464152">
                  <a:moveTo>
                    <a:pt x="1518774" y="1468025"/>
                  </a:moveTo>
                  <a:cubicBezTo>
                    <a:pt x="1356427" y="1401265"/>
                    <a:pt x="6069" y="749604"/>
                    <a:pt x="0" y="730638"/>
                  </a:cubicBezTo>
                  <a:cubicBezTo>
                    <a:pt x="172209" y="644913"/>
                    <a:pt x="1140977" y="170012"/>
                    <a:pt x="1452773" y="16769"/>
                  </a:cubicBezTo>
                  <a:cubicBezTo>
                    <a:pt x="1486153" y="79"/>
                    <a:pt x="1516498" y="-7507"/>
                    <a:pt x="1552912" y="9941"/>
                  </a:cubicBezTo>
                  <a:cubicBezTo>
                    <a:pt x="2039951" y="246633"/>
                    <a:pt x="3030720" y="729121"/>
                    <a:pt x="3038307" y="733673"/>
                  </a:cubicBezTo>
                  <a:cubicBezTo>
                    <a:pt x="2989754" y="778432"/>
                    <a:pt x="1533188" y="1464990"/>
                    <a:pt x="1518774" y="14680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A877DC9-E2E5-46F1-841F-1CC36FC0D1A5}"/>
                </a:ext>
              </a:extLst>
            </p:cNvPr>
            <p:cNvSpPr/>
            <p:nvPr/>
          </p:nvSpPr>
          <p:spPr>
            <a:xfrm>
              <a:off x="4619647" y="2890375"/>
              <a:ext cx="6326960" cy="3960040"/>
            </a:xfrm>
            <a:custGeom>
              <a:avLst/>
              <a:gdLst>
                <a:gd name="connsiteX0" fmla="*/ 6331574 w 6326959"/>
                <a:gd name="connsiteY0" fmla="*/ 0 h 3960039"/>
                <a:gd name="connsiteX1" fmla="*/ 6324746 w 6326959"/>
                <a:gd name="connsiteY1" fmla="*/ 971044 h 3960039"/>
                <a:gd name="connsiteX2" fmla="*/ 6281505 w 6326959"/>
                <a:gd name="connsiteY2" fmla="*/ 1009734 h 3960039"/>
                <a:gd name="connsiteX3" fmla="*/ 28131 w 6326959"/>
                <a:gd name="connsiteY3" fmla="*/ 3962316 h 3960039"/>
                <a:gd name="connsiteX4" fmla="*/ 3096 w 6326959"/>
                <a:gd name="connsiteY4" fmla="*/ 3928177 h 3960039"/>
                <a:gd name="connsiteX5" fmla="*/ 62 w 6326959"/>
                <a:gd name="connsiteY5" fmla="*/ 3878867 h 3960039"/>
                <a:gd name="connsiteX6" fmla="*/ 62 w 6326959"/>
                <a:gd name="connsiteY6" fmla="*/ 3058031 h 3960039"/>
                <a:gd name="connsiteX7" fmla="*/ 3096 w 6326959"/>
                <a:gd name="connsiteY7" fmla="*/ 3009479 h 3960039"/>
                <a:gd name="connsiteX8" fmla="*/ 37235 w 6326959"/>
                <a:gd name="connsiteY8" fmla="*/ 2976858 h 3960039"/>
                <a:gd name="connsiteX9" fmla="*/ 6331574 w 6326959"/>
                <a:gd name="connsiteY9" fmla="*/ 0 h 396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6959" h="3960039">
                  <a:moveTo>
                    <a:pt x="6331574" y="0"/>
                  </a:moveTo>
                  <a:cubicBezTo>
                    <a:pt x="6331574" y="106208"/>
                    <a:pt x="6330815" y="958148"/>
                    <a:pt x="6324746" y="971044"/>
                  </a:cubicBezTo>
                  <a:cubicBezTo>
                    <a:pt x="6320194" y="994562"/>
                    <a:pt x="6299712" y="1001389"/>
                    <a:pt x="6281505" y="1009734"/>
                  </a:cubicBezTo>
                  <a:cubicBezTo>
                    <a:pt x="5459151" y="1398152"/>
                    <a:pt x="399100" y="3787073"/>
                    <a:pt x="28131" y="3962316"/>
                  </a:cubicBezTo>
                  <a:cubicBezTo>
                    <a:pt x="9166" y="3959282"/>
                    <a:pt x="6890" y="3942592"/>
                    <a:pt x="3096" y="3928177"/>
                  </a:cubicBezTo>
                  <a:cubicBezTo>
                    <a:pt x="-697" y="3912246"/>
                    <a:pt x="62" y="3895557"/>
                    <a:pt x="62" y="3878867"/>
                  </a:cubicBezTo>
                  <a:cubicBezTo>
                    <a:pt x="62" y="3605002"/>
                    <a:pt x="62" y="3331896"/>
                    <a:pt x="62" y="3058031"/>
                  </a:cubicBezTo>
                  <a:cubicBezTo>
                    <a:pt x="62" y="3041341"/>
                    <a:pt x="-697" y="3025410"/>
                    <a:pt x="3096" y="3009479"/>
                  </a:cubicBezTo>
                  <a:cubicBezTo>
                    <a:pt x="6890" y="2991271"/>
                    <a:pt x="22821" y="2983685"/>
                    <a:pt x="37235" y="2976858"/>
                  </a:cubicBezTo>
                  <a:cubicBezTo>
                    <a:pt x="213995" y="2893409"/>
                    <a:pt x="6320194" y="4552"/>
                    <a:pt x="6331574" y="0"/>
                  </a:cubicBezTo>
                  <a:close/>
                </a:path>
              </a:pathLst>
            </a:custGeom>
            <a:solidFill>
              <a:schemeClr val="accent5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BC9064F-B5A9-4414-9971-E8279A4E1943}"/>
                </a:ext>
              </a:extLst>
            </p:cNvPr>
            <p:cNvSpPr/>
            <p:nvPr/>
          </p:nvSpPr>
          <p:spPr>
            <a:xfrm>
              <a:off x="1240779" y="4467964"/>
              <a:ext cx="3391068" cy="2382093"/>
            </a:xfrm>
            <a:custGeom>
              <a:avLst/>
              <a:gdLst>
                <a:gd name="connsiteX0" fmla="*/ 3391069 w 3391068"/>
                <a:gd name="connsiteY0" fmla="*/ 1419750 h 2382092"/>
                <a:gd name="connsiteX1" fmla="*/ 3392586 w 3391068"/>
                <a:gd name="connsiteY1" fmla="*/ 2321001 h 2382092"/>
                <a:gd name="connsiteX2" fmla="*/ 3369068 w 3391068"/>
                <a:gd name="connsiteY2" fmla="*/ 2380932 h 2382092"/>
                <a:gd name="connsiteX3" fmla="*/ 14414 w 3391068"/>
                <a:gd name="connsiteY3" fmla="*/ 801468 h 2382092"/>
                <a:gd name="connsiteX4" fmla="*/ 0 w 3391068"/>
                <a:gd name="connsiteY4" fmla="*/ 796916 h 2382092"/>
                <a:gd name="connsiteX5" fmla="*/ 0 w 3391068"/>
                <a:gd name="connsiteY5" fmla="*/ 774157 h 2382092"/>
                <a:gd name="connsiteX6" fmla="*/ 368693 w 3391068"/>
                <a:gd name="connsiteY6" fmla="*/ 23115 h 2382092"/>
                <a:gd name="connsiteX7" fmla="*/ 395245 w 3391068"/>
                <a:gd name="connsiteY7" fmla="*/ 356 h 2382092"/>
                <a:gd name="connsiteX8" fmla="*/ 441522 w 3391068"/>
                <a:gd name="connsiteY8" fmla="*/ 14012 h 2382092"/>
                <a:gd name="connsiteX9" fmla="*/ 3370585 w 3391068"/>
                <a:gd name="connsiteY9" fmla="*/ 1399267 h 2382092"/>
                <a:gd name="connsiteX10" fmla="*/ 3391069 w 3391068"/>
                <a:gd name="connsiteY10" fmla="*/ 1419750 h 238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91068" h="2382092">
                  <a:moveTo>
                    <a:pt x="3391069" y="1419750"/>
                  </a:moveTo>
                  <a:cubicBezTo>
                    <a:pt x="3391827" y="1720167"/>
                    <a:pt x="3391827" y="2020584"/>
                    <a:pt x="3392586" y="2321001"/>
                  </a:cubicBezTo>
                  <a:cubicBezTo>
                    <a:pt x="3394103" y="2384725"/>
                    <a:pt x="3403207" y="2397622"/>
                    <a:pt x="3369068" y="2380932"/>
                  </a:cubicBezTo>
                  <a:cubicBezTo>
                    <a:pt x="3173342" y="2287621"/>
                    <a:pt x="270072" y="921331"/>
                    <a:pt x="14414" y="801468"/>
                  </a:cubicBezTo>
                  <a:cubicBezTo>
                    <a:pt x="9862" y="799192"/>
                    <a:pt x="4552" y="798434"/>
                    <a:pt x="0" y="796916"/>
                  </a:cubicBezTo>
                  <a:cubicBezTo>
                    <a:pt x="0" y="789330"/>
                    <a:pt x="0" y="781744"/>
                    <a:pt x="0" y="774157"/>
                  </a:cubicBezTo>
                  <a:cubicBezTo>
                    <a:pt x="39449" y="714226"/>
                    <a:pt x="355797" y="50426"/>
                    <a:pt x="368693" y="23115"/>
                  </a:cubicBezTo>
                  <a:cubicBezTo>
                    <a:pt x="374004" y="10977"/>
                    <a:pt x="379314" y="356"/>
                    <a:pt x="395245" y="356"/>
                  </a:cubicBezTo>
                  <a:cubicBezTo>
                    <a:pt x="412694" y="-1919"/>
                    <a:pt x="427108" y="7184"/>
                    <a:pt x="441522" y="14012"/>
                  </a:cubicBezTo>
                  <a:cubicBezTo>
                    <a:pt x="647869" y="112633"/>
                    <a:pt x="3317482" y="1378025"/>
                    <a:pt x="3370585" y="1399267"/>
                  </a:cubicBezTo>
                  <a:cubicBezTo>
                    <a:pt x="3379689" y="1403060"/>
                    <a:pt x="3388793" y="1408370"/>
                    <a:pt x="3391069" y="14197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499912-58D4-4279-A2B8-DDE88D337A8A}"/>
                </a:ext>
              </a:extLst>
            </p:cNvPr>
            <p:cNvSpPr/>
            <p:nvPr/>
          </p:nvSpPr>
          <p:spPr>
            <a:xfrm>
              <a:off x="4604815" y="0"/>
              <a:ext cx="2518646" cy="2162091"/>
            </a:xfrm>
            <a:custGeom>
              <a:avLst/>
              <a:gdLst>
                <a:gd name="connsiteX0" fmla="*/ 2500161 w 2518645"/>
                <a:gd name="connsiteY0" fmla="*/ 0 h 2162090"/>
                <a:gd name="connsiteX1" fmla="*/ 2507747 w 2518645"/>
                <a:gd name="connsiteY1" fmla="*/ 0 h 2162090"/>
                <a:gd name="connsiteX2" fmla="*/ 2525955 w 2518645"/>
                <a:gd name="connsiteY2" fmla="*/ 53863 h 2162090"/>
                <a:gd name="connsiteX3" fmla="*/ 2519885 w 2518645"/>
                <a:gd name="connsiteY3" fmla="*/ 890630 h 2162090"/>
                <a:gd name="connsiteX4" fmla="*/ 2434919 w 2518645"/>
                <a:gd name="connsiteY4" fmla="*/ 1019596 h 2162090"/>
                <a:gd name="connsiteX5" fmla="*/ 33102 w 2518645"/>
                <a:gd name="connsiteY5" fmla="*/ 2161332 h 2162090"/>
                <a:gd name="connsiteX6" fmla="*/ 3515 w 2518645"/>
                <a:gd name="connsiteY6" fmla="*/ 2149953 h 2162090"/>
                <a:gd name="connsiteX7" fmla="*/ 2756 w 2518645"/>
                <a:gd name="connsiteY7" fmla="*/ 1173598 h 2162090"/>
                <a:gd name="connsiteX8" fmla="*/ 35378 w 2518645"/>
                <a:gd name="connsiteY8" fmla="*/ 1145529 h 2162090"/>
                <a:gd name="connsiteX9" fmla="*/ 2500161 w 2518645"/>
                <a:gd name="connsiteY9" fmla="*/ 0 h 216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8645" h="2162090">
                  <a:moveTo>
                    <a:pt x="2500161" y="0"/>
                  </a:moveTo>
                  <a:cubicBezTo>
                    <a:pt x="2502437" y="0"/>
                    <a:pt x="2505472" y="0"/>
                    <a:pt x="2507747" y="0"/>
                  </a:cubicBezTo>
                  <a:cubicBezTo>
                    <a:pt x="2529748" y="12897"/>
                    <a:pt x="2525955" y="34897"/>
                    <a:pt x="2525955" y="53863"/>
                  </a:cubicBezTo>
                  <a:cubicBezTo>
                    <a:pt x="2524437" y="186623"/>
                    <a:pt x="2515334" y="744214"/>
                    <a:pt x="2519885" y="890630"/>
                  </a:cubicBezTo>
                  <a:cubicBezTo>
                    <a:pt x="2522161" y="959665"/>
                    <a:pt x="2494092" y="993044"/>
                    <a:pt x="2434919" y="1019596"/>
                  </a:cubicBezTo>
                  <a:cubicBezTo>
                    <a:pt x="2246021" y="1103804"/>
                    <a:pt x="50550" y="2154505"/>
                    <a:pt x="33102" y="2161332"/>
                  </a:cubicBezTo>
                  <a:cubicBezTo>
                    <a:pt x="20205" y="2166643"/>
                    <a:pt x="8067" y="2166643"/>
                    <a:pt x="3515" y="2149953"/>
                  </a:cubicBezTo>
                  <a:cubicBezTo>
                    <a:pt x="-1037" y="2134021"/>
                    <a:pt x="-1037" y="1189529"/>
                    <a:pt x="2756" y="1173598"/>
                  </a:cubicBezTo>
                  <a:cubicBezTo>
                    <a:pt x="6550" y="1156150"/>
                    <a:pt x="21722" y="1151598"/>
                    <a:pt x="35378" y="1145529"/>
                  </a:cubicBezTo>
                  <a:cubicBezTo>
                    <a:pt x="293311" y="1026424"/>
                    <a:pt x="2495609" y="3793"/>
                    <a:pt x="2500161" y="0"/>
                  </a:cubicBezTo>
                  <a:close/>
                </a:path>
              </a:pathLst>
            </a:custGeom>
            <a:solidFill>
              <a:schemeClr val="accent1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92C81B-CA27-41BB-B90B-4A37D249321B}"/>
                </a:ext>
              </a:extLst>
            </p:cNvPr>
            <p:cNvSpPr/>
            <p:nvPr/>
          </p:nvSpPr>
          <p:spPr>
            <a:xfrm>
              <a:off x="10944393" y="3208998"/>
              <a:ext cx="7586" cy="652420"/>
            </a:xfrm>
            <a:custGeom>
              <a:avLst/>
              <a:gdLst>
                <a:gd name="connsiteX0" fmla="*/ 0 w 7586"/>
                <a:gd name="connsiteY0" fmla="*/ 652420 h 652420"/>
                <a:gd name="connsiteX1" fmla="*/ 1518 w 7586"/>
                <a:gd name="connsiteY1" fmla="*/ 21242 h 652420"/>
                <a:gd name="connsiteX2" fmla="*/ 7586 w 7586"/>
                <a:gd name="connsiteY2" fmla="*/ 0 h 652420"/>
                <a:gd name="connsiteX3" fmla="*/ 7586 w 7586"/>
                <a:gd name="connsiteY3" fmla="*/ 652420 h 652420"/>
                <a:gd name="connsiteX4" fmla="*/ 0 w 7586"/>
                <a:gd name="connsiteY4" fmla="*/ 652420 h 65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" h="652420">
                  <a:moveTo>
                    <a:pt x="0" y="652420"/>
                  </a:moveTo>
                  <a:cubicBezTo>
                    <a:pt x="758" y="442280"/>
                    <a:pt x="758" y="231382"/>
                    <a:pt x="1518" y="21242"/>
                  </a:cubicBezTo>
                  <a:cubicBezTo>
                    <a:pt x="1518" y="13655"/>
                    <a:pt x="1518" y="6069"/>
                    <a:pt x="7586" y="0"/>
                  </a:cubicBezTo>
                  <a:cubicBezTo>
                    <a:pt x="7586" y="217726"/>
                    <a:pt x="7586" y="434694"/>
                    <a:pt x="7586" y="652420"/>
                  </a:cubicBezTo>
                  <a:cubicBezTo>
                    <a:pt x="4552" y="652420"/>
                    <a:pt x="2276" y="652420"/>
                    <a:pt x="0" y="652420"/>
                  </a:cubicBezTo>
                  <a:close/>
                </a:path>
              </a:pathLst>
            </a:custGeom>
            <a:solidFill>
              <a:srgbClr val="FBE0B3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DC5F06-39F1-413F-98CA-6DFC7D126343}"/>
                </a:ext>
              </a:extLst>
            </p:cNvPr>
            <p:cNvSpPr/>
            <p:nvPr/>
          </p:nvSpPr>
          <p:spPr>
            <a:xfrm>
              <a:off x="4619708" y="2178105"/>
              <a:ext cx="5371087" cy="3459346"/>
            </a:xfrm>
            <a:custGeom>
              <a:avLst/>
              <a:gdLst>
                <a:gd name="connsiteX0" fmla="*/ 5336192 w 5371088"/>
                <a:gd name="connsiteY0" fmla="*/ 12054 h 3459345"/>
                <a:gd name="connsiteX1" fmla="*/ 5376399 w 5371088"/>
                <a:gd name="connsiteY1" fmla="*/ 37089 h 3459345"/>
                <a:gd name="connsiteX2" fmla="*/ 5377917 w 5371088"/>
                <a:gd name="connsiteY2" fmla="*/ 886753 h 3459345"/>
                <a:gd name="connsiteX3" fmla="*/ 5328606 w 5371088"/>
                <a:gd name="connsiteY3" fmla="*/ 964133 h 3459345"/>
                <a:gd name="connsiteX4" fmla="*/ 54621 w 5371088"/>
                <a:gd name="connsiteY4" fmla="*/ 3451675 h 3459345"/>
                <a:gd name="connsiteX5" fmla="*/ 3793 w 5371088"/>
                <a:gd name="connsiteY5" fmla="*/ 3447123 h 3459345"/>
                <a:gd name="connsiteX6" fmla="*/ 0 w 5371088"/>
                <a:gd name="connsiteY6" fmla="*/ 3409192 h 3459345"/>
                <a:gd name="connsiteX7" fmla="*/ 0 w 5371088"/>
                <a:gd name="connsiteY7" fmla="*/ 2538287 h 3459345"/>
                <a:gd name="connsiteX8" fmla="*/ 1517 w 5371088"/>
                <a:gd name="connsiteY8" fmla="*/ 2507942 h 3459345"/>
                <a:gd name="connsiteX9" fmla="*/ 32621 w 5371088"/>
                <a:gd name="connsiteY9" fmla="*/ 2473044 h 3459345"/>
                <a:gd name="connsiteX10" fmla="*/ 5336192 w 5371088"/>
                <a:gd name="connsiteY10" fmla="*/ 12054 h 345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71088" h="3459345">
                  <a:moveTo>
                    <a:pt x="5336192" y="12054"/>
                  </a:moveTo>
                  <a:cubicBezTo>
                    <a:pt x="5376399" y="-6911"/>
                    <a:pt x="5376399" y="-6911"/>
                    <a:pt x="5376399" y="37089"/>
                  </a:cubicBezTo>
                  <a:cubicBezTo>
                    <a:pt x="5376399" y="320057"/>
                    <a:pt x="5375640" y="603784"/>
                    <a:pt x="5377917" y="886753"/>
                  </a:cubicBezTo>
                  <a:cubicBezTo>
                    <a:pt x="5377917" y="926960"/>
                    <a:pt x="5364261" y="946684"/>
                    <a:pt x="5328606" y="964133"/>
                  </a:cubicBezTo>
                  <a:cubicBezTo>
                    <a:pt x="4660253" y="1276688"/>
                    <a:pt x="152484" y="3407675"/>
                    <a:pt x="54621" y="3451675"/>
                  </a:cubicBezTo>
                  <a:cubicBezTo>
                    <a:pt x="37931" y="3459261"/>
                    <a:pt x="18207" y="3477468"/>
                    <a:pt x="3793" y="3447123"/>
                  </a:cubicBezTo>
                  <a:cubicBezTo>
                    <a:pt x="0" y="3434985"/>
                    <a:pt x="0" y="3422089"/>
                    <a:pt x="0" y="3409192"/>
                  </a:cubicBezTo>
                  <a:cubicBezTo>
                    <a:pt x="0" y="3118637"/>
                    <a:pt x="0" y="2828841"/>
                    <a:pt x="0" y="2538287"/>
                  </a:cubicBezTo>
                  <a:cubicBezTo>
                    <a:pt x="0" y="2528425"/>
                    <a:pt x="0" y="2517804"/>
                    <a:pt x="1517" y="2507942"/>
                  </a:cubicBezTo>
                  <a:cubicBezTo>
                    <a:pt x="3793" y="2488976"/>
                    <a:pt x="16690" y="2480631"/>
                    <a:pt x="32621" y="2473044"/>
                  </a:cubicBezTo>
                  <a:cubicBezTo>
                    <a:pt x="210140" y="2390354"/>
                    <a:pt x="4468321" y="416403"/>
                    <a:pt x="5336192" y="12054"/>
                  </a:cubicBezTo>
                  <a:close/>
                </a:path>
              </a:pathLst>
            </a:custGeom>
            <a:solidFill>
              <a:schemeClr val="accent4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C3BA28-22B3-4412-AA59-4D3A1599B548}"/>
                </a:ext>
              </a:extLst>
            </p:cNvPr>
            <p:cNvSpPr/>
            <p:nvPr/>
          </p:nvSpPr>
          <p:spPr>
            <a:xfrm>
              <a:off x="4603716" y="1464519"/>
              <a:ext cx="4422803" cy="3026927"/>
            </a:xfrm>
            <a:custGeom>
              <a:avLst/>
              <a:gdLst>
                <a:gd name="connsiteX0" fmla="*/ 4390244 w 4422802"/>
                <a:gd name="connsiteY0" fmla="*/ 11014 h 3026926"/>
                <a:gd name="connsiteX1" fmla="*/ 4428934 w 4422802"/>
                <a:gd name="connsiteY1" fmla="*/ 35290 h 3026926"/>
                <a:gd name="connsiteX2" fmla="*/ 4420589 w 4422802"/>
                <a:gd name="connsiteY2" fmla="*/ 911505 h 3026926"/>
                <a:gd name="connsiteX3" fmla="*/ 4379623 w 4422802"/>
                <a:gd name="connsiteY3" fmla="*/ 975230 h 3026926"/>
                <a:gd name="connsiteX4" fmla="*/ 1005244 w 4422802"/>
                <a:gd name="connsiteY4" fmla="*/ 2572143 h 3026926"/>
                <a:gd name="connsiteX5" fmla="*/ 51649 w 4422802"/>
                <a:gd name="connsiteY5" fmla="*/ 3021251 h 3026926"/>
                <a:gd name="connsiteX6" fmla="*/ 3855 w 4422802"/>
                <a:gd name="connsiteY6" fmla="*/ 3015182 h 3026926"/>
                <a:gd name="connsiteX7" fmla="*/ 62 w 4422802"/>
                <a:gd name="connsiteY7" fmla="*/ 2965871 h 3026926"/>
                <a:gd name="connsiteX8" fmla="*/ 62 w 4422802"/>
                <a:gd name="connsiteY8" fmla="*/ 2071448 h 3026926"/>
                <a:gd name="connsiteX9" fmla="*/ 3097 w 4422802"/>
                <a:gd name="connsiteY9" fmla="*/ 2022137 h 3026926"/>
                <a:gd name="connsiteX10" fmla="*/ 28890 w 4422802"/>
                <a:gd name="connsiteY10" fmla="*/ 1997102 h 3026926"/>
                <a:gd name="connsiteX11" fmla="*/ 4390244 w 4422802"/>
                <a:gd name="connsiteY11" fmla="*/ 11014 h 302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2802" h="3026926">
                  <a:moveTo>
                    <a:pt x="4390244" y="11014"/>
                  </a:moveTo>
                  <a:cubicBezTo>
                    <a:pt x="4428934" y="-6435"/>
                    <a:pt x="4429692" y="-6435"/>
                    <a:pt x="4428934" y="35290"/>
                  </a:cubicBezTo>
                  <a:cubicBezTo>
                    <a:pt x="4425899" y="327362"/>
                    <a:pt x="4422865" y="619434"/>
                    <a:pt x="4420589" y="911505"/>
                  </a:cubicBezTo>
                  <a:cubicBezTo>
                    <a:pt x="4420589" y="944126"/>
                    <a:pt x="4409210" y="961575"/>
                    <a:pt x="4379623" y="975230"/>
                  </a:cubicBezTo>
                  <a:cubicBezTo>
                    <a:pt x="3707479" y="1290820"/>
                    <a:pt x="1296558" y="2435590"/>
                    <a:pt x="1005244" y="2572143"/>
                  </a:cubicBezTo>
                  <a:cubicBezTo>
                    <a:pt x="856553" y="2641937"/>
                    <a:pt x="222340" y="2943871"/>
                    <a:pt x="51649" y="3021251"/>
                  </a:cubicBezTo>
                  <a:cubicBezTo>
                    <a:pt x="35718" y="3028079"/>
                    <a:pt x="16752" y="3043251"/>
                    <a:pt x="3855" y="3015182"/>
                  </a:cubicBezTo>
                  <a:cubicBezTo>
                    <a:pt x="-697" y="2999251"/>
                    <a:pt x="62" y="2982561"/>
                    <a:pt x="62" y="2965871"/>
                  </a:cubicBezTo>
                  <a:cubicBezTo>
                    <a:pt x="62" y="2667730"/>
                    <a:pt x="62" y="2369589"/>
                    <a:pt x="62" y="2071448"/>
                  </a:cubicBezTo>
                  <a:cubicBezTo>
                    <a:pt x="62" y="2054758"/>
                    <a:pt x="-697" y="2038827"/>
                    <a:pt x="3097" y="2022137"/>
                  </a:cubicBezTo>
                  <a:cubicBezTo>
                    <a:pt x="6131" y="2008482"/>
                    <a:pt x="17510" y="2002413"/>
                    <a:pt x="28890" y="1997102"/>
                  </a:cubicBezTo>
                  <a:cubicBezTo>
                    <a:pt x="239788" y="1896964"/>
                    <a:pt x="4118655" y="135429"/>
                    <a:pt x="4390244" y="11014"/>
                  </a:cubicBezTo>
                  <a:close/>
                </a:path>
              </a:pathLst>
            </a:custGeom>
            <a:solidFill>
              <a:schemeClr val="accent3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94384F-C61C-436F-9035-1696C9880146}"/>
                </a:ext>
              </a:extLst>
            </p:cNvPr>
            <p:cNvSpPr/>
            <p:nvPr/>
          </p:nvSpPr>
          <p:spPr>
            <a:xfrm>
              <a:off x="1767125" y="3490449"/>
              <a:ext cx="2860029" cy="2146918"/>
            </a:xfrm>
            <a:custGeom>
              <a:avLst/>
              <a:gdLst>
                <a:gd name="connsiteX0" fmla="*/ 369594 w 2860028"/>
                <a:gd name="connsiteY0" fmla="*/ 0 h 2146918"/>
                <a:gd name="connsiteX1" fmla="*/ 398422 w 2860028"/>
                <a:gd name="connsiteY1" fmla="*/ 22000 h 2146918"/>
                <a:gd name="connsiteX2" fmla="*/ 2536236 w 2860028"/>
                <a:gd name="connsiteY2" fmla="*/ 1027941 h 2146918"/>
                <a:gd name="connsiteX3" fmla="*/ 2864722 w 2860028"/>
                <a:gd name="connsiteY3" fmla="*/ 1184219 h 2146918"/>
                <a:gd name="connsiteX4" fmla="*/ 2864722 w 2860028"/>
                <a:gd name="connsiteY4" fmla="*/ 2146160 h 2146918"/>
                <a:gd name="connsiteX5" fmla="*/ 2829067 w 2860028"/>
                <a:gd name="connsiteY5" fmla="*/ 2137056 h 2146918"/>
                <a:gd name="connsiteX6" fmla="*/ 578217 w 2860028"/>
                <a:gd name="connsiteY6" fmla="*/ 1068907 h 2146918"/>
                <a:gd name="connsiteX7" fmla="*/ 154143 w 2860028"/>
                <a:gd name="connsiteY7" fmla="*/ 867871 h 2146918"/>
                <a:gd name="connsiteX8" fmla="*/ 118488 w 2860028"/>
                <a:gd name="connsiteY8" fmla="*/ 856491 h 2146918"/>
                <a:gd name="connsiteX9" fmla="*/ 22142 w 2860028"/>
                <a:gd name="connsiteY9" fmla="*/ 805663 h 2146918"/>
                <a:gd name="connsiteX10" fmla="*/ 5452 w 2860028"/>
                <a:gd name="connsiteY10" fmla="*/ 762421 h 2146918"/>
                <a:gd name="connsiteX11" fmla="*/ 91936 w 2860028"/>
                <a:gd name="connsiteY11" fmla="*/ 572764 h 2146918"/>
                <a:gd name="connsiteX12" fmla="*/ 338490 w 2860028"/>
                <a:gd name="connsiteY12" fmla="*/ 40207 h 2146918"/>
                <a:gd name="connsiteX13" fmla="*/ 369594 w 2860028"/>
                <a:gd name="connsiteY13" fmla="*/ 0 h 214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0028" h="2146918">
                  <a:moveTo>
                    <a:pt x="369594" y="0"/>
                  </a:moveTo>
                  <a:cubicBezTo>
                    <a:pt x="372628" y="15173"/>
                    <a:pt x="387801" y="16690"/>
                    <a:pt x="398422" y="22000"/>
                  </a:cubicBezTo>
                  <a:cubicBezTo>
                    <a:pt x="1110774" y="357314"/>
                    <a:pt x="1823884" y="692628"/>
                    <a:pt x="2536236" y="1027941"/>
                  </a:cubicBezTo>
                  <a:cubicBezTo>
                    <a:pt x="2645479" y="1079528"/>
                    <a:pt x="2754721" y="1131873"/>
                    <a:pt x="2864722" y="1184219"/>
                  </a:cubicBezTo>
                  <a:cubicBezTo>
                    <a:pt x="2864722" y="1505119"/>
                    <a:pt x="2864722" y="1825260"/>
                    <a:pt x="2864722" y="2146160"/>
                  </a:cubicBezTo>
                  <a:cubicBezTo>
                    <a:pt x="2851067" y="2151470"/>
                    <a:pt x="2840446" y="2142366"/>
                    <a:pt x="2829067" y="2137056"/>
                  </a:cubicBezTo>
                  <a:cubicBezTo>
                    <a:pt x="2078783" y="1781259"/>
                    <a:pt x="1328500" y="1425463"/>
                    <a:pt x="578217" y="1068907"/>
                  </a:cubicBezTo>
                  <a:cubicBezTo>
                    <a:pt x="437112" y="1002148"/>
                    <a:pt x="295248" y="934630"/>
                    <a:pt x="154143" y="867871"/>
                  </a:cubicBezTo>
                  <a:cubicBezTo>
                    <a:pt x="142764" y="862560"/>
                    <a:pt x="131384" y="856491"/>
                    <a:pt x="118488" y="856491"/>
                  </a:cubicBezTo>
                  <a:cubicBezTo>
                    <a:pt x="90419" y="832215"/>
                    <a:pt x="55522" y="819318"/>
                    <a:pt x="22142" y="805663"/>
                  </a:cubicBezTo>
                  <a:cubicBezTo>
                    <a:pt x="-617" y="796560"/>
                    <a:pt x="-5169" y="784422"/>
                    <a:pt x="5452" y="762421"/>
                  </a:cubicBezTo>
                  <a:cubicBezTo>
                    <a:pt x="35039" y="699455"/>
                    <a:pt x="63108" y="635731"/>
                    <a:pt x="91936" y="572764"/>
                  </a:cubicBezTo>
                  <a:cubicBezTo>
                    <a:pt x="173868" y="395245"/>
                    <a:pt x="255800" y="217726"/>
                    <a:pt x="338490" y="40207"/>
                  </a:cubicBezTo>
                  <a:cubicBezTo>
                    <a:pt x="344559" y="23518"/>
                    <a:pt x="349869" y="6069"/>
                    <a:pt x="36959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D88366-AE94-4803-ACE1-5081304E2E29}"/>
                </a:ext>
              </a:extLst>
            </p:cNvPr>
            <p:cNvSpPr/>
            <p:nvPr/>
          </p:nvSpPr>
          <p:spPr>
            <a:xfrm>
              <a:off x="2237353" y="2556577"/>
              <a:ext cx="2374507" cy="1926916"/>
            </a:xfrm>
            <a:custGeom>
              <a:avLst/>
              <a:gdLst>
                <a:gd name="connsiteX0" fmla="*/ 2380081 w 2374506"/>
                <a:gd name="connsiteY0" fmla="*/ 1933744 h 1926915"/>
                <a:gd name="connsiteX1" fmla="*/ 1846765 w 2374506"/>
                <a:gd name="connsiteY1" fmla="*/ 1681120 h 1926915"/>
                <a:gd name="connsiteX2" fmla="*/ 148955 w 2374506"/>
                <a:gd name="connsiteY2" fmla="*/ 869388 h 1926915"/>
                <a:gd name="connsiteX3" fmla="*/ 95851 w 2374506"/>
                <a:gd name="connsiteY3" fmla="*/ 854974 h 1926915"/>
                <a:gd name="connsiteX4" fmla="*/ 22264 w 2374506"/>
                <a:gd name="connsiteY4" fmla="*/ 809457 h 1926915"/>
                <a:gd name="connsiteX5" fmla="*/ 6333 w 2374506"/>
                <a:gd name="connsiteY5" fmla="*/ 762421 h 1926915"/>
                <a:gd name="connsiteX6" fmla="*/ 373509 w 2374506"/>
                <a:gd name="connsiteY6" fmla="*/ 14414 h 1926915"/>
                <a:gd name="connsiteX7" fmla="*/ 384130 w 2374506"/>
                <a:gd name="connsiteY7" fmla="*/ 0 h 1926915"/>
                <a:gd name="connsiteX8" fmla="*/ 667098 w 2374506"/>
                <a:gd name="connsiteY8" fmla="*/ 127449 h 1926915"/>
                <a:gd name="connsiteX9" fmla="*/ 1342277 w 2374506"/>
                <a:gd name="connsiteY9" fmla="*/ 435453 h 1926915"/>
                <a:gd name="connsiteX10" fmla="*/ 1899869 w 2374506"/>
                <a:gd name="connsiteY10" fmla="*/ 690352 h 1926915"/>
                <a:gd name="connsiteX11" fmla="*/ 2347460 w 2374506"/>
                <a:gd name="connsiteY11" fmla="*/ 895181 h 1926915"/>
                <a:gd name="connsiteX12" fmla="*/ 2380081 w 2374506"/>
                <a:gd name="connsiteY12" fmla="*/ 918699 h 1926915"/>
                <a:gd name="connsiteX13" fmla="*/ 2380081 w 2374506"/>
                <a:gd name="connsiteY13" fmla="*/ 1933744 h 192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74506" h="1926915">
                  <a:moveTo>
                    <a:pt x="2380081" y="1933744"/>
                  </a:moveTo>
                  <a:cubicBezTo>
                    <a:pt x="2202562" y="1849536"/>
                    <a:pt x="2024284" y="1765328"/>
                    <a:pt x="1846765" y="1681120"/>
                  </a:cubicBezTo>
                  <a:cubicBezTo>
                    <a:pt x="1280829" y="1411049"/>
                    <a:pt x="714892" y="1140218"/>
                    <a:pt x="148955" y="869388"/>
                  </a:cubicBezTo>
                  <a:cubicBezTo>
                    <a:pt x="132265" y="861043"/>
                    <a:pt x="116334" y="849664"/>
                    <a:pt x="95851" y="854974"/>
                  </a:cubicBezTo>
                  <a:cubicBezTo>
                    <a:pt x="81437" y="823870"/>
                    <a:pt x="47299" y="823112"/>
                    <a:pt x="22264" y="809457"/>
                  </a:cubicBezTo>
                  <a:cubicBezTo>
                    <a:pt x="-495" y="796560"/>
                    <a:pt x="-5805" y="785939"/>
                    <a:pt x="6333" y="762421"/>
                  </a:cubicBezTo>
                  <a:cubicBezTo>
                    <a:pt x="129231" y="513591"/>
                    <a:pt x="251370" y="264003"/>
                    <a:pt x="373509" y="14414"/>
                  </a:cubicBezTo>
                  <a:cubicBezTo>
                    <a:pt x="375785" y="9104"/>
                    <a:pt x="381095" y="4552"/>
                    <a:pt x="384130" y="0"/>
                  </a:cubicBezTo>
                  <a:cubicBezTo>
                    <a:pt x="480476" y="38690"/>
                    <a:pt x="573028" y="84966"/>
                    <a:pt x="667098" y="127449"/>
                  </a:cubicBezTo>
                  <a:cubicBezTo>
                    <a:pt x="892411" y="229106"/>
                    <a:pt x="1116965" y="332279"/>
                    <a:pt x="1342277" y="435453"/>
                  </a:cubicBezTo>
                  <a:cubicBezTo>
                    <a:pt x="1528141" y="520419"/>
                    <a:pt x="1714764" y="603868"/>
                    <a:pt x="1899869" y="690352"/>
                  </a:cubicBezTo>
                  <a:cubicBezTo>
                    <a:pt x="2048560" y="759387"/>
                    <a:pt x="2199527" y="824629"/>
                    <a:pt x="2347460" y="895181"/>
                  </a:cubicBezTo>
                  <a:cubicBezTo>
                    <a:pt x="2359598" y="901250"/>
                    <a:pt x="2374770" y="903526"/>
                    <a:pt x="2380081" y="918699"/>
                  </a:cubicBezTo>
                  <a:cubicBezTo>
                    <a:pt x="2380081" y="1257047"/>
                    <a:pt x="2380081" y="1595395"/>
                    <a:pt x="2380081" y="193374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9D681A-D64A-412B-9AF3-A4AB44DA2665}"/>
                </a:ext>
              </a:extLst>
            </p:cNvPr>
            <p:cNvSpPr/>
            <p:nvPr/>
          </p:nvSpPr>
          <p:spPr>
            <a:xfrm>
              <a:off x="2700391" y="1608292"/>
              <a:ext cx="1926916" cy="1676569"/>
            </a:xfrm>
            <a:custGeom>
              <a:avLst/>
              <a:gdLst>
                <a:gd name="connsiteX0" fmla="*/ 104679 w 1926915"/>
                <a:gd name="connsiteY0" fmla="*/ 864836 h 1676568"/>
                <a:gd name="connsiteX1" fmla="*/ 25023 w 1926915"/>
                <a:gd name="connsiteY1" fmla="*/ 822353 h 1676568"/>
                <a:gd name="connsiteX2" fmla="*/ 8334 w 1926915"/>
                <a:gd name="connsiteY2" fmla="*/ 770766 h 1676568"/>
                <a:gd name="connsiteX3" fmla="*/ 113024 w 1926915"/>
                <a:gd name="connsiteY3" fmla="*/ 556833 h 1676568"/>
                <a:gd name="connsiteX4" fmla="*/ 368682 w 1926915"/>
                <a:gd name="connsiteY4" fmla="*/ 33380 h 1676568"/>
                <a:gd name="connsiteX5" fmla="*/ 391441 w 1926915"/>
                <a:gd name="connsiteY5" fmla="*/ 0 h 1676568"/>
                <a:gd name="connsiteX6" fmla="*/ 640271 w 1926915"/>
                <a:gd name="connsiteY6" fmla="*/ 110760 h 1676568"/>
                <a:gd name="connsiteX7" fmla="*/ 1301036 w 1926915"/>
                <a:gd name="connsiteY7" fmla="*/ 414970 h 1676568"/>
                <a:gd name="connsiteX8" fmla="*/ 1892766 w 1926915"/>
                <a:gd name="connsiteY8" fmla="*/ 688076 h 1676568"/>
                <a:gd name="connsiteX9" fmla="*/ 1924629 w 1926915"/>
                <a:gd name="connsiteY9" fmla="*/ 717662 h 1676568"/>
                <a:gd name="connsiteX10" fmla="*/ 1927663 w 1926915"/>
                <a:gd name="connsiteY10" fmla="*/ 766973 h 1676568"/>
                <a:gd name="connsiteX11" fmla="*/ 1927663 w 1926915"/>
                <a:gd name="connsiteY11" fmla="*/ 1615878 h 1676568"/>
                <a:gd name="connsiteX12" fmla="*/ 1924629 w 1926915"/>
                <a:gd name="connsiteY12" fmla="*/ 1664431 h 1676568"/>
                <a:gd name="connsiteX13" fmla="*/ 1877594 w 1926915"/>
                <a:gd name="connsiteY13" fmla="*/ 1672017 h 1676568"/>
                <a:gd name="connsiteX14" fmla="*/ 1646212 w 1926915"/>
                <a:gd name="connsiteY14" fmla="*/ 1567326 h 1676568"/>
                <a:gd name="connsiteX15" fmla="*/ 870135 w 1926915"/>
                <a:gd name="connsiteY15" fmla="*/ 1216081 h 1676568"/>
                <a:gd name="connsiteX16" fmla="*/ 160818 w 1926915"/>
                <a:gd name="connsiteY16" fmla="*/ 892906 h 1676568"/>
                <a:gd name="connsiteX17" fmla="*/ 104679 w 1926915"/>
                <a:gd name="connsiteY17" fmla="*/ 864836 h 167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26915" h="1676568">
                  <a:moveTo>
                    <a:pt x="104679" y="864836"/>
                  </a:moveTo>
                  <a:cubicBezTo>
                    <a:pt x="81162" y="845112"/>
                    <a:pt x="52334" y="833733"/>
                    <a:pt x="25023" y="822353"/>
                  </a:cubicBezTo>
                  <a:cubicBezTo>
                    <a:pt x="-3805" y="810215"/>
                    <a:pt x="-5322" y="796560"/>
                    <a:pt x="8334" y="770766"/>
                  </a:cubicBezTo>
                  <a:cubicBezTo>
                    <a:pt x="44748" y="700214"/>
                    <a:pt x="78127" y="628144"/>
                    <a:pt x="113024" y="556833"/>
                  </a:cubicBezTo>
                  <a:cubicBezTo>
                    <a:pt x="197991" y="382349"/>
                    <a:pt x="282957" y="207864"/>
                    <a:pt x="368682" y="33380"/>
                  </a:cubicBezTo>
                  <a:cubicBezTo>
                    <a:pt x="374751" y="21242"/>
                    <a:pt x="377027" y="6069"/>
                    <a:pt x="391441" y="0"/>
                  </a:cubicBezTo>
                  <a:cubicBezTo>
                    <a:pt x="477166" y="30345"/>
                    <a:pt x="558339" y="72828"/>
                    <a:pt x="640271" y="110760"/>
                  </a:cubicBezTo>
                  <a:cubicBezTo>
                    <a:pt x="860273" y="212416"/>
                    <a:pt x="1081034" y="312555"/>
                    <a:pt x="1301036" y="414970"/>
                  </a:cubicBezTo>
                  <a:cubicBezTo>
                    <a:pt x="1498279" y="506764"/>
                    <a:pt x="1695523" y="597799"/>
                    <a:pt x="1892766" y="688076"/>
                  </a:cubicBezTo>
                  <a:cubicBezTo>
                    <a:pt x="1906422" y="694145"/>
                    <a:pt x="1920836" y="700973"/>
                    <a:pt x="1924629" y="717662"/>
                  </a:cubicBezTo>
                  <a:cubicBezTo>
                    <a:pt x="1928422" y="733594"/>
                    <a:pt x="1927663" y="750283"/>
                    <a:pt x="1927663" y="766973"/>
                  </a:cubicBezTo>
                  <a:cubicBezTo>
                    <a:pt x="1927663" y="1049942"/>
                    <a:pt x="1927663" y="1332910"/>
                    <a:pt x="1927663" y="1615878"/>
                  </a:cubicBezTo>
                  <a:cubicBezTo>
                    <a:pt x="1927663" y="1632568"/>
                    <a:pt x="1928422" y="1648499"/>
                    <a:pt x="1924629" y="1664431"/>
                  </a:cubicBezTo>
                  <a:cubicBezTo>
                    <a:pt x="1913249" y="1692500"/>
                    <a:pt x="1894284" y="1678844"/>
                    <a:pt x="1877594" y="1672017"/>
                  </a:cubicBezTo>
                  <a:cubicBezTo>
                    <a:pt x="1800214" y="1638637"/>
                    <a:pt x="1723592" y="1602223"/>
                    <a:pt x="1646212" y="1567326"/>
                  </a:cubicBezTo>
                  <a:cubicBezTo>
                    <a:pt x="1387520" y="1450498"/>
                    <a:pt x="1128828" y="1334427"/>
                    <a:pt x="870135" y="1216081"/>
                  </a:cubicBezTo>
                  <a:cubicBezTo>
                    <a:pt x="633443" y="1108356"/>
                    <a:pt x="395234" y="1004424"/>
                    <a:pt x="160818" y="892906"/>
                  </a:cubicBezTo>
                  <a:cubicBezTo>
                    <a:pt x="142611" y="883802"/>
                    <a:pt x="119852" y="881526"/>
                    <a:pt x="104679" y="86483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CCF72-10B9-4FF5-8A6D-F1DC2C1DF1EA}"/>
                </a:ext>
              </a:extLst>
            </p:cNvPr>
            <p:cNvSpPr/>
            <p:nvPr/>
          </p:nvSpPr>
          <p:spPr>
            <a:xfrm>
              <a:off x="3199684" y="675179"/>
              <a:ext cx="1418635" cy="1486912"/>
            </a:xfrm>
            <a:custGeom>
              <a:avLst/>
              <a:gdLst>
                <a:gd name="connsiteX0" fmla="*/ 1416232 w 1418634"/>
                <a:gd name="connsiteY0" fmla="*/ 486281 h 1486911"/>
                <a:gd name="connsiteX1" fmla="*/ 1417749 w 1418634"/>
                <a:gd name="connsiteY1" fmla="*/ 1401945 h 1486911"/>
                <a:gd name="connsiteX2" fmla="*/ 1419266 w 1418634"/>
                <a:gd name="connsiteY2" fmla="*/ 1485394 h 1486911"/>
                <a:gd name="connsiteX3" fmla="*/ 1371473 w 1418634"/>
                <a:gd name="connsiteY3" fmla="*/ 1478567 h 1486911"/>
                <a:gd name="connsiteX4" fmla="*/ 687949 w 1418634"/>
                <a:gd name="connsiteY4" fmla="*/ 1141736 h 1486911"/>
                <a:gd name="connsiteX5" fmla="*/ 93184 w 1418634"/>
                <a:gd name="connsiteY5" fmla="*/ 848147 h 1486911"/>
                <a:gd name="connsiteX6" fmla="*/ 66632 w 1418634"/>
                <a:gd name="connsiteY6" fmla="*/ 828422 h 1486911"/>
                <a:gd name="connsiteX7" fmla="*/ 24908 w 1418634"/>
                <a:gd name="connsiteY7" fmla="*/ 804146 h 1486911"/>
                <a:gd name="connsiteX8" fmla="*/ 8218 w 1418634"/>
                <a:gd name="connsiteY8" fmla="*/ 751801 h 1486911"/>
                <a:gd name="connsiteX9" fmla="*/ 341256 w 1418634"/>
                <a:gd name="connsiteY9" fmla="*/ 78139 h 1486911"/>
                <a:gd name="connsiteX10" fmla="*/ 383739 w 1418634"/>
                <a:gd name="connsiteY10" fmla="*/ 0 h 1486911"/>
                <a:gd name="connsiteX11" fmla="*/ 559741 w 1418634"/>
                <a:gd name="connsiteY11" fmla="*/ 78139 h 1486911"/>
                <a:gd name="connsiteX12" fmla="*/ 1207609 w 1418634"/>
                <a:gd name="connsiteY12" fmla="*/ 381590 h 1486911"/>
                <a:gd name="connsiteX13" fmla="*/ 1379059 w 1418634"/>
                <a:gd name="connsiteY13" fmla="*/ 461246 h 1486911"/>
                <a:gd name="connsiteX14" fmla="*/ 1416232 w 1418634"/>
                <a:gd name="connsiteY14" fmla="*/ 486281 h 148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8634" h="1486911">
                  <a:moveTo>
                    <a:pt x="1416232" y="486281"/>
                  </a:moveTo>
                  <a:cubicBezTo>
                    <a:pt x="1416991" y="791249"/>
                    <a:pt x="1416991" y="1096977"/>
                    <a:pt x="1417749" y="1401945"/>
                  </a:cubicBezTo>
                  <a:cubicBezTo>
                    <a:pt x="1417749" y="1430014"/>
                    <a:pt x="1418508" y="1457325"/>
                    <a:pt x="1419266" y="1485394"/>
                  </a:cubicBezTo>
                  <a:cubicBezTo>
                    <a:pt x="1401059" y="1502084"/>
                    <a:pt x="1385887" y="1486153"/>
                    <a:pt x="1371473" y="1478567"/>
                  </a:cubicBezTo>
                  <a:cubicBezTo>
                    <a:pt x="1143884" y="1365531"/>
                    <a:pt x="914779" y="1255530"/>
                    <a:pt x="687949" y="1141736"/>
                  </a:cubicBezTo>
                  <a:cubicBezTo>
                    <a:pt x="489947" y="1043114"/>
                    <a:pt x="291186" y="946768"/>
                    <a:pt x="93184" y="848147"/>
                  </a:cubicBezTo>
                  <a:cubicBezTo>
                    <a:pt x="83322" y="842836"/>
                    <a:pt x="71184" y="840560"/>
                    <a:pt x="66632" y="828422"/>
                  </a:cubicBezTo>
                  <a:cubicBezTo>
                    <a:pt x="56011" y="814767"/>
                    <a:pt x="39321" y="809456"/>
                    <a:pt x="24908" y="804146"/>
                  </a:cubicBezTo>
                  <a:cubicBezTo>
                    <a:pt x="-4679" y="792767"/>
                    <a:pt x="-4679" y="777594"/>
                    <a:pt x="8218" y="751801"/>
                  </a:cubicBezTo>
                  <a:cubicBezTo>
                    <a:pt x="119736" y="527247"/>
                    <a:pt x="229737" y="302693"/>
                    <a:pt x="341256" y="78139"/>
                  </a:cubicBezTo>
                  <a:cubicBezTo>
                    <a:pt x="354152" y="51587"/>
                    <a:pt x="357945" y="19724"/>
                    <a:pt x="383739" y="0"/>
                  </a:cubicBezTo>
                  <a:cubicBezTo>
                    <a:pt x="445946" y="18966"/>
                    <a:pt x="502085" y="50828"/>
                    <a:pt x="559741" y="78139"/>
                  </a:cubicBezTo>
                  <a:cubicBezTo>
                    <a:pt x="775191" y="179795"/>
                    <a:pt x="992159" y="279175"/>
                    <a:pt x="1207609" y="381590"/>
                  </a:cubicBezTo>
                  <a:cubicBezTo>
                    <a:pt x="1264506" y="408142"/>
                    <a:pt x="1320645" y="438487"/>
                    <a:pt x="1379059" y="461246"/>
                  </a:cubicBezTo>
                  <a:cubicBezTo>
                    <a:pt x="1393473" y="465798"/>
                    <a:pt x="1408646" y="471108"/>
                    <a:pt x="1416232" y="48628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B83852D-4C69-4EF4-B87D-0A85FB7D02FF}"/>
                </a:ext>
              </a:extLst>
            </p:cNvPr>
            <p:cNvSpPr/>
            <p:nvPr/>
          </p:nvSpPr>
          <p:spPr>
            <a:xfrm>
              <a:off x="3584182" y="193145"/>
              <a:ext cx="2063469" cy="963458"/>
            </a:xfrm>
            <a:custGeom>
              <a:avLst/>
              <a:gdLst>
                <a:gd name="connsiteX0" fmla="*/ 1031734 w 2063468"/>
                <a:gd name="connsiteY0" fmla="*/ 968315 h 963457"/>
                <a:gd name="connsiteX1" fmla="*/ 0 w 2063468"/>
                <a:gd name="connsiteY1" fmla="*/ 482034 h 963457"/>
                <a:gd name="connsiteX2" fmla="*/ 986975 w 2063468"/>
                <a:gd name="connsiteY2" fmla="*/ 10926 h 963457"/>
                <a:gd name="connsiteX3" fmla="*/ 1055252 w 2063468"/>
                <a:gd name="connsiteY3" fmla="*/ 6374 h 963457"/>
                <a:gd name="connsiteX4" fmla="*/ 2064228 w 2063468"/>
                <a:gd name="connsiteY4" fmla="*/ 483551 h 963457"/>
                <a:gd name="connsiteX5" fmla="*/ 1031734 w 2063468"/>
                <a:gd name="connsiteY5" fmla="*/ 968315 h 9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3468" h="963457">
                  <a:moveTo>
                    <a:pt x="1031734" y="968315"/>
                  </a:moveTo>
                  <a:cubicBezTo>
                    <a:pt x="921733" y="924314"/>
                    <a:pt x="3793" y="494172"/>
                    <a:pt x="0" y="482034"/>
                  </a:cubicBezTo>
                  <a:cubicBezTo>
                    <a:pt x="116829" y="425895"/>
                    <a:pt x="775318" y="112582"/>
                    <a:pt x="986975" y="10926"/>
                  </a:cubicBezTo>
                  <a:cubicBezTo>
                    <a:pt x="1009734" y="305"/>
                    <a:pt x="1030217" y="-5006"/>
                    <a:pt x="1055252" y="6374"/>
                  </a:cubicBezTo>
                  <a:cubicBezTo>
                    <a:pt x="1386014" y="162651"/>
                    <a:pt x="2058917" y="480517"/>
                    <a:pt x="2064228" y="483551"/>
                  </a:cubicBezTo>
                  <a:cubicBezTo>
                    <a:pt x="2031607" y="513138"/>
                    <a:pt x="1041597" y="965280"/>
                    <a:pt x="1031734" y="9683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61E2D3-71D8-48F0-81D4-DF6FDB864EFF}"/>
                </a:ext>
              </a:extLst>
            </p:cNvPr>
            <p:cNvSpPr/>
            <p:nvPr/>
          </p:nvSpPr>
          <p:spPr>
            <a:xfrm>
              <a:off x="4615158" y="695016"/>
              <a:ext cx="3459345" cy="2586923"/>
            </a:xfrm>
            <a:custGeom>
              <a:avLst/>
              <a:gdLst>
                <a:gd name="connsiteX0" fmla="*/ 0 w 3459344"/>
                <a:gd name="connsiteY0" fmla="*/ 1620318 h 2586922"/>
                <a:gd name="connsiteX1" fmla="*/ 3431276 w 3459344"/>
                <a:gd name="connsiteY1" fmla="*/ 6716 h 2586922"/>
                <a:gd name="connsiteX2" fmla="*/ 3463138 w 3459344"/>
                <a:gd name="connsiteY2" fmla="*/ 26440 h 2586922"/>
                <a:gd name="connsiteX3" fmla="*/ 3463897 w 3459344"/>
                <a:gd name="connsiteY3" fmla="*/ 955760 h 2586922"/>
                <a:gd name="connsiteX4" fmla="*/ 3417621 w 3459344"/>
                <a:gd name="connsiteY4" fmla="*/ 1019484 h 2586922"/>
                <a:gd name="connsiteX5" fmla="*/ 37173 w 3459344"/>
                <a:gd name="connsiteY5" fmla="*/ 2583017 h 2586922"/>
                <a:gd name="connsiteX6" fmla="*/ 1517 w 3459344"/>
                <a:gd name="connsiteY6" fmla="*/ 2589845 h 2586922"/>
                <a:gd name="connsiteX7" fmla="*/ 0 w 3459344"/>
                <a:gd name="connsiteY7" fmla="*/ 1620318 h 258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9344" h="2586922">
                  <a:moveTo>
                    <a:pt x="0" y="1620318"/>
                  </a:moveTo>
                  <a:cubicBezTo>
                    <a:pt x="15173" y="1619559"/>
                    <a:pt x="3348586" y="46923"/>
                    <a:pt x="3431276" y="6716"/>
                  </a:cubicBezTo>
                  <a:cubicBezTo>
                    <a:pt x="3456311" y="-5423"/>
                    <a:pt x="3463138" y="-2388"/>
                    <a:pt x="3463138" y="26440"/>
                  </a:cubicBezTo>
                  <a:cubicBezTo>
                    <a:pt x="3462380" y="335960"/>
                    <a:pt x="3462380" y="646239"/>
                    <a:pt x="3463897" y="955760"/>
                  </a:cubicBezTo>
                  <a:cubicBezTo>
                    <a:pt x="3463897" y="992174"/>
                    <a:pt x="3446448" y="1006588"/>
                    <a:pt x="3417621" y="1019484"/>
                  </a:cubicBezTo>
                  <a:cubicBezTo>
                    <a:pt x="2910857" y="1253142"/>
                    <a:pt x="518902" y="2359222"/>
                    <a:pt x="37173" y="2583017"/>
                  </a:cubicBezTo>
                  <a:cubicBezTo>
                    <a:pt x="25794" y="2588328"/>
                    <a:pt x="14414" y="2594397"/>
                    <a:pt x="1517" y="2589845"/>
                  </a:cubicBezTo>
                  <a:cubicBezTo>
                    <a:pt x="2276" y="2276532"/>
                    <a:pt x="759" y="1630180"/>
                    <a:pt x="0" y="1620318"/>
                  </a:cubicBezTo>
                  <a:close/>
                </a:path>
              </a:pathLst>
            </a:custGeom>
            <a:solidFill>
              <a:schemeClr val="accent2"/>
            </a:solidFill>
            <a:ln w="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E52CB91-F208-49DC-92E2-1C33C8DDF0EA}"/>
              </a:ext>
            </a:extLst>
          </p:cNvPr>
          <p:cNvSpPr txBox="1"/>
          <p:nvPr/>
        </p:nvSpPr>
        <p:spPr>
          <a:xfrm>
            <a:off x="6666055" y="2793363"/>
            <a:ext cx="32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A9385-C15C-4C6C-B4C2-2B7210914275}"/>
              </a:ext>
            </a:extLst>
          </p:cNvPr>
          <p:cNvSpPr txBox="1"/>
          <p:nvPr/>
        </p:nvSpPr>
        <p:spPr>
          <a:xfrm>
            <a:off x="3000104" y="2238145"/>
            <a:ext cx="1878066" cy="507960"/>
          </a:xfrm>
          <a:prstGeom prst="rect">
            <a:avLst/>
          </a:prstGeom>
          <a:noFill/>
          <a:scene3d>
            <a:camera prst="isometricOffAxis1Right">
              <a:rot lat="1920000" lon="1932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1" b="1" dirty="0">
                <a:solidFill>
                  <a:schemeClr val="bg1"/>
                </a:solidFill>
                <a:cs typeface="Arial" pitchFamily="34" charset="0"/>
              </a:rPr>
              <a:t>STEP 1</a:t>
            </a:r>
            <a:endParaRPr lang="ko-KR" altLang="en-US" sz="27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8336C-3E05-48BE-BE04-EDB2129F57A5}"/>
              </a:ext>
            </a:extLst>
          </p:cNvPr>
          <p:cNvSpPr txBox="1"/>
          <p:nvPr/>
        </p:nvSpPr>
        <p:spPr>
          <a:xfrm>
            <a:off x="3647881" y="2701202"/>
            <a:ext cx="1878066" cy="507960"/>
          </a:xfrm>
          <a:prstGeom prst="rect">
            <a:avLst/>
          </a:prstGeom>
          <a:noFill/>
          <a:scene3d>
            <a:camera prst="isometricOffAxis1Right">
              <a:rot lat="1920000" lon="1932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1" b="1" dirty="0">
                <a:solidFill>
                  <a:schemeClr val="bg1"/>
                </a:solidFill>
                <a:cs typeface="Arial" pitchFamily="34" charset="0"/>
              </a:rPr>
              <a:t>STEP 2</a:t>
            </a:r>
            <a:endParaRPr lang="ko-KR" altLang="en-US" sz="27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784D5D-D663-44C2-9190-ADD0C447B3A6}"/>
              </a:ext>
            </a:extLst>
          </p:cNvPr>
          <p:cNvSpPr txBox="1"/>
          <p:nvPr/>
        </p:nvSpPr>
        <p:spPr>
          <a:xfrm>
            <a:off x="4185834" y="3230839"/>
            <a:ext cx="1878066" cy="507960"/>
          </a:xfrm>
          <a:prstGeom prst="rect">
            <a:avLst/>
          </a:prstGeom>
          <a:noFill/>
          <a:scene3d>
            <a:camera prst="isometricOffAxis1Right">
              <a:rot lat="1920000" lon="1932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1" b="1" dirty="0">
                <a:solidFill>
                  <a:schemeClr val="bg1"/>
                </a:solidFill>
                <a:cs typeface="Arial" pitchFamily="34" charset="0"/>
              </a:rPr>
              <a:t>STEP 3</a:t>
            </a:r>
            <a:endParaRPr lang="ko-KR" altLang="en-US" sz="27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7ED8A-F940-46FE-B235-D7C0E24D95C9}"/>
              </a:ext>
            </a:extLst>
          </p:cNvPr>
          <p:cNvSpPr txBox="1"/>
          <p:nvPr/>
        </p:nvSpPr>
        <p:spPr>
          <a:xfrm>
            <a:off x="4882084" y="3690525"/>
            <a:ext cx="1878066" cy="507960"/>
          </a:xfrm>
          <a:prstGeom prst="rect">
            <a:avLst/>
          </a:prstGeom>
          <a:noFill/>
          <a:scene3d>
            <a:camera prst="isometricOffAxis1Right">
              <a:rot lat="1920000" lon="1932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1" b="1" dirty="0">
                <a:solidFill>
                  <a:schemeClr val="bg1"/>
                </a:solidFill>
                <a:cs typeface="Arial" pitchFamily="34" charset="0"/>
              </a:rPr>
              <a:t>STEP 4</a:t>
            </a:r>
            <a:endParaRPr lang="ko-KR" altLang="en-US" sz="27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28019D-F4AA-43E1-AC97-A1D74D54B16E}"/>
              </a:ext>
            </a:extLst>
          </p:cNvPr>
          <p:cNvSpPr txBox="1"/>
          <p:nvPr/>
        </p:nvSpPr>
        <p:spPr>
          <a:xfrm>
            <a:off x="5394459" y="4233051"/>
            <a:ext cx="1878066" cy="507960"/>
          </a:xfrm>
          <a:prstGeom prst="rect">
            <a:avLst/>
          </a:prstGeom>
          <a:noFill/>
          <a:scene3d>
            <a:camera prst="isometricOffAxis1Right">
              <a:rot lat="1920000" lon="1932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1" b="1" dirty="0">
                <a:solidFill>
                  <a:schemeClr val="bg1"/>
                </a:solidFill>
                <a:cs typeface="Arial" pitchFamily="34" charset="0"/>
              </a:rPr>
              <a:t>STEP 5</a:t>
            </a:r>
            <a:endParaRPr lang="ko-KR" altLang="en-US" sz="2701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775C6-D09C-4145-859B-7C580224B66B}"/>
              </a:ext>
            </a:extLst>
          </p:cNvPr>
          <p:cNvSpPr txBox="1"/>
          <p:nvPr/>
        </p:nvSpPr>
        <p:spPr>
          <a:xfrm>
            <a:off x="5917550" y="1828451"/>
            <a:ext cx="32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DC09CA-B267-4902-BB2C-D7C8B978A80D}"/>
              </a:ext>
            </a:extLst>
          </p:cNvPr>
          <p:cNvSpPr txBox="1"/>
          <p:nvPr/>
        </p:nvSpPr>
        <p:spPr>
          <a:xfrm>
            <a:off x="5917550" y="5688098"/>
            <a:ext cx="32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95A6A0-CC34-495C-AA0C-B9DD4F62D9A2}"/>
              </a:ext>
            </a:extLst>
          </p:cNvPr>
          <p:cNvSpPr txBox="1"/>
          <p:nvPr/>
        </p:nvSpPr>
        <p:spPr>
          <a:xfrm>
            <a:off x="8119416" y="3758275"/>
            <a:ext cx="32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EB5127-6B2F-402F-85BC-ED8D8CC5CA6E}"/>
              </a:ext>
            </a:extLst>
          </p:cNvPr>
          <p:cNvSpPr txBox="1"/>
          <p:nvPr/>
        </p:nvSpPr>
        <p:spPr>
          <a:xfrm>
            <a:off x="7587552" y="4723187"/>
            <a:ext cx="324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808A5E-4204-4ED1-84A3-11C3EEC76C83}"/>
              </a:ext>
            </a:extLst>
          </p:cNvPr>
          <p:cNvGrpSpPr/>
          <p:nvPr/>
        </p:nvGrpSpPr>
        <p:grpSpPr>
          <a:xfrm flipH="1">
            <a:off x="6962115" y="408278"/>
            <a:ext cx="5305910" cy="6449722"/>
            <a:chOff x="0" y="556706"/>
            <a:chExt cx="5305910" cy="644972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0B52A6-49F4-431C-9105-14052749FBA6}"/>
                </a:ext>
              </a:extLst>
            </p:cNvPr>
            <p:cNvGrpSpPr/>
            <p:nvPr/>
          </p:nvGrpSpPr>
          <p:grpSpPr>
            <a:xfrm>
              <a:off x="3788971" y="4207622"/>
              <a:ext cx="925747" cy="1302807"/>
              <a:chOff x="3788971" y="4207622"/>
              <a:chExt cx="925747" cy="1302807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B5F7F39-7A98-428E-AEB0-74F5BE6B63D5}"/>
                  </a:ext>
                </a:extLst>
              </p:cNvPr>
              <p:cNvSpPr/>
              <p:nvPr/>
            </p:nvSpPr>
            <p:spPr>
              <a:xfrm>
                <a:off x="3935602" y="4207622"/>
                <a:ext cx="779116" cy="1302807"/>
              </a:xfrm>
              <a:custGeom>
                <a:avLst/>
                <a:gdLst>
                  <a:gd name="connsiteX0" fmla="*/ 76027 w 1005786"/>
                  <a:gd name="connsiteY0" fmla="*/ 1512598 h 1681837"/>
                  <a:gd name="connsiteX1" fmla="*/ 89121 w 1005786"/>
                  <a:gd name="connsiteY1" fmla="*/ 1490092 h 1681837"/>
                  <a:gd name="connsiteX2" fmla="*/ 48530 w 1005786"/>
                  <a:gd name="connsiteY2" fmla="*/ 1224529 h 1681837"/>
                  <a:gd name="connsiteX3" fmla="*/ 0 w 1005786"/>
                  <a:gd name="connsiteY3" fmla="*/ 1159222 h 1681837"/>
                  <a:gd name="connsiteX4" fmla="*/ 24306 w 1005786"/>
                  <a:gd name="connsiteY4" fmla="*/ 1120513 h 1681837"/>
                  <a:gd name="connsiteX5" fmla="*/ 224235 w 1005786"/>
                  <a:gd name="connsiteY5" fmla="*/ 771311 h 1681837"/>
                  <a:gd name="connsiteX6" fmla="*/ 363850 w 1005786"/>
                  <a:gd name="connsiteY6" fmla="*/ 489299 h 1681837"/>
                  <a:gd name="connsiteX7" fmla="*/ 416799 w 1005786"/>
                  <a:gd name="connsiteY7" fmla="*/ 389538 h 1681837"/>
                  <a:gd name="connsiteX8" fmla="*/ 429484 w 1005786"/>
                  <a:gd name="connsiteY8" fmla="*/ 374071 h 1681837"/>
                  <a:gd name="connsiteX9" fmla="*/ 589723 w 1005786"/>
                  <a:gd name="connsiteY9" fmla="*/ 128476 h 1681837"/>
                  <a:gd name="connsiteX10" fmla="*/ 765265 w 1005786"/>
                  <a:gd name="connsiteY10" fmla="*/ 5883 h 1681837"/>
                  <a:gd name="connsiteX11" fmla="*/ 965848 w 1005786"/>
                  <a:gd name="connsiteY11" fmla="*/ 61697 h 1681837"/>
                  <a:gd name="connsiteX12" fmla="*/ 1005785 w 1005786"/>
                  <a:gd name="connsiteY12" fmla="*/ 141161 h 1681837"/>
                  <a:gd name="connsiteX13" fmla="*/ 996292 w 1005786"/>
                  <a:gd name="connsiteY13" fmla="*/ 166122 h 1681837"/>
                  <a:gd name="connsiteX14" fmla="*/ 853731 w 1005786"/>
                  <a:gd name="connsiteY14" fmla="*/ 443961 h 1681837"/>
                  <a:gd name="connsiteX15" fmla="*/ 783187 w 1005786"/>
                  <a:gd name="connsiteY15" fmla="*/ 598470 h 1681837"/>
                  <a:gd name="connsiteX16" fmla="*/ 553141 w 1005786"/>
                  <a:gd name="connsiteY16" fmla="*/ 1083768 h 1681837"/>
                  <a:gd name="connsiteX17" fmla="*/ 272274 w 1005786"/>
                  <a:gd name="connsiteY17" fmla="*/ 1539850 h 1681837"/>
                  <a:gd name="connsiteX18" fmla="*/ 160402 w 1005786"/>
                  <a:gd name="connsiteY18" fmla="*/ 1669889 h 1681837"/>
                  <a:gd name="connsiteX19" fmla="*/ 144280 w 1005786"/>
                  <a:gd name="connsiteY19" fmla="*/ 1681838 h 1681837"/>
                  <a:gd name="connsiteX20" fmla="*/ 76027 w 1005786"/>
                  <a:gd name="connsiteY20" fmla="*/ 1512598 h 16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05786" h="1681837">
                    <a:moveTo>
                      <a:pt x="76027" y="1512598"/>
                    </a:moveTo>
                    <a:cubicBezTo>
                      <a:pt x="85521" y="1508097"/>
                      <a:pt x="86421" y="1498358"/>
                      <a:pt x="89121" y="1490092"/>
                    </a:cubicBezTo>
                    <a:cubicBezTo>
                      <a:pt x="120220" y="1394833"/>
                      <a:pt x="106634" y="1306203"/>
                      <a:pt x="48530" y="1224529"/>
                    </a:cubicBezTo>
                    <a:cubicBezTo>
                      <a:pt x="32817" y="1202432"/>
                      <a:pt x="16204" y="1180991"/>
                      <a:pt x="0" y="1159222"/>
                    </a:cubicBezTo>
                    <a:cubicBezTo>
                      <a:pt x="3437" y="1143428"/>
                      <a:pt x="15795" y="1133116"/>
                      <a:pt x="24306" y="1120513"/>
                    </a:cubicBezTo>
                    <a:cubicBezTo>
                      <a:pt x="99187" y="1008805"/>
                      <a:pt x="165312" y="892104"/>
                      <a:pt x="224235" y="771311"/>
                    </a:cubicBezTo>
                    <a:cubicBezTo>
                      <a:pt x="270228" y="677034"/>
                      <a:pt x="319167" y="584230"/>
                      <a:pt x="363850" y="489299"/>
                    </a:cubicBezTo>
                    <a:cubicBezTo>
                      <a:pt x="379809" y="455418"/>
                      <a:pt x="396831" y="421619"/>
                      <a:pt x="416799" y="389538"/>
                    </a:cubicBezTo>
                    <a:cubicBezTo>
                      <a:pt x="425228" y="387820"/>
                      <a:pt x="426210" y="379800"/>
                      <a:pt x="429484" y="374071"/>
                    </a:cubicBezTo>
                    <a:cubicBezTo>
                      <a:pt x="477032" y="288387"/>
                      <a:pt x="525971" y="203522"/>
                      <a:pt x="589723" y="128476"/>
                    </a:cubicBezTo>
                    <a:cubicBezTo>
                      <a:pt x="637352" y="72417"/>
                      <a:pt x="689810" y="21269"/>
                      <a:pt x="765265" y="5883"/>
                    </a:cubicBezTo>
                    <a:cubicBezTo>
                      <a:pt x="840801" y="-9502"/>
                      <a:pt x="910035" y="4001"/>
                      <a:pt x="965848" y="61697"/>
                    </a:cubicBezTo>
                    <a:cubicBezTo>
                      <a:pt x="987290" y="83875"/>
                      <a:pt x="999402" y="111209"/>
                      <a:pt x="1005785" y="141161"/>
                    </a:cubicBezTo>
                    <a:cubicBezTo>
                      <a:pt x="1005867" y="150736"/>
                      <a:pt x="1001202" y="158265"/>
                      <a:pt x="996292" y="166122"/>
                    </a:cubicBezTo>
                    <a:cubicBezTo>
                      <a:pt x="940479" y="254425"/>
                      <a:pt x="897187" y="349274"/>
                      <a:pt x="853731" y="443961"/>
                    </a:cubicBezTo>
                    <a:cubicBezTo>
                      <a:pt x="830080" y="495437"/>
                      <a:pt x="807002" y="547076"/>
                      <a:pt x="783187" y="598470"/>
                    </a:cubicBezTo>
                    <a:cubicBezTo>
                      <a:pt x="708060" y="761000"/>
                      <a:pt x="634815" y="924430"/>
                      <a:pt x="553141" y="1083768"/>
                    </a:cubicBezTo>
                    <a:cubicBezTo>
                      <a:pt x="471467" y="1243106"/>
                      <a:pt x="381691" y="1397534"/>
                      <a:pt x="272274" y="1539850"/>
                    </a:cubicBezTo>
                    <a:cubicBezTo>
                      <a:pt x="237411" y="1585188"/>
                      <a:pt x="200257" y="1628725"/>
                      <a:pt x="160402" y="1669889"/>
                    </a:cubicBezTo>
                    <a:cubicBezTo>
                      <a:pt x="156228" y="1674227"/>
                      <a:pt x="152873" y="1680038"/>
                      <a:pt x="144280" y="1681838"/>
                    </a:cubicBezTo>
                    <a:cubicBezTo>
                      <a:pt x="143789" y="1616286"/>
                      <a:pt x="131840" y="1555398"/>
                      <a:pt x="76027" y="1512598"/>
                    </a:cubicBezTo>
                    <a:close/>
                  </a:path>
                </a:pathLst>
              </a:custGeom>
              <a:solidFill>
                <a:srgbClr val="DB9F78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5C3FF3D-D5FF-4E7F-BA9C-152FEED80CB2}"/>
                  </a:ext>
                </a:extLst>
              </p:cNvPr>
              <p:cNvSpPr/>
              <p:nvPr/>
            </p:nvSpPr>
            <p:spPr>
              <a:xfrm>
                <a:off x="3788971" y="4410791"/>
                <a:ext cx="469483" cy="694866"/>
              </a:xfrm>
              <a:custGeom>
                <a:avLst/>
                <a:gdLst>
                  <a:gd name="connsiteX0" fmla="*/ 606008 w 606071"/>
                  <a:gd name="connsiteY0" fmla="*/ 127342 h 897026"/>
                  <a:gd name="connsiteX1" fmla="*/ 598397 w 606071"/>
                  <a:gd name="connsiteY1" fmla="*/ 150912 h 897026"/>
                  <a:gd name="connsiteX2" fmla="*/ 530063 w 606071"/>
                  <a:gd name="connsiteY2" fmla="*/ 287663 h 897026"/>
                  <a:gd name="connsiteX3" fmla="*/ 377763 w 606071"/>
                  <a:gd name="connsiteY3" fmla="*/ 591526 h 897026"/>
                  <a:gd name="connsiteX4" fmla="*/ 198129 w 606071"/>
                  <a:gd name="connsiteY4" fmla="*/ 888433 h 897026"/>
                  <a:gd name="connsiteX5" fmla="*/ 189373 w 606071"/>
                  <a:gd name="connsiteY5" fmla="*/ 897026 h 897026"/>
                  <a:gd name="connsiteX6" fmla="*/ 0 w 606071"/>
                  <a:gd name="connsiteY6" fmla="*/ 787200 h 897026"/>
                  <a:gd name="connsiteX7" fmla="*/ 216461 w 606071"/>
                  <a:gd name="connsiteY7" fmla="*/ 235368 h 897026"/>
                  <a:gd name="connsiteX8" fmla="*/ 314257 w 606071"/>
                  <a:gd name="connsiteY8" fmla="*/ 70302 h 897026"/>
                  <a:gd name="connsiteX9" fmla="*/ 461155 w 606071"/>
                  <a:gd name="connsiteY9" fmla="*/ 3 h 897026"/>
                  <a:gd name="connsiteX10" fmla="*/ 584158 w 606071"/>
                  <a:gd name="connsiteY10" fmla="*/ 73166 h 897026"/>
                  <a:gd name="connsiteX11" fmla="*/ 606008 w 606071"/>
                  <a:gd name="connsiteY11" fmla="*/ 127342 h 89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6071" h="897026">
                    <a:moveTo>
                      <a:pt x="606008" y="127342"/>
                    </a:moveTo>
                    <a:cubicBezTo>
                      <a:pt x="606663" y="136263"/>
                      <a:pt x="602080" y="143465"/>
                      <a:pt x="598397" y="150912"/>
                    </a:cubicBezTo>
                    <a:cubicBezTo>
                      <a:pt x="575565" y="196495"/>
                      <a:pt x="552814" y="242079"/>
                      <a:pt x="530063" y="287663"/>
                    </a:cubicBezTo>
                    <a:cubicBezTo>
                      <a:pt x="479405" y="389060"/>
                      <a:pt x="429975" y="491029"/>
                      <a:pt x="377763" y="591526"/>
                    </a:cubicBezTo>
                    <a:cubicBezTo>
                      <a:pt x="324323" y="694314"/>
                      <a:pt x="266054" y="794320"/>
                      <a:pt x="198129" y="888433"/>
                    </a:cubicBezTo>
                    <a:cubicBezTo>
                      <a:pt x="195756" y="891707"/>
                      <a:pt x="192319" y="894162"/>
                      <a:pt x="189373" y="897026"/>
                    </a:cubicBezTo>
                    <a:cubicBezTo>
                      <a:pt x="137160" y="841622"/>
                      <a:pt x="64406" y="821572"/>
                      <a:pt x="0" y="787200"/>
                    </a:cubicBezTo>
                    <a:cubicBezTo>
                      <a:pt x="82656" y="607403"/>
                      <a:pt x="143543" y="419012"/>
                      <a:pt x="216461" y="235368"/>
                    </a:cubicBezTo>
                    <a:cubicBezTo>
                      <a:pt x="240275" y="175381"/>
                      <a:pt x="269164" y="117767"/>
                      <a:pt x="314257" y="70302"/>
                    </a:cubicBezTo>
                    <a:cubicBezTo>
                      <a:pt x="354111" y="28319"/>
                      <a:pt x="400759" y="330"/>
                      <a:pt x="461155" y="3"/>
                    </a:cubicBezTo>
                    <a:cubicBezTo>
                      <a:pt x="517296" y="-324"/>
                      <a:pt x="556906" y="25945"/>
                      <a:pt x="584158" y="73166"/>
                    </a:cubicBezTo>
                    <a:cubicBezTo>
                      <a:pt x="593814" y="90025"/>
                      <a:pt x="601261" y="108192"/>
                      <a:pt x="606008" y="127342"/>
                    </a:cubicBezTo>
                    <a:close/>
                  </a:path>
                </a:pathLst>
              </a:custGeom>
              <a:solidFill>
                <a:srgbClr val="D39064"/>
              </a:solidFill>
              <a:ln w="8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206CE5-0F19-4A75-8F51-578A2E3266EB}"/>
                </a:ext>
              </a:extLst>
            </p:cNvPr>
            <p:cNvGrpSpPr/>
            <p:nvPr/>
          </p:nvGrpSpPr>
          <p:grpSpPr>
            <a:xfrm>
              <a:off x="0" y="556706"/>
              <a:ext cx="5305910" cy="6449722"/>
              <a:chOff x="0" y="556706"/>
              <a:chExt cx="5305910" cy="644972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90E8DF3-07BD-48B9-BC95-8A89AAF349CF}"/>
                  </a:ext>
                </a:extLst>
              </p:cNvPr>
              <p:cNvGrpSpPr/>
              <p:nvPr/>
            </p:nvGrpSpPr>
            <p:grpSpPr>
              <a:xfrm>
                <a:off x="729838" y="556706"/>
                <a:ext cx="1750698" cy="2631232"/>
                <a:chOff x="2225389" y="1694816"/>
                <a:chExt cx="2056377" cy="3090656"/>
              </a:xfrm>
            </p:grpSpPr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CB1BF4DC-B467-4B01-BB98-F2CD6A4FC499}"/>
                    </a:ext>
                  </a:extLst>
                </p:cNvPr>
                <p:cNvSpPr/>
                <p:nvPr/>
              </p:nvSpPr>
              <p:spPr>
                <a:xfrm>
                  <a:off x="2229066" y="1694816"/>
                  <a:ext cx="2050055" cy="3090656"/>
                </a:xfrm>
                <a:custGeom>
                  <a:avLst/>
                  <a:gdLst>
                    <a:gd name="connsiteX0" fmla="*/ 2545595 w 2646483"/>
                    <a:gd name="connsiteY0" fmla="*/ 709670 h 3989829"/>
                    <a:gd name="connsiteX1" fmla="*/ 2528410 w 2646483"/>
                    <a:gd name="connsiteY1" fmla="*/ 658030 h 3989829"/>
                    <a:gd name="connsiteX2" fmla="*/ 2514251 w 2646483"/>
                    <a:gd name="connsiteY2" fmla="*/ 655330 h 3989829"/>
                    <a:gd name="connsiteX3" fmla="*/ 2502222 w 2646483"/>
                    <a:gd name="connsiteY3" fmla="*/ 692893 h 3989829"/>
                    <a:gd name="connsiteX4" fmla="*/ 2440679 w 2646483"/>
                    <a:gd name="connsiteY4" fmla="*/ 861806 h 3989829"/>
                    <a:gd name="connsiteX5" fmla="*/ 2241487 w 2646483"/>
                    <a:gd name="connsiteY5" fmla="*/ 1083832 h 3989829"/>
                    <a:gd name="connsiteX6" fmla="*/ 1851775 w 2646483"/>
                    <a:gd name="connsiteY6" fmla="*/ 1372555 h 3989829"/>
                    <a:gd name="connsiteX7" fmla="*/ 1474749 w 2646483"/>
                    <a:gd name="connsiteY7" fmla="*/ 1711773 h 3989829"/>
                    <a:gd name="connsiteX8" fmla="*/ 1153209 w 2646483"/>
                    <a:gd name="connsiteY8" fmla="*/ 2321545 h 3989829"/>
                    <a:gd name="connsiteX9" fmla="*/ 1138560 w 2646483"/>
                    <a:gd name="connsiteY9" fmla="*/ 2370894 h 3989829"/>
                    <a:gd name="connsiteX10" fmla="*/ 1136186 w 2646483"/>
                    <a:gd name="connsiteY10" fmla="*/ 2370157 h 3989829"/>
                    <a:gd name="connsiteX11" fmla="*/ 1138805 w 2646483"/>
                    <a:gd name="connsiteY11" fmla="*/ 2159098 h 3989829"/>
                    <a:gd name="connsiteX12" fmla="*/ 1152963 w 2646483"/>
                    <a:gd name="connsiteY12" fmla="*/ 1352178 h 3989829"/>
                    <a:gd name="connsiteX13" fmla="*/ 1198956 w 2646483"/>
                    <a:gd name="connsiteY13" fmla="*/ 1231631 h 3989829"/>
                    <a:gd name="connsiteX14" fmla="*/ 1227026 w 2646483"/>
                    <a:gd name="connsiteY14" fmla="*/ 1203315 h 3989829"/>
                    <a:gd name="connsiteX15" fmla="*/ 1358867 w 2646483"/>
                    <a:gd name="connsiteY15" fmla="*/ 1127942 h 3989829"/>
                    <a:gd name="connsiteX16" fmla="*/ 1617965 w 2646483"/>
                    <a:gd name="connsiteY16" fmla="*/ 1030801 h 3989829"/>
                    <a:gd name="connsiteX17" fmla="*/ 1989836 w 2646483"/>
                    <a:gd name="connsiteY17" fmla="*/ 458674 h 3989829"/>
                    <a:gd name="connsiteX18" fmla="*/ 1949326 w 2646483"/>
                    <a:gd name="connsiteY18" fmla="*/ 100634 h 3989829"/>
                    <a:gd name="connsiteX19" fmla="*/ 1926248 w 2646483"/>
                    <a:gd name="connsiteY19" fmla="*/ 9221 h 3989829"/>
                    <a:gd name="connsiteX20" fmla="*/ 1917573 w 2646483"/>
                    <a:gd name="connsiteY20" fmla="*/ 301 h 3989829"/>
                    <a:gd name="connsiteX21" fmla="*/ 1914136 w 2646483"/>
                    <a:gd name="connsiteY21" fmla="*/ 9303 h 3989829"/>
                    <a:gd name="connsiteX22" fmla="*/ 1911353 w 2646483"/>
                    <a:gd name="connsiteY22" fmla="*/ 14949 h 3989829"/>
                    <a:gd name="connsiteX23" fmla="*/ 1757007 w 2646483"/>
                    <a:gd name="connsiteY23" fmla="*/ 247041 h 3989829"/>
                    <a:gd name="connsiteX24" fmla="*/ 1496027 w 2646483"/>
                    <a:gd name="connsiteY24" fmla="*/ 441651 h 3989829"/>
                    <a:gd name="connsiteX25" fmla="*/ 1200511 w 2646483"/>
                    <a:gd name="connsiteY25" fmla="*/ 806484 h 3989829"/>
                    <a:gd name="connsiteX26" fmla="*/ 1098623 w 2646483"/>
                    <a:gd name="connsiteY26" fmla="*/ 1332455 h 3989829"/>
                    <a:gd name="connsiteX27" fmla="*/ 1095595 w 2646483"/>
                    <a:gd name="connsiteY27" fmla="*/ 1872256 h 3989829"/>
                    <a:gd name="connsiteX28" fmla="*/ 1089784 w 2646483"/>
                    <a:gd name="connsiteY28" fmla="*/ 1866691 h 3989829"/>
                    <a:gd name="connsiteX29" fmla="*/ 926682 w 2646483"/>
                    <a:gd name="connsiteY29" fmla="*/ 1480827 h 3989829"/>
                    <a:gd name="connsiteX30" fmla="*/ 655308 w 2646483"/>
                    <a:gd name="connsiteY30" fmla="*/ 1216818 h 3989829"/>
                    <a:gd name="connsiteX31" fmla="*/ 393591 w 2646483"/>
                    <a:gd name="connsiteY31" fmla="*/ 1019835 h 3989829"/>
                    <a:gd name="connsiteX32" fmla="*/ 280000 w 2646483"/>
                    <a:gd name="connsiteY32" fmla="*/ 854032 h 3989829"/>
                    <a:gd name="connsiteX33" fmla="*/ 261996 w 2646483"/>
                    <a:gd name="connsiteY33" fmla="*/ 794126 h 3989829"/>
                    <a:gd name="connsiteX34" fmla="*/ 254958 w 2646483"/>
                    <a:gd name="connsiteY34" fmla="*/ 790935 h 3989829"/>
                    <a:gd name="connsiteX35" fmla="*/ 245219 w 2646483"/>
                    <a:gd name="connsiteY35" fmla="*/ 816223 h 3989829"/>
                    <a:gd name="connsiteX36" fmla="*/ 185478 w 2646483"/>
                    <a:gd name="connsiteY36" fmla="*/ 1312568 h 3989829"/>
                    <a:gd name="connsiteX37" fmla="*/ 508327 w 2646483"/>
                    <a:gd name="connsiteY37" fmla="*/ 1842549 h 3989829"/>
                    <a:gd name="connsiteX38" fmla="*/ 785512 w 2646483"/>
                    <a:gd name="connsiteY38" fmla="*/ 1956140 h 3989829"/>
                    <a:gd name="connsiteX39" fmla="*/ 979467 w 2646483"/>
                    <a:gd name="connsiteY39" fmla="*/ 2053363 h 3989829"/>
                    <a:gd name="connsiteX40" fmla="*/ 1058850 w 2646483"/>
                    <a:gd name="connsiteY40" fmla="*/ 2169982 h 3989829"/>
                    <a:gd name="connsiteX41" fmla="*/ 1076118 w 2646483"/>
                    <a:gd name="connsiteY41" fmla="*/ 2704710 h 3989829"/>
                    <a:gd name="connsiteX42" fmla="*/ 1067443 w 2646483"/>
                    <a:gd name="connsiteY42" fmla="*/ 2799641 h 3989829"/>
                    <a:gd name="connsiteX43" fmla="*/ 1056722 w 2646483"/>
                    <a:gd name="connsiteY43" fmla="*/ 2891791 h 3989829"/>
                    <a:gd name="connsiteX44" fmla="*/ 1051894 w 2646483"/>
                    <a:gd name="connsiteY44" fmla="*/ 2869776 h 3989829"/>
                    <a:gd name="connsiteX45" fmla="*/ 850982 w 2646483"/>
                    <a:gd name="connsiteY45" fmla="*/ 2450767 h 3989829"/>
                    <a:gd name="connsiteX46" fmla="*/ 556448 w 2646483"/>
                    <a:gd name="connsiteY46" fmla="*/ 2174319 h 3989829"/>
                    <a:gd name="connsiteX47" fmla="*/ 262160 w 2646483"/>
                    <a:gd name="connsiteY47" fmla="*/ 1954503 h 3989829"/>
                    <a:gd name="connsiteX48" fmla="*/ 111824 w 2646483"/>
                    <a:gd name="connsiteY48" fmla="*/ 1739434 h 3989829"/>
                    <a:gd name="connsiteX49" fmla="*/ 93656 w 2646483"/>
                    <a:gd name="connsiteY49" fmla="*/ 1677401 h 3989829"/>
                    <a:gd name="connsiteX50" fmla="*/ 84163 w 2646483"/>
                    <a:gd name="connsiteY50" fmla="*/ 1672736 h 3989829"/>
                    <a:gd name="connsiteX51" fmla="*/ 76715 w 2646483"/>
                    <a:gd name="connsiteY51" fmla="*/ 1689840 h 3989829"/>
                    <a:gd name="connsiteX52" fmla="*/ 44880 w 2646483"/>
                    <a:gd name="connsiteY52" fmla="*/ 1824545 h 3989829"/>
                    <a:gd name="connsiteX53" fmla="*/ 4698 w 2646483"/>
                    <a:gd name="connsiteY53" fmla="*/ 2320973 h 3989829"/>
                    <a:gd name="connsiteX54" fmla="*/ 391136 w 2646483"/>
                    <a:gd name="connsiteY54" fmla="*/ 2916997 h 3989829"/>
                    <a:gd name="connsiteX55" fmla="*/ 703510 w 2646483"/>
                    <a:gd name="connsiteY55" fmla="*/ 3044336 h 3989829"/>
                    <a:gd name="connsiteX56" fmla="*/ 903685 w 2646483"/>
                    <a:gd name="connsiteY56" fmla="*/ 3134685 h 3989829"/>
                    <a:gd name="connsiteX57" fmla="*/ 1020877 w 2646483"/>
                    <a:gd name="connsiteY57" fmla="*/ 3261124 h 3989829"/>
                    <a:gd name="connsiteX58" fmla="*/ 1044692 w 2646483"/>
                    <a:gd name="connsiteY58" fmla="*/ 3389773 h 3989829"/>
                    <a:gd name="connsiteX59" fmla="*/ 1052221 w 2646483"/>
                    <a:gd name="connsiteY59" fmla="*/ 3988661 h 3989829"/>
                    <a:gd name="connsiteX60" fmla="*/ 1129394 w 2646483"/>
                    <a:gd name="connsiteY60" fmla="*/ 3988661 h 3989829"/>
                    <a:gd name="connsiteX61" fmla="*/ 1139705 w 2646483"/>
                    <a:gd name="connsiteY61" fmla="*/ 3495753 h 3989829"/>
                    <a:gd name="connsiteX62" fmla="*/ 1157219 w 2646483"/>
                    <a:gd name="connsiteY62" fmla="*/ 3037216 h 3989829"/>
                    <a:gd name="connsiteX63" fmla="*/ 1218270 w 2646483"/>
                    <a:gd name="connsiteY63" fmla="*/ 2873623 h 3989829"/>
                    <a:gd name="connsiteX64" fmla="*/ 1343563 w 2646483"/>
                    <a:gd name="connsiteY64" fmla="*/ 2756267 h 3989829"/>
                    <a:gd name="connsiteX65" fmla="*/ 1628276 w 2646483"/>
                    <a:gd name="connsiteY65" fmla="*/ 2624672 h 3989829"/>
                    <a:gd name="connsiteX66" fmla="*/ 2045649 w 2646483"/>
                    <a:gd name="connsiteY66" fmla="*/ 2460015 h 3989829"/>
                    <a:gd name="connsiteX67" fmla="*/ 2418420 w 2646483"/>
                    <a:gd name="connsiteY67" fmla="*/ 2168591 h 3989829"/>
                    <a:gd name="connsiteX68" fmla="*/ 2644292 w 2646483"/>
                    <a:gd name="connsiteY68" fmla="*/ 1530257 h 3989829"/>
                    <a:gd name="connsiteX69" fmla="*/ 2545595 w 2646483"/>
                    <a:gd name="connsiteY69" fmla="*/ 709670 h 3989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2646483" h="3989829">
                      <a:moveTo>
                        <a:pt x="2545595" y="709670"/>
                      </a:moveTo>
                      <a:cubicBezTo>
                        <a:pt x="2541258" y="691993"/>
                        <a:pt x="2536839" y="674316"/>
                        <a:pt x="2528410" y="658030"/>
                      </a:cubicBezTo>
                      <a:cubicBezTo>
                        <a:pt x="2525545" y="652465"/>
                        <a:pt x="2521944" y="639944"/>
                        <a:pt x="2514251" y="655330"/>
                      </a:cubicBezTo>
                      <a:cubicBezTo>
                        <a:pt x="2507132" y="666869"/>
                        <a:pt x="2505331" y="680126"/>
                        <a:pt x="2502222" y="692893"/>
                      </a:cubicBezTo>
                      <a:cubicBezTo>
                        <a:pt x="2487900" y="751489"/>
                        <a:pt x="2469486" y="808366"/>
                        <a:pt x="2440679" y="861806"/>
                      </a:cubicBezTo>
                      <a:cubicBezTo>
                        <a:pt x="2392150" y="951991"/>
                        <a:pt x="2319560" y="1020326"/>
                        <a:pt x="2241487" y="1083832"/>
                      </a:cubicBezTo>
                      <a:cubicBezTo>
                        <a:pt x="2115947" y="1185883"/>
                        <a:pt x="1981324" y="1275823"/>
                        <a:pt x="1851775" y="1372555"/>
                      </a:cubicBezTo>
                      <a:cubicBezTo>
                        <a:pt x="1715679" y="1474116"/>
                        <a:pt x="1585475" y="1582142"/>
                        <a:pt x="1474749" y="1711773"/>
                      </a:cubicBezTo>
                      <a:cubicBezTo>
                        <a:pt x="1321713" y="1890833"/>
                        <a:pt x="1220725" y="2097392"/>
                        <a:pt x="1153209" y="2321545"/>
                      </a:cubicBezTo>
                      <a:cubicBezTo>
                        <a:pt x="1148298" y="2337995"/>
                        <a:pt x="1143470" y="2354444"/>
                        <a:pt x="1138560" y="2370894"/>
                      </a:cubicBezTo>
                      <a:cubicBezTo>
                        <a:pt x="1137741" y="2370648"/>
                        <a:pt x="1137005" y="2370403"/>
                        <a:pt x="1136186" y="2370157"/>
                      </a:cubicBezTo>
                      <a:cubicBezTo>
                        <a:pt x="1128985" y="2368357"/>
                        <a:pt x="1138560" y="2176775"/>
                        <a:pt x="1138805" y="2159098"/>
                      </a:cubicBezTo>
                      <a:cubicBezTo>
                        <a:pt x="1139624" y="2082497"/>
                        <a:pt x="1141833" y="1444491"/>
                        <a:pt x="1152963" y="1352178"/>
                      </a:cubicBezTo>
                      <a:cubicBezTo>
                        <a:pt x="1158364" y="1307576"/>
                        <a:pt x="1167121" y="1265593"/>
                        <a:pt x="1198956" y="1231631"/>
                      </a:cubicBezTo>
                      <a:cubicBezTo>
                        <a:pt x="1209677" y="1223529"/>
                        <a:pt x="1218924" y="1214036"/>
                        <a:pt x="1227026" y="1203315"/>
                      </a:cubicBezTo>
                      <a:cubicBezTo>
                        <a:pt x="1266963" y="1171153"/>
                        <a:pt x="1311074" y="1146356"/>
                        <a:pt x="1358867" y="1127942"/>
                      </a:cubicBezTo>
                      <a:cubicBezTo>
                        <a:pt x="1444960" y="1094798"/>
                        <a:pt x="1533591" y="1068692"/>
                        <a:pt x="1617965" y="1030801"/>
                      </a:cubicBezTo>
                      <a:cubicBezTo>
                        <a:pt x="1865033" y="919829"/>
                        <a:pt x="1985825" y="727265"/>
                        <a:pt x="1989836" y="458674"/>
                      </a:cubicBezTo>
                      <a:cubicBezTo>
                        <a:pt x="1991636" y="337636"/>
                        <a:pt x="1973795" y="218725"/>
                        <a:pt x="1949326" y="100634"/>
                      </a:cubicBezTo>
                      <a:cubicBezTo>
                        <a:pt x="1942942" y="69863"/>
                        <a:pt x="1936559" y="39010"/>
                        <a:pt x="1926248" y="9221"/>
                      </a:cubicBezTo>
                      <a:cubicBezTo>
                        <a:pt x="1924857" y="5211"/>
                        <a:pt x="1924529" y="-1500"/>
                        <a:pt x="1917573" y="301"/>
                      </a:cubicBezTo>
                      <a:cubicBezTo>
                        <a:pt x="1913808" y="1283"/>
                        <a:pt x="1913890" y="5702"/>
                        <a:pt x="1914136" y="9303"/>
                      </a:cubicBezTo>
                      <a:cubicBezTo>
                        <a:pt x="1913153" y="11185"/>
                        <a:pt x="1911762" y="12985"/>
                        <a:pt x="1911353" y="14949"/>
                      </a:cubicBezTo>
                      <a:cubicBezTo>
                        <a:pt x="1892694" y="114137"/>
                        <a:pt x="1835899" y="187954"/>
                        <a:pt x="1757007" y="247041"/>
                      </a:cubicBezTo>
                      <a:cubicBezTo>
                        <a:pt x="1670096" y="312020"/>
                        <a:pt x="1582284" y="375854"/>
                        <a:pt x="1496027" y="441651"/>
                      </a:cubicBezTo>
                      <a:cubicBezTo>
                        <a:pt x="1368196" y="539202"/>
                        <a:pt x="1266145" y="657867"/>
                        <a:pt x="1200511" y="806484"/>
                      </a:cubicBezTo>
                      <a:cubicBezTo>
                        <a:pt x="1126366" y="974251"/>
                        <a:pt x="1101651" y="1151430"/>
                        <a:pt x="1098623" y="1332455"/>
                      </a:cubicBezTo>
                      <a:cubicBezTo>
                        <a:pt x="1096004" y="1490729"/>
                        <a:pt x="1095595" y="1861863"/>
                        <a:pt x="1095595" y="1872256"/>
                      </a:cubicBezTo>
                      <a:cubicBezTo>
                        <a:pt x="1090930" y="1870374"/>
                        <a:pt x="1090194" y="1868574"/>
                        <a:pt x="1089784" y="1866691"/>
                      </a:cubicBezTo>
                      <a:cubicBezTo>
                        <a:pt x="1059423" y="1727895"/>
                        <a:pt x="1008356" y="1597936"/>
                        <a:pt x="926682" y="1480827"/>
                      </a:cubicBezTo>
                      <a:cubicBezTo>
                        <a:pt x="853110" y="1375420"/>
                        <a:pt x="757196" y="1293091"/>
                        <a:pt x="655308" y="1216818"/>
                      </a:cubicBezTo>
                      <a:cubicBezTo>
                        <a:pt x="567905" y="1151348"/>
                        <a:pt x="476247" y="1091525"/>
                        <a:pt x="393591" y="1019835"/>
                      </a:cubicBezTo>
                      <a:cubicBezTo>
                        <a:pt x="341297" y="974415"/>
                        <a:pt x="300705" y="920975"/>
                        <a:pt x="280000" y="854032"/>
                      </a:cubicBezTo>
                      <a:cubicBezTo>
                        <a:pt x="273862" y="834145"/>
                        <a:pt x="267970" y="814095"/>
                        <a:pt x="261996" y="794126"/>
                      </a:cubicBezTo>
                      <a:cubicBezTo>
                        <a:pt x="261423" y="788971"/>
                        <a:pt x="258641" y="784879"/>
                        <a:pt x="254958" y="790935"/>
                      </a:cubicBezTo>
                      <a:cubicBezTo>
                        <a:pt x="250375" y="798627"/>
                        <a:pt x="247347" y="807466"/>
                        <a:pt x="245219" y="816223"/>
                      </a:cubicBezTo>
                      <a:cubicBezTo>
                        <a:pt x="205201" y="979243"/>
                        <a:pt x="176230" y="1143901"/>
                        <a:pt x="185478" y="1312568"/>
                      </a:cubicBezTo>
                      <a:cubicBezTo>
                        <a:pt x="198408" y="1546379"/>
                        <a:pt x="299969" y="1726994"/>
                        <a:pt x="508327" y="1842549"/>
                      </a:cubicBezTo>
                      <a:cubicBezTo>
                        <a:pt x="596385" y="1891324"/>
                        <a:pt x="690989" y="1923569"/>
                        <a:pt x="785512" y="1956140"/>
                      </a:cubicBezTo>
                      <a:cubicBezTo>
                        <a:pt x="854501" y="1979955"/>
                        <a:pt x="922835" y="2005243"/>
                        <a:pt x="979467" y="2053363"/>
                      </a:cubicBezTo>
                      <a:cubicBezTo>
                        <a:pt x="1016540" y="2084871"/>
                        <a:pt x="1049520" y="2119979"/>
                        <a:pt x="1058850" y="2169982"/>
                      </a:cubicBezTo>
                      <a:cubicBezTo>
                        <a:pt x="1081028" y="2288647"/>
                        <a:pt x="1079964" y="2646850"/>
                        <a:pt x="1076118" y="2704710"/>
                      </a:cubicBezTo>
                      <a:cubicBezTo>
                        <a:pt x="1073990" y="2736381"/>
                        <a:pt x="1070634" y="2768052"/>
                        <a:pt x="1067443" y="2799641"/>
                      </a:cubicBezTo>
                      <a:cubicBezTo>
                        <a:pt x="1065560" y="2818300"/>
                        <a:pt x="1060323" y="2852427"/>
                        <a:pt x="1056722" y="2891791"/>
                      </a:cubicBezTo>
                      <a:cubicBezTo>
                        <a:pt x="1053448" y="2879678"/>
                        <a:pt x="1053694" y="2876405"/>
                        <a:pt x="1051894" y="2869776"/>
                      </a:cubicBezTo>
                      <a:cubicBezTo>
                        <a:pt x="1010565" y="2717804"/>
                        <a:pt x="947305" y="2576306"/>
                        <a:pt x="850982" y="2450767"/>
                      </a:cubicBezTo>
                      <a:cubicBezTo>
                        <a:pt x="767999" y="2342496"/>
                        <a:pt x="664965" y="2255420"/>
                        <a:pt x="556448" y="2174319"/>
                      </a:cubicBezTo>
                      <a:cubicBezTo>
                        <a:pt x="458325" y="2101075"/>
                        <a:pt x="356273" y="2033231"/>
                        <a:pt x="262160" y="1954503"/>
                      </a:cubicBezTo>
                      <a:cubicBezTo>
                        <a:pt x="192598" y="1896317"/>
                        <a:pt x="137439" y="1828228"/>
                        <a:pt x="111824" y="1739434"/>
                      </a:cubicBezTo>
                      <a:cubicBezTo>
                        <a:pt x="105850" y="1718729"/>
                        <a:pt x="99712" y="1698024"/>
                        <a:pt x="93656" y="1677401"/>
                      </a:cubicBezTo>
                      <a:cubicBezTo>
                        <a:pt x="93165" y="1670281"/>
                        <a:pt x="90382" y="1665452"/>
                        <a:pt x="84163" y="1672736"/>
                      </a:cubicBezTo>
                      <a:cubicBezTo>
                        <a:pt x="80234" y="1677237"/>
                        <a:pt x="78434" y="1683866"/>
                        <a:pt x="76715" y="1689840"/>
                      </a:cubicBezTo>
                      <a:cubicBezTo>
                        <a:pt x="63458" y="1734114"/>
                        <a:pt x="53555" y="1779207"/>
                        <a:pt x="44880" y="1824545"/>
                      </a:cubicBezTo>
                      <a:cubicBezTo>
                        <a:pt x="13455" y="1988548"/>
                        <a:pt x="-10524" y="2153287"/>
                        <a:pt x="4698" y="2320973"/>
                      </a:cubicBezTo>
                      <a:cubicBezTo>
                        <a:pt x="28840" y="2587191"/>
                        <a:pt x="153888" y="2788429"/>
                        <a:pt x="391136" y="2916997"/>
                      </a:cubicBezTo>
                      <a:cubicBezTo>
                        <a:pt x="490650" y="2970928"/>
                        <a:pt x="597040" y="3007591"/>
                        <a:pt x="703510" y="3044336"/>
                      </a:cubicBezTo>
                      <a:cubicBezTo>
                        <a:pt x="772991" y="3068315"/>
                        <a:pt x="842389" y="3092538"/>
                        <a:pt x="903685" y="3134685"/>
                      </a:cubicBezTo>
                      <a:cubicBezTo>
                        <a:pt x="952133" y="3167993"/>
                        <a:pt x="995916" y="3206293"/>
                        <a:pt x="1020877" y="3261124"/>
                      </a:cubicBezTo>
                      <a:cubicBezTo>
                        <a:pt x="1039454" y="3301798"/>
                        <a:pt x="1041582" y="3347299"/>
                        <a:pt x="1044692" y="3389773"/>
                      </a:cubicBezTo>
                      <a:cubicBezTo>
                        <a:pt x="1045101" y="3421772"/>
                        <a:pt x="1052630" y="3985879"/>
                        <a:pt x="1052221" y="3988661"/>
                      </a:cubicBezTo>
                      <a:cubicBezTo>
                        <a:pt x="1095431" y="3991853"/>
                        <a:pt x="1119328" y="3987352"/>
                        <a:pt x="1129394" y="3988661"/>
                      </a:cubicBezTo>
                      <a:cubicBezTo>
                        <a:pt x="1135286" y="3891520"/>
                        <a:pt x="1139705" y="3576936"/>
                        <a:pt x="1139705" y="3495753"/>
                      </a:cubicBezTo>
                      <a:cubicBezTo>
                        <a:pt x="1142161" y="3343698"/>
                        <a:pt x="1135041" y="3187798"/>
                        <a:pt x="1157219" y="3037216"/>
                      </a:cubicBezTo>
                      <a:cubicBezTo>
                        <a:pt x="1165975" y="2977884"/>
                        <a:pt x="1179806" y="2921661"/>
                        <a:pt x="1218270" y="2873623"/>
                      </a:cubicBezTo>
                      <a:cubicBezTo>
                        <a:pt x="1254442" y="2828366"/>
                        <a:pt x="1296343" y="2789575"/>
                        <a:pt x="1343563" y="2756267"/>
                      </a:cubicBezTo>
                      <a:cubicBezTo>
                        <a:pt x="1430475" y="2694971"/>
                        <a:pt x="1529007" y="2658962"/>
                        <a:pt x="1628276" y="2624672"/>
                      </a:cubicBezTo>
                      <a:cubicBezTo>
                        <a:pt x="1769774" y="2575815"/>
                        <a:pt x="1911926" y="2528595"/>
                        <a:pt x="2045649" y="2460015"/>
                      </a:cubicBezTo>
                      <a:cubicBezTo>
                        <a:pt x="2188537" y="2386688"/>
                        <a:pt x="2317514" y="2295357"/>
                        <a:pt x="2418420" y="2168591"/>
                      </a:cubicBezTo>
                      <a:cubicBezTo>
                        <a:pt x="2567037" y="1981919"/>
                        <a:pt x="2633407" y="1764967"/>
                        <a:pt x="2644292" y="1530257"/>
                      </a:cubicBezTo>
                      <a:cubicBezTo>
                        <a:pt x="2657222" y="1251681"/>
                        <a:pt x="2611475" y="979243"/>
                        <a:pt x="2545595" y="709670"/>
                      </a:cubicBezTo>
                      <a:close/>
                    </a:path>
                  </a:pathLst>
                </a:custGeom>
                <a:solidFill>
                  <a:srgbClr val="95C23E"/>
                </a:solidFill>
                <a:ln w="8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03C35627-272F-4EEC-A237-E0FF55F272F3}"/>
                    </a:ext>
                  </a:extLst>
                </p:cNvPr>
                <p:cNvSpPr/>
                <p:nvPr/>
              </p:nvSpPr>
              <p:spPr>
                <a:xfrm>
                  <a:off x="3084088" y="2196665"/>
                  <a:ext cx="1197678" cy="2587902"/>
                </a:xfrm>
                <a:custGeom>
                  <a:avLst/>
                  <a:gdLst>
                    <a:gd name="connsiteX0" fmla="*/ 25618 w 1546122"/>
                    <a:gd name="connsiteY0" fmla="*/ 3340808 h 3340808"/>
                    <a:gd name="connsiteX1" fmla="*/ 2 w 1546122"/>
                    <a:gd name="connsiteY1" fmla="*/ 3336634 h 3340808"/>
                    <a:gd name="connsiteX2" fmla="*/ 23653 w 1546122"/>
                    <a:gd name="connsiteY2" fmla="*/ 2402866 h 3340808"/>
                    <a:gd name="connsiteX3" fmla="*/ 69892 w 1546122"/>
                    <a:gd name="connsiteY3" fmla="*/ 2125600 h 3340808"/>
                    <a:gd name="connsiteX4" fmla="*/ 199277 w 1546122"/>
                    <a:gd name="connsiteY4" fmla="*/ 1899400 h 3340808"/>
                    <a:gd name="connsiteX5" fmla="*/ 306730 w 1546122"/>
                    <a:gd name="connsiteY5" fmla="*/ 1779345 h 3340808"/>
                    <a:gd name="connsiteX6" fmla="*/ 532193 w 1546122"/>
                    <a:gd name="connsiteY6" fmla="*/ 1606422 h 3340808"/>
                    <a:gd name="connsiteX7" fmla="*/ 811833 w 1546122"/>
                    <a:gd name="connsiteY7" fmla="*/ 1411484 h 3340808"/>
                    <a:gd name="connsiteX8" fmla="*/ 972643 w 1546122"/>
                    <a:gd name="connsiteY8" fmla="*/ 1277925 h 3340808"/>
                    <a:gd name="connsiteX9" fmla="*/ 1080015 w 1546122"/>
                    <a:gd name="connsiteY9" fmla="*/ 1178083 h 3340808"/>
                    <a:gd name="connsiteX10" fmla="*/ 1297621 w 1546122"/>
                    <a:gd name="connsiteY10" fmla="*/ 877739 h 3340808"/>
                    <a:gd name="connsiteX11" fmla="*/ 1373485 w 1546122"/>
                    <a:gd name="connsiteY11" fmla="*/ 628379 h 3340808"/>
                    <a:gd name="connsiteX12" fmla="*/ 1409902 w 1546122"/>
                    <a:gd name="connsiteY12" fmla="*/ 409300 h 3340808"/>
                    <a:gd name="connsiteX13" fmla="*/ 1413994 w 1546122"/>
                    <a:gd name="connsiteY13" fmla="*/ 344648 h 3340808"/>
                    <a:gd name="connsiteX14" fmla="*/ 1418250 w 1546122"/>
                    <a:gd name="connsiteY14" fmla="*/ 71965 h 3340808"/>
                    <a:gd name="connsiteX15" fmla="*/ 1413913 w 1546122"/>
                    <a:gd name="connsiteY15" fmla="*/ 7395 h 3340808"/>
                    <a:gd name="connsiteX16" fmla="*/ 1428071 w 1546122"/>
                    <a:gd name="connsiteY16" fmla="*/ 10095 h 3340808"/>
                    <a:gd name="connsiteX17" fmla="*/ 1445256 w 1546122"/>
                    <a:gd name="connsiteY17" fmla="*/ 61735 h 3340808"/>
                    <a:gd name="connsiteX18" fmla="*/ 1543952 w 1546122"/>
                    <a:gd name="connsiteY18" fmla="*/ 882403 h 3340808"/>
                    <a:gd name="connsiteX19" fmla="*/ 1318081 w 1546122"/>
                    <a:gd name="connsiteY19" fmla="*/ 1520738 h 3340808"/>
                    <a:gd name="connsiteX20" fmla="*/ 937126 w 1546122"/>
                    <a:gd name="connsiteY20" fmla="*/ 1812161 h 3340808"/>
                    <a:gd name="connsiteX21" fmla="*/ 519754 w 1546122"/>
                    <a:gd name="connsiteY21" fmla="*/ 1976819 h 3340808"/>
                    <a:gd name="connsiteX22" fmla="*/ 234222 w 1546122"/>
                    <a:gd name="connsiteY22" fmla="*/ 2115861 h 3340808"/>
                    <a:gd name="connsiteX23" fmla="*/ 114330 w 1546122"/>
                    <a:gd name="connsiteY23" fmla="*/ 2225769 h 3340808"/>
                    <a:gd name="connsiteX24" fmla="*/ 52379 w 1546122"/>
                    <a:gd name="connsiteY24" fmla="*/ 2395910 h 3340808"/>
                    <a:gd name="connsiteX25" fmla="*/ 25618 w 1546122"/>
                    <a:gd name="connsiteY25" fmla="*/ 3340808 h 3340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546122" h="3340808">
                      <a:moveTo>
                        <a:pt x="25618" y="3340808"/>
                      </a:moveTo>
                      <a:cubicBezTo>
                        <a:pt x="14979" y="3339417"/>
                        <a:pt x="10478" y="3339172"/>
                        <a:pt x="2" y="3336634"/>
                      </a:cubicBezTo>
                      <a:cubicBezTo>
                        <a:pt x="-243" y="3263881"/>
                        <a:pt x="17761" y="2469482"/>
                        <a:pt x="23653" y="2402866"/>
                      </a:cubicBezTo>
                      <a:cubicBezTo>
                        <a:pt x="31919" y="2309326"/>
                        <a:pt x="39694" y="2215458"/>
                        <a:pt x="69892" y="2125600"/>
                      </a:cubicBezTo>
                      <a:cubicBezTo>
                        <a:pt x="98044" y="2041880"/>
                        <a:pt x="145101" y="1968472"/>
                        <a:pt x="199277" y="1899400"/>
                      </a:cubicBezTo>
                      <a:cubicBezTo>
                        <a:pt x="232503" y="1857091"/>
                        <a:pt x="267693" y="1816499"/>
                        <a:pt x="306730" y="1779345"/>
                      </a:cubicBezTo>
                      <a:cubicBezTo>
                        <a:pt x="375719" y="1713711"/>
                        <a:pt x="453302" y="1659207"/>
                        <a:pt x="532193" y="1606422"/>
                      </a:cubicBezTo>
                      <a:cubicBezTo>
                        <a:pt x="626716" y="1543325"/>
                        <a:pt x="721565" y="1480555"/>
                        <a:pt x="811833" y="1411484"/>
                      </a:cubicBezTo>
                      <a:cubicBezTo>
                        <a:pt x="867155" y="1369174"/>
                        <a:pt x="921577" y="1325636"/>
                        <a:pt x="972643" y="1277925"/>
                      </a:cubicBezTo>
                      <a:cubicBezTo>
                        <a:pt x="1008325" y="1244535"/>
                        <a:pt x="1046297" y="1213519"/>
                        <a:pt x="1080015" y="1178083"/>
                      </a:cubicBezTo>
                      <a:cubicBezTo>
                        <a:pt x="1166026" y="1087816"/>
                        <a:pt x="1245491" y="992475"/>
                        <a:pt x="1297621" y="877739"/>
                      </a:cubicBezTo>
                      <a:cubicBezTo>
                        <a:pt x="1333793" y="798110"/>
                        <a:pt x="1358099" y="714800"/>
                        <a:pt x="1373485" y="628379"/>
                      </a:cubicBezTo>
                      <a:cubicBezTo>
                        <a:pt x="1386497" y="555707"/>
                        <a:pt x="1401309" y="482381"/>
                        <a:pt x="1409902" y="409300"/>
                      </a:cubicBezTo>
                      <a:cubicBezTo>
                        <a:pt x="1412439" y="387940"/>
                        <a:pt x="1412358" y="366253"/>
                        <a:pt x="1413994" y="344648"/>
                      </a:cubicBezTo>
                      <a:cubicBezTo>
                        <a:pt x="1420705" y="253890"/>
                        <a:pt x="1419559" y="162886"/>
                        <a:pt x="1418250" y="71965"/>
                      </a:cubicBezTo>
                      <a:cubicBezTo>
                        <a:pt x="1417923" y="50605"/>
                        <a:pt x="1414649" y="28918"/>
                        <a:pt x="1413913" y="7395"/>
                      </a:cubicBezTo>
                      <a:cubicBezTo>
                        <a:pt x="1421687" y="-7991"/>
                        <a:pt x="1425206" y="4530"/>
                        <a:pt x="1428071" y="10095"/>
                      </a:cubicBezTo>
                      <a:cubicBezTo>
                        <a:pt x="1436500" y="26299"/>
                        <a:pt x="1440919" y="44058"/>
                        <a:pt x="1445256" y="61735"/>
                      </a:cubicBezTo>
                      <a:cubicBezTo>
                        <a:pt x="1511135" y="331308"/>
                        <a:pt x="1556801" y="603746"/>
                        <a:pt x="1543952" y="882403"/>
                      </a:cubicBezTo>
                      <a:cubicBezTo>
                        <a:pt x="1533150" y="1117032"/>
                        <a:pt x="1466780" y="1334066"/>
                        <a:pt x="1318081" y="1520738"/>
                      </a:cubicBezTo>
                      <a:cubicBezTo>
                        <a:pt x="1217175" y="1647504"/>
                        <a:pt x="1080015" y="1738835"/>
                        <a:pt x="937126" y="1812161"/>
                      </a:cubicBezTo>
                      <a:cubicBezTo>
                        <a:pt x="803403" y="1880742"/>
                        <a:pt x="661251" y="1927880"/>
                        <a:pt x="519754" y="1976819"/>
                      </a:cubicBezTo>
                      <a:cubicBezTo>
                        <a:pt x="420485" y="2011109"/>
                        <a:pt x="321134" y="2054565"/>
                        <a:pt x="234222" y="2115861"/>
                      </a:cubicBezTo>
                      <a:cubicBezTo>
                        <a:pt x="187001" y="2149169"/>
                        <a:pt x="150502" y="2180595"/>
                        <a:pt x="114330" y="2225769"/>
                      </a:cubicBezTo>
                      <a:cubicBezTo>
                        <a:pt x="75948" y="2273808"/>
                        <a:pt x="61135" y="2336578"/>
                        <a:pt x="52379" y="2395910"/>
                      </a:cubicBezTo>
                      <a:cubicBezTo>
                        <a:pt x="30364" y="2546491"/>
                        <a:pt x="31510" y="3243749"/>
                        <a:pt x="25618" y="3340808"/>
                      </a:cubicBezTo>
                      <a:close/>
                    </a:path>
                  </a:pathLst>
                </a:custGeom>
                <a:solidFill>
                  <a:srgbClr val="88AB3F"/>
                </a:solidFill>
                <a:ln w="8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ACC0467-E507-4C27-8082-7E48207CD916}"/>
                    </a:ext>
                  </a:extLst>
                </p:cNvPr>
                <p:cNvSpPr/>
                <p:nvPr/>
              </p:nvSpPr>
              <p:spPr>
                <a:xfrm>
                  <a:off x="2225389" y="2987798"/>
                  <a:ext cx="816874" cy="1337538"/>
                </a:xfrm>
                <a:custGeom>
                  <a:avLst/>
                  <a:gdLst>
                    <a:gd name="connsiteX0" fmla="*/ 93819 w 1054529"/>
                    <a:gd name="connsiteY0" fmla="*/ 8328 h 1726673"/>
                    <a:gd name="connsiteX1" fmla="*/ 89891 w 1054529"/>
                    <a:gd name="connsiteY1" fmla="*/ 177895 h 1726673"/>
                    <a:gd name="connsiteX2" fmla="*/ 143413 w 1054529"/>
                    <a:gd name="connsiteY2" fmla="*/ 548457 h 1726673"/>
                    <a:gd name="connsiteX3" fmla="*/ 270589 w 1054529"/>
                    <a:gd name="connsiteY3" fmla="*/ 765081 h 1726673"/>
                    <a:gd name="connsiteX4" fmla="*/ 585091 w 1054529"/>
                    <a:gd name="connsiteY4" fmla="*/ 1039647 h 1726673"/>
                    <a:gd name="connsiteX5" fmla="*/ 804662 w 1054529"/>
                    <a:gd name="connsiteY5" fmla="*/ 1192847 h 1726673"/>
                    <a:gd name="connsiteX6" fmla="*/ 986014 w 1054529"/>
                    <a:gd name="connsiteY6" fmla="*/ 1398996 h 1726673"/>
                    <a:gd name="connsiteX7" fmla="*/ 1048456 w 1054529"/>
                    <a:gd name="connsiteY7" fmla="*/ 1594424 h 1726673"/>
                    <a:gd name="connsiteX8" fmla="*/ 1051157 w 1054529"/>
                    <a:gd name="connsiteY8" fmla="*/ 1726674 h 1726673"/>
                    <a:gd name="connsiteX9" fmla="*/ 1020795 w 1054529"/>
                    <a:gd name="connsiteY9" fmla="*/ 1591887 h 1726673"/>
                    <a:gd name="connsiteX10" fmla="*/ 903604 w 1054529"/>
                    <a:gd name="connsiteY10" fmla="*/ 1465448 h 1726673"/>
                    <a:gd name="connsiteX11" fmla="*/ 703429 w 1054529"/>
                    <a:gd name="connsiteY11" fmla="*/ 1375099 h 1726673"/>
                    <a:gd name="connsiteX12" fmla="*/ 391136 w 1054529"/>
                    <a:gd name="connsiteY12" fmla="*/ 1247760 h 1726673"/>
                    <a:gd name="connsiteX13" fmla="*/ 4698 w 1054529"/>
                    <a:gd name="connsiteY13" fmla="*/ 651736 h 1726673"/>
                    <a:gd name="connsiteX14" fmla="*/ 44881 w 1054529"/>
                    <a:gd name="connsiteY14" fmla="*/ 155308 h 1726673"/>
                    <a:gd name="connsiteX15" fmla="*/ 76715 w 1054529"/>
                    <a:gd name="connsiteY15" fmla="*/ 20603 h 1726673"/>
                    <a:gd name="connsiteX16" fmla="*/ 84163 w 1054529"/>
                    <a:gd name="connsiteY16" fmla="*/ 3499 h 1726673"/>
                    <a:gd name="connsiteX17" fmla="*/ 93819 w 1054529"/>
                    <a:gd name="connsiteY17" fmla="*/ 8328 h 1726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54529" h="1726673">
                      <a:moveTo>
                        <a:pt x="93819" y="8328"/>
                      </a:moveTo>
                      <a:cubicBezTo>
                        <a:pt x="85308" y="64714"/>
                        <a:pt x="87109" y="121591"/>
                        <a:pt x="89891" y="177895"/>
                      </a:cubicBezTo>
                      <a:cubicBezTo>
                        <a:pt x="96193" y="302943"/>
                        <a:pt x="102331" y="428319"/>
                        <a:pt x="143413" y="548457"/>
                      </a:cubicBezTo>
                      <a:cubicBezTo>
                        <a:pt x="171074" y="629394"/>
                        <a:pt x="214284" y="700838"/>
                        <a:pt x="270589" y="765081"/>
                      </a:cubicBezTo>
                      <a:cubicBezTo>
                        <a:pt x="363147" y="870815"/>
                        <a:pt x="470600" y="959118"/>
                        <a:pt x="585091" y="1039647"/>
                      </a:cubicBezTo>
                      <a:cubicBezTo>
                        <a:pt x="658090" y="1090959"/>
                        <a:pt x="734363" y="1137606"/>
                        <a:pt x="804662" y="1192847"/>
                      </a:cubicBezTo>
                      <a:cubicBezTo>
                        <a:pt x="877906" y="1250460"/>
                        <a:pt x="937484" y="1319531"/>
                        <a:pt x="986014" y="1398996"/>
                      </a:cubicBezTo>
                      <a:cubicBezTo>
                        <a:pt x="1022923" y="1459392"/>
                        <a:pt x="1039618" y="1525190"/>
                        <a:pt x="1048456" y="1594424"/>
                      </a:cubicBezTo>
                      <a:cubicBezTo>
                        <a:pt x="1053285" y="1632234"/>
                        <a:pt x="1057868" y="1676098"/>
                        <a:pt x="1051157" y="1726674"/>
                      </a:cubicBezTo>
                      <a:cubicBezTo>
                        <a:pt x="1045510" y="1683382"/>
                        <a:pt x="1039372" y="1632561"/>
                        <a:pt x="1020795" y="1591887"/>
                      </a:cubicBezTo>
                      <a:cubicBezTo>
                        <a:pt x="995753" y="1537056"/>
                        <a:pt x="952052" y="1498838"/>
                        <a:pt x="903604" y="1465448"/>
                      </a:cubicBezTo>
                      <a:cubicBezTo>
                        <a:pt x="842389" y="1423302"/>
                        <a:pt x="772991" y="1399078"/>
                        <a:pt x="703429" y="1375099"/>
                      </a:cubicBezTo>
                      <a:cubicBezTo>
                        <a:pt x="596958" y="1338354"/>
                        <a:pt x="490651" y="1301691"/>
                        <a:pt x="391136" y="1247760"/>
                      </a:cubicBezTo>
                      <a:cubicBezTo>
                        <a:pt x="153807" y="1119193"/>
                        <a:pt x="28840" y="917954"/>
                        <a:pt x="4698" y="651736"/>
                      </a:cubicBezTo>
                      <a:cubicBezTo>
                        <a:pt x="-10524" y="484132"/>
                        <a:pt x="13455" y="319311"/>
                        <a:pt x="44881" y="155308"/>
                      </a:cubicBezTo>
                      <a:cubicBezTo>
                        <a:pt x="53555" y="109970"/>
                        <a:pt x="63458" y="64877"/>
                        <a:pt x="76715" y="20603"/>
                      </a:cubicBezTo>
                      <a:cubicBezTo>
                        <a:pt x="78516" y="14629"/>
                        <a:pt x="80316" y="8000"/>
                        <a:pt x="84163" y="3499"/>
                      </a:cubicBezTo>
                      <a:cubicBezTo>
                        <a:pt x="90546" y="-3621"/>
                        <a:pt x="93328" y="1208"/>
                        <a:pt x="93819" y="8328"/>
                      </a:cubicBezTo>
                      <a:close/>
                    </a:path>
                  </a:pathLst>
                </a:custGeom>
                <a:solidFill>
                  <a:srgbClr val="88AB3F"/>
                </a:solidFill>
                <a:ln w="8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76C6AF87-733F-40DF-AB3C-E120026422FC}"/>
                    </a:ext>
                  </a:extLst>
                </p:cNvPr>
                <p:cNvSpPr/>
                <p:nvPr/>
              </p:nvSpPr>
              <p:spPr>
                <a:xfrm>
                  <a:off x="2367898" y="2305227"/>
                  <a:ext cx="704370" cy="1461417"/>
                </a:xfrm>
                <a:custGeom>
                  <a:avLst/>
                  <a:gdLst>
                    <a:gd name="connsiteX0" fmla="*/ 78190 w 909294"/>
                    <a:gd name="connsiteY0" fmla="*/ 6289 h 1886592"/>
                    <a:gd name="connsiteX1" fmla="*/ 73525 w 909294"/>
                    <a:gd name="connsiteY1" fmla="*/ 112842 h 1886592"/>
                    <a:gd name="connsiteX2" fmla="*/ 115999 w 909294"/>
                    <a:gd name="connsiteY2" fmla="*/ 451486 h 1886592"/>
                    <a:gd name="connsiteX3" fmla="*/ 223697 w 909294"/>
                    <a:gd name="connsiteY3" fmla="*/ 643560 h 1886592"/>
                    <a:gd name="connsiteX4" fmla="*/ 619710 w 909294"/>
                    <a:gd name="connsiteY4" fmla="*/ 966164 h 1886592"/>
                    <a:gd name="connsiteX5" fmla="*/ 852866 w 909294"/>
                    <a:gd name="connsiteY5" fmla="*/ 1217978 h 1886592"/>
                    <a:gd name="connsiteX6" fmla="*/ 889038 w 909294"/>
                    <a:gd name="connsiteY6" fmla="*/ 1358739 h 1886592"/>
                    <a:gd name="connsiteX7" fmla="*/ 907533 w 909294"/>
                    <a:gd name="connsiteY7" fmla="*/ 1788469 h 1886592"/>
                    <a:gd name="connsiteX8" fmla="*/ 898204 w 909294"/>
                    <a:gd name="connsiteY8" fmla="*/ 1886592 h 1886592"/>
                    <a:gd name="connsiteX9" fmla="*/ 875126 w 909294"/>
                    <a:gd name="connsiteY9" fmla="*/ 1382063 h 1886592"/>
                    <a:gd name="connsiteX10" fmla="*/ 795743 w 909294"/>
                    <a:gd name="connsiteY10" fmla="*/ 1265444 h 1886592"/>
                    <a:gd name="connsiteX11" fmla="*/ 601788 w 909294"/>
                    <a:gd name="connsiteY11" fmla="*/ 1168221 h 1886592"/>
                    <a:gd name="connsiteX12" fmla="*/ 324603 w 909294"/>
                    <a:gd name="connsiteY12" fmla="*/ 1054630 h 1886592"/>
                    <a:gd name="connsiteX13" fmla="*/ 1754 w 909294"/>
                    <a:gd name="connsiteY13" fmla="*/ 524649 h 1886592"/>
                    <a:gd name="connsiteX14" fmla="*/ 61495 w 909294"/>
                    <a:gd name="connsiteY14" fmla="*/ 28304 h 1886592"/>
                    <a:gd name="connsiteX15" fmla="*/ 71234 w 909294"/>
                    <a:gd name="connsiteY15" fmla="*/ 3016 h 1886592"/>
                    <a:gd name="connsiteX16" fmla="*/ 78190 w 909294"/>
                    <a:gd name="connsiteY16" fmla="*/ 6289 h 1886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09294" h="1886592">
                      <a:moveTo>
                        <a:pt x="78190" y="6289"/>
                      </a:moveTo>
                      <a:cubicBezTo>
                        <a:pt x="74753" y="41725"/>
                        <a:pt x="71479" y="77243"/>
                        <a:pt x="73525" y="112842"/>
                      </a:cubicBezTo>
                      <a:cubicBezTo>
                        <a:pt x="80072" y="226678"/>
                        <a:pt x="82527" y="341169"/>
                        <a:pt x="115999" y="451486"/>
                      </a:cubicBezTo>
                      <a:cubicBezTo>
                        <a:pt x="137768" y="523258"/>
                        <a:pt x="174840" y="586682"/>
                        <a:pt x="223697" y="643560"/>
                      </a:cubicBezTo>
                      <a:cubicBezTo>
                        <a:pt x="336388" y="774827"/>
                        <a:pt x="476740" y="872050"/>
                        <a:pt x="619710" y="966164"/>
                      </a:cubicBezTo>
                      <a:cubicBezTo>
                        <a:pt x="718079" y="1030897"/>
                        <a:pt x="799017" y="1112080"/>
                        <a:pt x="852866" y="1217978"/>
                      </a:cubicBezTo>
                      <a:cubicBezTo>
                        <a:pt x="875289" y="1262007"/>
                        <a:pt x="883800" y="1310128"/>
                        <a:pt x="889038" y="1358739"/>
                      </a:cubicBezTo>
                      <a:cubicBezTo>
                        <a:pt x="900413" y="1463410"/>
                        <a:pt x="914244" y="1738548"/>
                        <a:pt x="907533" y="1788469"/>
                      </a:cubicBezTo>
                      <a:cubicBezTo>
                        <a:pt x="905651" y="1802709"/>
                        <a:pt x="901968" y="1872598"/>
                        <a:pt x="898204" y="1886592"/>
                      </a:cubicBezTo>
                      <a:cubicBezTo>
                        <a:pt x="897631" y="1811465"/>
                        <a:pt x="880527" y="1411443"/>
                        <a:pt x="875126" y="1382063"/>
                      </a:cubicBezTo>
                      <a:cubicBezTo>
                        <a:pt x="865796" y="1332060"/>
                        <a:pt x="832734" y="1296952"/>
                        <a:pt x="795743" y="1265444"/>
                      </a:cubicBezTo>
                      <a:cubicBezTo>
                        <a:pt x="739111" y="1217324"/>
                        <a:pt x="670777" y="1191954"/>
                        <a:pt x="601788" y="1168221"/>
                      </a:cubicBezTo>
                      <a:cubicBezTo>
                        <a:pt x="507265" y="1135650"/>
                        <a:pt x="412661" y="1103406"/>
                        <a:pt x="324603" y="1054630"/>
                      </a:cubicBezTo>
                      <a:cubicBezTo>
                        <a:pt x="116244" y="939157"/>
                        <a:pt x="14602" y="758460"/>
                        <a:pt x="1754" y="524649"/>
                      </a:cubicBezTo>
                      <a:cubicBezTo>
                        <a:pt x="-7576" y="355900"/>
                        <a:pt x="21476" y="191324"/>
                        <a:pt x="61495" y="28304"/>
                      </a:cubicBezTo>
                      <a:cubicBezTo>
                        <a:pt x="63623" y="19547"/>
                        <a:pt x="66651" y="10708"/>
                        <a:pt x="71234" y="3016"/>
                      </a:cubicBezTo>
                      <a:cubicBezTo>
                        <a:pt x="74753" y="-3040"/>
                        <a:pt x="77535" y="1052"/>
                        <a:pt x="78190" y="6289"/>
                      </a:cubicBezTo>
                      <a:close/>
                    </a:path>
                  </a:pathLst>
                </a:custGeom>
                <a:solidFill>
                  <a:srgbClr val="88AB3F"/>
                </a:solidFill>
                <a:ln w="8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C85DF8B6-AC7D-4F4F-A325-36B32E64505B}"/>
                    </a:ext>
                  </a:extLst>
                </p:cNvPr>
                <p:cNvSpPr/>
                <p:nvPr/>
              </p:nvSpPr>
              <p:spPr>
                <a:xfrm>
                  <a:off x="3099459" y="1694941"/>
                  <a:ext cx="673950" cy="1795762"/>
                </a:xfrm>
                <a:custGeom>
                  <a:avLst/>
                  <a:gdLst>
                    <a:gd name="connsiteX0" fmla="*/ 11257 w 870023"/>
                    <a:gd name="connsiteY0" fmla="*/ 2318190 h 2318208"/>
                    <a:gd name="connsiteX1" fmla="*/ 16249 w 870023"/>
                    <a:gd name="connsiteY1" fmla="*/ 1303730 h 2318208"/>
                    <a:gd name="connsiteX2" fmla="*/ 125502 w 870023"/>
                    <a:gd name="connsiteY2" fmla="*/ 1044550 h 2318208"/>
                    <a:gd name="connsiteX3" fmla="*/ 366514 w 870023"/>
                    <a:gd name="connsiteY3" fmla="*/ 851904 h 2318208"/>
                    <a:gd name="connsiteX4" fmla="*/ 557605 w 870023"/>
                    <a:gd name="connsiteY4" fmla="*/ 702877 h 2318208"/>
                    <a:gd name="connsiteX5" fmla="*/ 713833 w 870023"/>
                    <a:gd name="connsiteY5" fmla="*/ 515960 h 2318208"/>
                    <a:gd name="connsiteX6" fmla="*/ 768583 w 870023"/>
                    <a:gd name="connsiteY6" fmla="*/ 356376 h 2318208"/>
                    <a:gd name="connsiteX7" fmla="*/ 786587 w 870023"/>
                    <a:gd name="connsiteY7" fmla="*/ 194747 h 2318208"/>
                    <a:gd name="connsiteX8" fmla="*/ 797717 w 870023"/>
                    <a:gd name="connsiteY8" fmla="*/ 18714 h 2318208"/>
                    <a:gd name="connsiteX9" fmla="*/ 794198 w 870023"/>
                    <a:gd name="connsiteY9" fmla="*/ 9303 h 2318208"/>
                    <a:gd name="connsiteX10" fmla="*/ 797636 w 870023"/>
                    <a:gd name="connsiteY10" fmla="*/ 301 h 2318208"/>
                    <a:gd name="connsiteX11" fmla="*/ 806310 w 870023"/>
                    <a:gd name="connsiteY11" fmla="*/ 9221 h 2318208"/>
                    <a:gd name="connsiteX12" fmla="*/ 829389 w 870023"/>
                    <a:gd name="connsiteY12" fmla="*/ 100634 h 2318208"/>
                    <a:gd name="connsiteX13" fmla="*/ 869898 w 870023"/>
                    <a:gd name="connsiteY13" fmla="*/ 458674 h 2318208"/>
                    <a:gd name="connsiteX14" fmla="*/ 489844 w 870023"/>
                    <a:gd name="connsiteY14" fmla="*/ 1030801 h 2318208"/>
                    <a:gd name="connsiteX15" fmla="*/ 230746 w 870023"/>
                    <a:gd name="connsiteY15" fmla="*/ 1127942 h 2318208"/>
                    <a:gd name="connsiteX16" fmla="*/ 75500 w 870023"/>
                    <a:gd name="connsiteY16" fmla="*/ 1231549 h 2318208"/>
                    <a:gd name="connsiteX17" fmla="*/ 30489 w 870023"/>
                    <a:gd name="connsiteY17" fmla="*/ 1344076 h 2318208"/>
                    <a:gd name="connsiteX18" fmla="*/ 19195 w 870023"/>
                    <a:gd name="connsiteY18" fmla="*/ 1701788 h 2318208"/>
                    <a:gd name="connsiteX19" fmla="*/ 11257 w 870023"/>
                    <a:gd name="connsiteY19" fmla="*/ 2318190 h 2318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870023" h="2318208">
                      <a:moveTo>
                        <a:pt x="11257" y="2318190"/>
                      </a:moveTo>
                      <a:cubicBezTo>
                        <a:pt x="-14113" y="2142157"/>
                        <a:pt x="10520" y="1380985"/>
                        <a:pt x="16249" y="1303730"/>
                      </a:cubicBezTo>
                      <a:cubicBezTo>
                        <a:pt x="23614" y="1205197"/>
                        <a:pt x="61914" y="1120495"/>
                        <a:pt x="125502" y="1044550"/>
                      </a:cubicBezTo>
                      <a:cubicBezTo>
                        <a:pt x="193264" y="963694"/>
                        <a:pt x="281648" y="910418"/>
                        <a:pt x="366514" y="851904"/>
                      </a:cubicBezTo>
                      <a:cubicBezTo>
                        <a:pt x="433130" y="805911"/>
                        <a:pt x="497209" y="757054"/>
                        <a:pt x="557605" y="702877"/>
                      </a:cubicBezTo>
                      <a:cubicBezTo>
                        <a:pt x="618984" y="647882"/>
                        <a:pt x="673242" y="587732"/>
                        <a:pt x="713833" y="515960"/>
                      </a:cubicBezTo>
                      <a:cubicBezTo>
                        <a:pt x="741904" y="466366"/>
                        <a:pt x="757944" y="412108"/>
                        <a:pt x="768583" y="356376"/>
                      </a:cubicBezTo>
                      <a:cubicBezTo>
                        <a:pt x="778813" y="303018"/>
                        <a:pt x="782168" y="248923"/>
                        <a:pt x="786587" y="194747"/>
                      </a:cubicBezTo>
                      <a:cubicBezTo>
                        <a:pt x="791498" y="135906"/>
                        <a:pt x="795753" y="77310"/>
                        <a:pt x="797717" y="18714"/>
                      </a:cubicBezTo>
                      <a:cubicBezTo>
                        <a:pt x="797799" y="15604"/>
                        <a:pt x="795426" y="12413"/>
                        <a:pt x="794198" y="9303"/>
                      </a:cubicBezTo>
                      <a:cubicBezTo>
                        <a:pt x="793871" y="5702"/>
                        <a:pt x="793789" y="1283"/>
                        <a:pt x="797636" y="301"/>
                      </a:cubicBezTo>
                      <a:cubicBezTo>
                        <a:pt x="804592" y="-1500"/>
                        <a:pt x="804919" y="5211"/>
                        <a:pt x="806310" y="9221"/>
                      </a:cubicBezTo>
                      <a:cubicBezTo>
                        <a:pt x="816622" y="39010"/>
                        <a:pt x="823005" y="69863"/>
                        <a:pt x="829389" y="100634"/>
                      </a:cubicBezTo>
                      <a:cubicBezTo>
                        <a:pt x="853858" y="218725"/>
                        <a:pt x="871699" y="337636"/>
                        <a:pt x="869898" y="458674"/>
                      </a:cubicBezTo>
                      <a:cubicBezTo>
                        <a:pt x="865888" y="727265"/>
                        <a:pt x="736912" y="919829"/>
                        <a:pt x="489844" y="1030801"/>
                      </a:cubicBezTo>
                      <a:cubicBezTo>
                        <a:pt x="405469" y="1068692"/>
                        <a:pt x="316757" y="1094798"/>
                        <a:pt x="230746" y="1127942"/>
                      </a:cubicBezTo>
                      <a:cubicBezTo>
                        <a:pt x="182952" y="1146356"/>
                        <a:pt x="111835" y="1193904"/>
                        <a:pt x="75500" y="1231549"/>
                      </a:cubicBezTo>
                      <a:cubicBezTo>
                        <a:pt x="43255" y="1265102"/>
                        <a:pt x="35890" y="1299474"/>
                        <a:pt x="30489" y="1344076"/>
                      </a:cubicBezTo>
                      <a:cubicBezTo>
                        <a:pt x="26151" y="1380166"/>
                        <a:pt x="19686" y="1643274"/>
                        <a:pt x="19195" y="1701788"/>
                      </a:cubicBezTo>
                      <a:cubicBezTo>
                        <a:pt x="18622" y="1765458"/>
                        <a:pt x="11830" y="2321873"/>
                        <a:pt x="11257" y="2318190"/>
                      </a:cubicBezTo>
                      <a:close/>
                    </a:path>
                  </a:pathLst>
                </a:custGeom>
                <a:solidFill>
                  <a:srgbClr val="88AB3F"/>
                </a:solidFill>
                <a:ln w="8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1AF1D2-6BAC-4E1A-BCA9-836E16FEA340}"/>
                  </a:ext>
                </a:extLst>
              </p:cNvPr>
              <p:cNvSpPr/>
              <p:nvPr/>
            </p:nvSpPr>
            <p:spPr>
              <a:xfrm>
                <a:off x="523010" y="2235365"/>
                <a:ext cx="4394146" cy="3398856"/>
              </a:xfrm>
              <a:custGeom>
                <a:avLst/>
                <a:gdLst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1047750 w 3043673"/>
                  <a:gd name="connsiteY15" fmla="*/ 2355865 h 2355865"/>
                  <a:gd name="connsiteX16" fmla="*/ 1047750 w 3043673"/>
                  <a:gd name="connsiteY16" fmla="*/ 2353459 h 2355865"/>
                  <a:gd name="connsiteX17" fmla="*/ 966443 w 3043673"/>
                  <a:gd name="connsiteY17" fmla="*/ 2352941 h 2355865"/>
                  <a:gd name="connsiteX18" fmla="*/ 757496 w 3043673"/>
                  <a:gd name="connsiteY18" fmla="*/ 2352752 h 2355865"/>
                  <a:gd name="connsiteX19" fmla="*/ 611612 w 3043673"/>
                  <a:gd name="connsiteY19" fmla="*/ 2205346 h 2355865"/>
                  <a:gd name="connsiteX20" fmla="*/ 610093 w 3043673"/>
                  <a:gd name="connsiteY20" fmla="*/ 1088428 h 2355865"/>
                  <a:gd name="connsiteX21" fmla="*/ 594896 w 3043673"/>
                  <a:gd name="connsiteY21" fmla="*/ 1020044 h 2355865"/>
                  <a:gd name="connsiteX22" fmla="*/ 537150 w 3043673"/>
                  <a:gd name="connsiteY22" fmla="*/ 1050436 h 2355865"/>
                  <a:gd name="connsiteX23" fmla="*/ 284894 w 3043673"/>
                  <a:gd name="connsiteY23" fmla="*/ 1232790 h 2355865"/>
                  <a:gd name="connsiteX24" fmla="*/ 149650 w 3043673"/>
                  <a:gd name="connsiteY24" fmla="*/ 1273820 h 2355865"/>
                  <a:gd name="connsiteX25" fmla="*/ 6804 w 3043673"/>
                  <a:gd name="connsiteY25" fmla="*/ 1167448 h 2355865"/>
                  <a:gd name="connsiteX26" fmla="*/ 66070 w 3043673"/>
                  <a:gd name="connsiteY26" fmla="*/ 1007886 h 2355865"/>
                  <a:gd name="connsiteX27" fmla="*/ 546268 w 3043673"/>
                  <a:gd name="connsiteY27" fmla="*/ 661415 h 2355865"/>
                  <a:gd name="connsiteX28" fmla="*/ 1372941 w 3043673"/>
                  <a:gd name="connsiteY28" fmla="*/ 67242 h 2355865"/>
                  <a:gd name="connsiteX29" fmla="*/ 1522812 w 3043673"/>
                  <a:gd name="connsiteY29" fmla="*/ 0 h 2355865"/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1047750 w 3043673"/>
                  <a:gd name="connsiteY15" fmla="*/ 2355865 h 2355865"/>
                  <a:gd name="connsiteX16" fmla="*/ 966443 w 3043673"/>
                  <a:gd name="connsiteY16" fmla="*/ 2352941 h 2355865"/>
                  <a:gd name="connsiteX17" fmla="*/ 757496 w 3043673"/>
                  <a:gd name="connsiteY17" fmla="*/ 2352752 h 2355865"/>
                  <a:gd name="connsiteX18" fmla="*/ 611612 w 3043673"/>
                  <a:gd name="connsiteY18" fmla="*/ 2205346 h 2355865"/>
                  <a:gd name="connsiteX19" fmla="*/ 610093 w 3043673"/>
                  <a:gd name="connsiteY19" fmla="*/ 1088428 h 2355865"/>
                  <a:gd name="connsiteX20" fmla="*/ 594896 w 3043673"/>
                  <a:gd name="connsiteY20" fmla="*/ 1020044 h 2355865"/>
                  <a:gd name="connsiteX21" fmla="*/ 537150 w 3043673"/>
                  <a:gd name="connsiteY21" fmla="*/ 1050436 h 2355865"/>
                  <a:gd name="connsiteX22" fmla="*/ 284894 w 3043673"/>
                  <a:gd name="connsiteY22" fmla="*/ 1232790 h 2355865"/>
                  <a:gd name="connsiteX23" fmla="*/ 149650 w 3043673"/>
                  <a:gd name="connsiteY23" fmla="*/ 1273820 h 2355865"/>
                  <a:gd name="connsiteX24" fmla="*/ 6804 w 3043673"/>
                  <a:gd name="connsiteY24" fmla="*/ 1167448 h 2355865"/>
                  <a:gd name="connsiteX25" fmla="*/ 66070 w 3043673"/>
                  <a:gd name="connsiteY25" fmla="*/ 1007886 h 2355865"/>
                  <a:gd name="connsiteX26" fmla="*/ 546268 w 3043673"/>
                  <a:gd name="connsiteY26" fmla="*/ 661415 h 2355865"/>
                  <a:gd name="connsiteX27" fmla="*/ 1372941 w 3043673"/>
                  <a:gd name="connsiteY27" fmla="*/ 67242 h 2355865"/>
                  <a:gd name="connsiteX28" fmla="*/ 1522812 w 3043673"/>
                  <a:gd name="connsiteY28" fmla="*/ 0 h 2355865"/>
                  <a:gd name="connsiteX0" fmla="*/ 1522812 w 3043673"/>
                  <a:gd name="connsiteY0" fmla="*/ 0 h 2355865"/>
                  <a:gd name="connsiteX1" fmla="*/ 1673823 w 3043673"/>
                  <a:gd name="connsiteY1" fmla="*/ 67242 h 2355865"/>
                  <a:gd name="connsiteX2" fmla="*/ 2518731 w 3043673"/>
                  <a:gd name="connsiteY2" fmla="*/ 676609 h 2355865"/>
                  <a:gd name="connsiteX3" fmla="*/ 2951822 w 3043673"/>
                  <a:gd name="connsiteY3" fmla="*/ 985093 h 2355865"/>
                  <a:gd name="connsiteX4" fmla="*/ 3042998 w 3043673"/>
                  <a:gd name="connsiteY4" fmla="*/ 1108182 h 2355865"/>
                  <a:gd name="connsiteX5" fmla="*/ 2979175 w 3043673"/>
                  <a:gd name="connsiteY5" fmla="*/ 1244948 h 2355865"/>
                  <a:gd name="connsiteX6" fmla="*/ 2784665 w 3043673"/>
                  <a:gd name="connsiteY6" fmla="*/ 1244948 h 2355865"/>
                  <a:gd name="connsiteX7" fmla="*/ 2524811 w 3043673"/>
                  <a:gd name="connsiteY7" fmla="*/ 1061075 h 2355865"/>
                  <a:gd name="connsiteX8" fmla="*/ 2448829 w 3043673"/>
                  <a:gd name="connsiteY8" fmla="*/ 1020044 h 2355865"/>
                  <a:gd name="connsiteX9" fmla="*/ 2435152 w 3043673"/>
                  <a:gd name="connsiteY9" fmla="*/ 1103622 h 2355865"/>
                  <a:gd name="connsiteX10" fmla="*/ 2435152 w 3043673"/>
                  <a:gd name="connsiteY10" fmla="*/ 1653726 h 2355865"/>
                  <a:gd name="connsiteX11" fmla="*/ 2435152 w 3043673"/>
                  <a:gd name="connsiteY11" fmla="*/ 2208387 h 2355865"/>
                  <a:gd name="connsiteX12" fmla="*/ 2295347 w 3043673"/>
                  <a:gd name="connsiteY12" fmla="*/ 2354271 h 2355865"/>
                  <a:gd name="connsiteX13" fmla="*/ 2038350 w 3043673"/>
                  <a:gd name="connsiteY13" fmla="*/ 2355189 h 2355865"/>
                  <a:gd name="connsiteX14" fmla="*/ 2038350 w 3043673"/>
                  <a:gd name="connsiteY14" fmla="*/ 2355865 h 2355865"/>
                  <a:gd name="connsiteX15" fmla="*/ 966443 w 3043673"/>
                  <a:gd name="connsiteY15" fmla="*/ 2352941 h 2355865"/>
                  <a:gd name="connsiteX16" fmla="*/ 757496 w 3043673"/>
                  <a:gd name="connsiteY16" fmla="*/ 2352752 h 2355865"/>
                  <a:gd name="connsiteX17" fmla="*/ 611612 w 3043673"/>
                  <a:gd name="connsiteY17" fmla="*/ 2205346 h 2355865"/>
                  <a:gd name="connsiteX18" fmla="*/ 610093 w 3043673"/>
                  <a:gd name="connsiteY18" fmla="*/ 1088428 h 2355865"/>
                  <a:gd name="connsiteX19" fmla="*/ 594896 w 3043673"/>
                  <a:gd name="connsiteY19" fmla="*/ 1020044 h 2355865"/>
                  <a:gd name="connsiteX20" fmla="*/ 537150 w 3043673"/>
                  <a:gd name="connsiteY20" fmla="*/ 1050436 h 2355865"/>
                  <a:gd name="connsiteX21" fmla="*/ 284894 w 3043673"/>
                  <a:gd name="connsiteY21" fmla="*/ 1232790 h 2355865"/>
                  <a:gd name="connsiteX22" fmla="*/ 149650 w 3043673"/>
                  <a:gd name="connsiteY22" fmla="*/ 1273820 h 2355865"/>
                  <a:gd name="connsiteX23" fmla="*/ 6804 w 3043673"/>
                  <a:gd name="connsiteY23" fmla="*/ 1167448 h 2355865"/>
                  <a:gd name="connsiteX24" fmla="*/ 66070 w 3043673"/>
                  <a:gd name="connsiteY24" fmla="*/ 1007886 h 2355865"/>
                  <a:gd name="connsiteX25" fmla="*/ 546268 w 3043673"/>
                  <a:gd name="connsiteY25" fmla="*/ 661415 h 2355865"/>
                  <a:gd name="connsiteX26" fmla="*/ 1372941 w 3043673"/>
                  <a:gd name="connsiteY26" fmla="*/ 67242 h 2355865"/>
                  <a:gd name="connsiteX27" fmla="*/ 1522812 w 3043673"/>
                  <a:gd name="connsiteY27" fmla="*/ 0 h 2355865"/>
                  <a:gd name="connsiteX0" fmla="*/ 1522812 w 3043673"/>
                  <a:gd name="connsiteY0" fmla="*/ 0 h 2355189"/>
                  <a:gd name="connsiteX1" fmla="*/ 1673823 w 3043673"/>
                  <a:gd name="connsiteY1" fmla="*/ 67242 h 2355189"/>
                  <a:gd name="connsiteX2" fmla="*/ 2518731 w 3043673"/>
                  <a:gd name="connsiteY2" fmla="*/ 676609 h 2355189"/>
                  <a:gd name="connsiteX3" fmla="*/ 2951822 w 3043673"/>
                  <a:gd name="connsiteY3" fmla="*/ 985093 h 2355189"/>
                  <a:gd name="connsiteX4" fmla="*/ 3042998 w 3043673"/>
                  <a:gd name="connsiteY4" fmla="*/ 1108182 h 2355189"/>
                  <a:gd name="connsiteX5" fmla="*/ 2979175 w 3043673"/>
                  <a:gd name="connsiteY5" fmla="*/ 1244948 h 2355189"/>
                  <a:gd name="connsiteX6" fmla="*/ 2784665 w 3043673"/>
                  <a:gd name="connsiteY6" fmla="*/ 1244948 h 2355189"/>
                  <a:gd name="connsiteX7" fmla="*/ 2524811 w 3043673"/>
                  <a:gd name="connsiteY7" fmla="*/ 1061075 h 2355189"/>
                  <a:gd name="connsiteX8" fmla="*/ 2448829 w 3043673"/>
                  <a:gd name="connsiteY8" fmla="*/ 1020044 h 2355189"/>
                  <a:gd name="connsiteX9" fmla="*/ 2435152 w 3043673"/>
                  <a:gd name="connsiteY9" fmla="*/ 1103622 h 2355189"/>
                  <a:gd name="connsiteX10" fmla="*/ 2435152 w 3043673"/>
                  <a:gd name="connsiteY10" fmla="*/ 1653726 h 2355189"/>
                  <a:gd name="connsiteX11" fmla="*/ 2435152 w 3043673"/>
                  <a:gd name="connsiteY11" fmla="*/ 2208387 h 2355189"/>
                  <a:gd name="connsiteX12" fmla="*/ 2295347 w 3043673"/>
                  <a:gd name="connsiteY12" fmla="*/ 2354271 h 2355189"/>
                  <a:gd name="connsiteX13" fmla="*/ 2038350 w 3043673"/>
                  <a:gd name="connsiteY13" fmla="*/ 2355189 h 2355189"/>
                  <a:gd name="connsiteX14" fmla="*/ 966443 w 3043673"/>
                  <a:gd name="connsiteY14" fmla="*/ 2352941 h 2355189"/>
                  <a:gd name="connsiteX15" fmla="*/ 757496 w 3043673"/>
                  <a:gd name="connsiteY15" fmla="*/ 2352752 h 2355189"/>
                  <a:gd name="connsiteX16" fmla="*/ 611612 w 3043673"/>
                  <a:gd name="connsiteY16" fmla="*/ 2205346 h 2355189"/>
                  <a:gd name="connsiteX17" fmla="*/ 610093 w 3043673"/>
                  <a:gd name="connsiteY17" fmla="*/ 1088428 h 2355189"/>
                  <a:gd name="connsiteX18" fmla="*/ 594896 w 3043673"/>
                  <a:gd name="connsiteY18" fmla="*/ 1020044 h 2355189"/>
                  <a:gd name="connsiteX19" fmla="*/ 537150 w 3043673"/>
                  <a:gd name="connsiteY19" fmla="*/ 1050436 h 2355189"/>
                  <a:gd name="connsiteX20" fmla="*/ 284894 w 3043673"/>
                  <a:gd name="connsiteY20" fmla="*/ 1232790 h 2355189"/>
                  <a:gd name="connsiteX21" fmla="*/ 149650 w 3043673"/>
                  <a:gd name="connsiteY21" fmla="*/ 1273820 h 2355189"/>
                  <a:gd name="connsiteX22" fmla="*/ 6804 w 3043673"/>
                  <a:gd name="connsiteY22" fmla="*/ 1167448 h 2355189"/>
                  <a:gd name="connsiteX23" fmla="*/ 66070 w 3043673"/>
                  <a:gd name="connsiteY23" fmla="*/ 1007886 h 2355189"/>
                  <a:gd name="connsiteX24" fmla="*/ 546268 w 3043673"/>
                  <a:gd name="connsiteY24" fmla="*/ 661415 h 2355189"/>
                  <a:gd name="connsiteX25" fmla="*/ 1372941 w 3043673"/>
                  <a:gd name="connsiteY25" fmla="*/ 67242 h 2355189"/>
                  <a:gd name="connsiteX26" fmla="*/ 1522812 w 3043673"/>
                  <a:gd name="connsiteY26" fmla="*/ 0 h 2355189"/>
                  <a:gd name="connsiteX0" fmla="*/ 1522812 w 3043673"/>
                  <a:gd name="connsiteY0" fmla="*/ 0 h 2354271"/>
                  <a:gd name="connsiteX1" fmla="*/ 1673823 w 3043673"/>
                  <a:gd name="connsiteY1" fmla="*/ 67242 h 2354271"/>
                  <a:gd name="connsiteX2" fmla="*/ 2518731 w 3043673"/>
                  <a:gd name="connsiteY2" fmla="*/ 676609 h 2354271"/>
                  <a:gd name="connsiteX3" fmla="*/ 2951822 w 3043673"/>
                  <a:gd name="connsiteY3" fmla="*/ 985093 h 2354271"/>
                  <a:gd name="connsiteX4" fmla="*/ 3042998 w 3043673"/>
                  <a:gd name="connsiteY4" fmla="*/ 1108182 h 2354271"/>
                  <a:gd name="connsiteX5" fmla="*/ 2979175 w 3043673"/>
                  <a:gd name="connsiteY5" fmla="*/ 1244948 h 2354271"/>
                  <a:gd name="connsiteX6" fmla="*/ 2784665 w 3043673"/>
                  <a:gd name="connsiteY6" fmla="*/ 1244948 h 2354271"/>
                  <a:gd name="connsiteX7" fmla="*/ 2524811 w 3043673"/>
                  <a:gd name="connsiteY7" fmla="*/ 1061075 h 2354271"/>
                  <a:gd name="connsiteX8" fmla="*/ 2448829 w 3043673"/>
                  <a:gd name="connsiteY8" fmla="*/ 1020044 h 2354271"/>
                  <a:gd name="connsiteX9" fmla="*/ 2435152 w 3043673"/>
                  <a:gd name="connsiteY9" fmla="*/ 1103622 h 2354271"/>
                  <a:gd name="connsiteX10" fmla="*/ 2435152 w 3043673"/>
                  <a:gd name="connsiteY10" fmla="*/ 1653726 h 2354271"/>
                  <a:gd name="connsiteX11" fmla="*/ 2435152 w 3043673"/>
                  <a:gd name="connsiteY11" fmla="*/ 2208387 h 2354271"/>
                  <a:gd name="connsiteX12" fmla="*/ 2295347 w 3043673"/>
                  <a:gd name="connsiteY12" fmla="*/ 2354271 h 2354271"/>
                  <a:gd name="connsiteX13" fmla="*/ 966443 w 3043673"/>
                  <a:gd name="connsiteY13" fmla="*/ 2352941 h 2354271"/>
                  <a:gd name="connsiteX14" fmla="*/ 757496 w 3043673"/>
                  <a:gd name="connsiteY14" fmla="*/ 2352752 h 2354271"/>
                  <a:gd name="connsiteX15" fmla="*/ 611612 w 3043673"/>
                  <a:gd name="connsiteY15" fmla="*/ 2205346 h 2354271"/>
                  <a:gd name="connsiteX16" fmla="*/ 610093 w 3043673"/>
                  <a:gd name="connsiteY16" fmla="*/ 1088428 h 2354271"/>
                  <a:gd name="connsiteX17" fmla="*/ 594896 w 3043673"/>
                  <a:gd name="connsiteY17" fmla="*/ 1020044 h 2354271"/>
                  <a:gd name="connsiteX18" fmla="*/ 537150 w 3043673"/>
                  <a:gd name="connsiteY18" fmla="*/ 1050436 h 2354271"/>
                  <a:gd name="connsiteX19" fmla="*/ 284894 w 3043673"/>
                  <a:gd name="connsiteY19" fmla="*/ 1232790 h 2354271"/>
                  <a:gd name="connsiteX20" fmla="*/ 149650 w 3043673"/>
                  <a:gd name="connsiteY20" fmla="*/ 1273820 h 2354271"/>
                  <a:gd name="connsiteX21" fmla="*/ 6804 w 3043673"/>
                  <a:gd name="connsiteY21" fmla="*/ 1167448 h 2354271"/>
                  <a:gd name="connsiteX22" fmla="*/ 66070 w 3043673"/>
                  <a:gd name="connsiteY22" fmla="*/ 1007886 h 2354271"/>
                  <a:gd name="connsiteX23" fmla="*/ 546268 w 3043673"/>
                  <a:gd name="connsiteY23" fmla="*/ 661415 h 2354271"/>
                  <a:gd name="connsiteX24" fmla="*/ 1372941 w 3043673"/>
                  <a:gd name="connsiteY24" fmla="*/ 67242 h 2354271"/>
                  <a:gd name="connsiteX25" fmla="*/ 1522812 w 3043673"/>
                  <a:gd name="connsiteY25" fmla="*/ 0 h 2354271"/>
                  <a:gd name="connsiteX0" fmla="*/ 1522812 w 3043673"/>
                  <a:gd name="connsiteY0" fmla="*/ 0 h 2354271"/>
                  <a:gd name="connsiteX1" fmla="*/ 1673823 w 3043673"/>
                  <a:gd name="connsiteY1" fmla="*/ 67242 h 2354271"/>
                  <a:gd name="connsiteX2" fmla="*/ 2518731 w 3043673"/>
                  <a:gd name="connsiteY2" fmla="*/ 676609 h 2354271"/>
                  <a:gd name="connsiteX3" fmla="*/ 2951822 w 3043673"/>
                  <a:gd name="connsiteY3" fmla="*/ 985093 h 2354271"/>
                  <a:gd name="connsiteX4" fmla="*/ 3042998 w 3043673"/>
                  <a:gd name="connsiteY4" fmla="*/ 1108182 h 2354271"/>
                  <a:gd name="connsiteX5" fmla="*/ 2979175 w 3043673"/>
                  <a:gd name="connsiteY5" fmla="*/ 1244948 h 2354271"/>
                  <a:gd name="connsiteX6" fmla="*/ 2784665 w 3043673"/>
                  <a:gd name="connsiteY6" fmla="*/ 1244948 h 2354271"/>
                  <a:gd name="connsiteX7" fmla="*/ 2524811 w 3043673"/>
                  <a:gd name="connsiteY7" fmla="*/ 1061075 h 2354271"/>
                  <a:gd name="connsiteX8" fmla="*/ 2448829 w 3043673"/>
                  <a:gd name="connsiteY8" fmla="*/ 1020044 h 2354271"/>
                  <a:gd name="connsiteX9" fmla="*/ 2435152 w 3043673"/>
                  <a:gd name="connsiteY9" fmla="*/ 1103622 h 2354271"/>
                  <a:gd name="connsiteX10" fmla="*/ 2435152 w 3043673"/>
                  <a:gd name="connsiteY10" fmla="*/ 1653726 h 2354271"/>
                  <a:gd name="connsiteX11" fmla="*/ 2435152 w 3043673"/>
                  <a:gd name="connsiteY11" fmla="*/ 2208387 h 2354271"/>
                  <a:gd name="connsiteX12" fmla="*/ 2295347 w 3043673"/>
                  <a:gd name="connsiteY12" fmla="*/ 2354271 h 2354271"/>
                  <a:gd name="connsiteX13" fmla="*/ 757496 w 3043673"/>
                  <a:gd name="connsiteY13" fmla="*/ 2352752 h 2354271"/>
                  <a:gd name="connsiteX14" fmla="*/ 611612 w 3043673"/>
                  <a:gd name="connsiteY14" fmla="*/ 2205346 h 2354271"/>
                  <a:gd name="connsiteX15" fmla="*/ 610093 w 3043673"/>
                  <a:gd name="connsiteY15" fmla="*/ 1088428 h 2354271"/>
                  <a:gd name="connsiteX16" fmla="*/ 594896 w 3043673"/>
                  <a:gd name="connsiteY16" fmla="*/ 1020044 h 2354271"/>
                  <a:gd name="connsiteX17" fmla="*/ 537150 w 3043673"/>
                  <a:gd name="connsiteY17" fmla="*/ 1050436 h 2354271"/>
                  <a:gd name="connsiteX18" fmla="*/ 284894 w 3043673"/>
                  <a:gd name="connsiteY18" fmla="*/ 1232790 h 2354271"/>
                  <a:gd name="connsiteX19" fmla="*/ 149650 w 3043673"/>
                  <a:gd name="connsiteY19" fmla="*/ 1273820 h 2354271"/>
                  <a:gd name="connsiteX20" fmla="*/ 6804 w 3043673"/>
                  <a:gd name="connsiteY20" fmla="*/ 1167448 h 2354271"/>
                  <a:gd name="connsiteX21" fmla="*/ 66070 w 3043673"/>
                  <a:gd name="connsiteY21" fmla="*/ 1007886 h 2354271"/>
                  <a:gd name="connsiteX22" fmla="*/ 546268 w 3043673"/>
                  <a:gd name="connsiteY22" fmla="*/ 661415 h 2354271"/>
                  <a:gd name="connsiteX23" fmla="*/ 1372941 w 3043673"/>
                  <a:gd name="connsiteY23" fmla="*/ 67242 h 2354271"/>
                  <a:gd name="connsiteX24" fmla="*/ 1522812 w 3043673"/>
                  <a:gd name="connsiteY24" fmla="*/ 0 h 235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43673" h="2354271">
                    <a:moveTo>
                      <a:pt x="1522812" y="0"/>
                    </a:moveTo>
                    <a:cubicBezTo>
                      <a:pt x="1566311" y="0"/>
                      <a:pt x="1610000" y="22414"/>
                      <a:pt x="1673823" y="67242"/>
                    </a:cubicBezTo>
                    <a:lnTo>
                      <a:pt x="2518731" y="676609"/>
                    </a:lnTo>
                    <a:lnTo>
                      <a:pt x="2951822" y="985093"/>
                    </a:lnTo>
                    <a:cubicBezTo>
                      <a:pt x="2995891" y="1017006"/>
                      <a:pt x="3038440" y="1047397"/>
                      <a:pt x="3042998" y="1108182"/>
                    </a:cubicBezTo>
                    <a:cubicBezTo>
                      <a:pt x="3047558" y="1165928"/>
                      <a:pt x="3029323" y="1214555"/>
                      <a:pt x="2979175" y="1244948"/>
                    </a:cubicBezTo>
                    <a:cubicBezTo>
                      <a:pt x="2915352" y="1284457"/>
                      <a:pt x="2846969" y="1285976"/>
                      <a:pt x="2784665" y="1244948"/>
                    </a:cubicBezTo>
                    <a:cubicBezTo>
                      <a:pt x="2696528" y="1187202"/>
                      <a:pt x="2611429" y="1121860"/>
                      <a:pt x="2524811" y="1061075"/>
                    </a:cubicBezTo>
                    <a:cubicBezTo>
                      <a:pt x="2500496" y="1044359"/>
                      <a:pt x="2476182" y="1007886"/>
                      <a:pt x="2448829" y="1020044"/>
                    </a:cubicBezTo>
                    <a:cubicBezTo>
                      <a:pt x="2418436" y="1033720"/>
                      <a:pt x="2435152" y="1074750"/>
                      <a:pt x="2435152" y="1103622"/>
                    </a:cubicBezTo>
                    <a:cubicBezTo>
                      <a:pt x="2433632" y="1289017"/>
                      <a:pt x="2435152" y="1471371"/>
                      <a:pt x="2435152" y="1653726"/>
                    </a:cubicBezTo>
                    <a:lnTo>
                      <a:pt x="2435152" y="2208387"/>
                    </a:lnTo>
                    <a:cubicBezTo>
                      <a:pt x="2435152" y="2313241"/>
                      <a:pt x="2398681" y="2352752"/>
                      <a:pt x="2295347" y="2354271"/>
                    </a:cubicBezTo>
                    <a:lnTo>
                      <a:pt x="757496" y="2352752"/>
                    </a:lnTo>
                    <a:cubicBezTo>
                      <a:pt x="648083" y="2351230"/>
                      <a:pt x="611612" y="2314760"/>
                      <a:pt x="611612" y="2205346"/>
                    </a:cubicBezTo>
                    <a:cubicBezTo>
                      <a:pt x="611612" y="1833042"/>
                      <a:pt x="611612" y="1460735"/>
                      <a:pt x="610093" y="1088428"/>
                    </a:cubicBezTo>
                    <a:cubicBezTo>
                      <a:pt x="610093" y="1065632"/>
                      <a:pt x="623768" y="1032200"/>
                      <a:pt x="594896" y="1020044"/>
                    </a:cubicBezTo>
                    <a:cubicBezTo>
                      <a:pt x="573623" y="1010927"/>
                      <a:pt x="555385" y="1036760"/>
                      <a:pt x="537150" y="1050436"/>
                    </a:cubicBezTo>
                    <a:cubicBezTo>
                      <a:pt x="452054" y="1111220"/>
                      <a:pt x="368474" y="1170486"/>
                      <a:pt x="284894" y="1232790"/>
                    </a:cubicBezTo>
                    <a:cubicBezTo>
                      <a:pt x="243864" y="1263184"/>
                      <a:pt x="199795" y="1279900"/>
                      <a:pt x="149650" y="1273820"/>
                    </a:cubicBezTo>
                    <a:cubicBezTo>
                      <a:pt x="81267" y="1266222"/>
                      <a:pt x="26559" y="1237350"/>
                      <a:pt x="6804" y="1167448"/>
                    </a:cubicBezTo>
                    <a:cubicBezTo>
                      <a:pt x="-12951" y="1102103"/>
                      <a:pt x="11364" y="1047397"/>
                      <a:pt x="66070" y="1007886"/>
                    </a:cubicBezTo>
                    <a:lnTo>
                      <a:pt x="546268" y="661415"/>
                    </a:lnTo>
                    <a:lnTo>
                      <a:pt x="1372941" y="67242"/>
                    </a:lnTo>
                    <a:cubicBezTo>
                      <a:pt x="1436004" y="22414"/>
                      <a:pt x="1479313" y="0"/>
                      <a:pt x="1522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87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BEF13B5-C42B-4A35-9D1E-063DDBB8CE17}"/>
                  </a:ext>
                </a:extLst>
              </p:cNvPr>
              <p:cNvGrpSpPr/>
              <p:nvPr/>
            </p:nvGrpSpPr>
            <p:grpSpPr>
              <a:xfrm>
                <a:off x="0" y="4209406"/>
                <a:ext cx="5305910" cy="2797022"/>
                <a:chOff x="0" y="4209406"/>
                <a:chExt cx="5305910" cy="2797022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68F593D1-EB3F-4ACD-9C9D-068D917B7FDB}"/>
                    </a:ext>
                  </a:extLst>
                </p:cNvPr>
                <p:cNvSpPr/>
                <p:nvPr/>
              </p:nvSpPr>
              <p:spPr>
                <a:xfrm>
                  <a:off x="0" y="4350704"/>
                  <a:ext cx="5305910" cy="2655724"/>
                </a:xfrm>
                <a:custGeom>
                  <a:avLst/>
                  <a:gdLst>
                    <a:gd name="connsiteX0" fmla="*/ 6847555 w 6849572"/>
                    <a:gd name="connsiteY0" fmla="*/ 124465 h 3428362"/>
                    <a:gd name="connsiteX1" fmla="*/ 6835443 w 6849572"/>
                    <a:gd name="connsiteY1" fmla="*/ 76181 h 3428362"/>
                    <a:gd name="connsiteX2" fmla="*/ 6737647 w 6849572"/>
                    <a:gd name="connsiteY2" fmla="*/ 1954 h 3428362"/>
                    <a:gd name="connsiteX3" fmla="*/ 6674959 w 6849572"/>
                    <a:gd name="connsiteY3" fmla="*/ 2036 h 3428362"/>
                    <a:gd name="connsiteX4" fmla="*/ 6581582 w 6849572"/>
                    <a:gd name="connsiteY4" fmla="*/ 38863 h 3428362"/>
                    <a:gd name="connsiteX5" fmla="*/ 6565951 w 6849572"/>
                    <a:gd name="connsiteY5" fmla="*/ 27406 h 3428362"/>
                    <a:gd name="connsiteX6" fmla="*/ 6566687 w 6849572"/>
                    <a:gd name="connsiteY6" fmla="*/ 25442 h 3428362"/>
                    <a:gd name="connsiteX7" fmla="*/ 6564723 w 6849572"/>
                    <a:gd name="connsiteY7" fmla="*/ 22414 h 3428362"/>
                    <a:gd name="connsiteX8" fmla="*/ 6553594 w 6849572"/>
                    <a:gd name="connsiteY8" fmla="*/ 40745 h 3428362"/>
                    <a:gd name="connsiteX9" fmla="*/ 6541154 w 6849572"/>
                    <a:gd name="connsiteY9" fmla="*/ 61614 h 3428362"/>
                    <a:gd name="connsiteX10" fmla="*/ 6338933 w 6849572"/>
                    <a:gd name="connsiteY10" fmla="*/ 276356 h 3428362"/>
                    <a:gd name="connsiteX11" fmla="*/ 6059212 w 6849572"/>
                    <a:gd name="connsiteY11" fmla="*/ 705349 h 3428362"/>
                    <a:gd name="connsiteX12" fmla="*/ 5716066 w 6849572"/>
                    <a:gd name="connsiteY12" fmla="*/ 1260945 h 3428362"/>
                    <a:gd name="connsiteX13" fmla="*/ 5513682 w 6849572"/>
                    <a:gd name="connsiteY13" fmla="*/ 1507195 h 3428362"/>
                    <a:gd name="connsiteX14" fmla="*/ 5331920 w 6849572"/>
                    <a:gd name="connsiteY14" fmla="*/ 1659086 h 3428362"/>
                    <a:gd name="connsiteX15" fmla="*/ 5071103 w 6849572"/>
                    <a:gd name="connsiteY15" fmla="*/ 1802302 h 3428362"/>
                    <a:gd name="connsiteX16" fmla="*/ 5055064 w 6849572"/>
                    <a:gd name="connsiteY16" fmla="*/ 1814005 h 3428362"/>
                    <a:gd name="connsiteX17" fmla="*/ 4980100 w 6849572"/>
                    <a:gd name="connsiteY17" fmla="*/ 1874483 h 3428362"/>
                    <a:gd name="connsiteX18" fmla="*/ 4623943 w 6849572"/>
                    <a:gd name="connsiteY18" fmla="*/ 1976043 h 3428362"/>
                    <a:gd name="connsiteX19" fmla="*/ 4397497 w 6849572"/>
                    <a:gd name="connsiteY19" fmla="*/ 1969251 h 3428362"/>
                    <a:gd name="connsiteX20" fmla="*/ 3964576 w 6849572"/>
                    <a:gd name="connsiteY20" fmla="*/ 1887822 h 3428362"/>
                    <a:gd name="connsiteX21" fmla="*/ 3480342 w 6849572"/>
                    <a:gd name="connsiteY21" fmla="*/ 1773004 h 3428362"/>
                    <a:gd name="connsiteX22" fmla="*/ 3381318 w 6849572"/>
                    <a:gd name="connsiteY22" fmla="*/ 1755573 h 3428362"/>
                    <a:gd name="connsiteX23" fmla="*/ 3390402 w 6849572"/>
                    <a:gd name="connsiteY23" fmla="*/ 1755736 h 3428362"/>
                    <a:gd name="connsiteX24" fmla="*/ 3411107 w 6849572"/>
                    <a:gd name="connsiteY24" fmla="*/ 1752790 h 3428362"/>
                    <a:gd name="connsiteX25" fmla="*/ 3423710 w 6849572"/>
                    <a:gd name="connsiteY25" fmla="*/ 1752381 h 3428362"/>
                    <a:gd name="connsiteX26" fmla="*/ 3454399 w 6849572"/>
                    <a:gd name="connsiteY26" fmla="*/ 1755327 h 3428362"/>
                    <a:gd name="connsiteX27" fmla="*/ 3584849 w 6849572"/>
                    <a:gd name="connsiteY27" fmla="*/ 1763838 h 3428362"/>
                    <a:gd name="connsiteX28" fmla="*/ 3597288 w 6849572"/>
                    <a:gd name="connsiteY28" fmla="*/ 1763920 h 3428362"/>
                    <a:gd name="connsiteX29" fmla="*/ 3631005 w 6849572"/>
                    <a:gd name="connsiteY29" fmla="*/ 1768094 h 3428362"/>
                    <a:gd name="connsiteX30" fmla="*/ 3666114 w 6849572"/>
                    <a:gd name="connsiteY30" fmla="*/ 1772922 h 3428362"/>
                    <a:gd name="connsiteX31" fmla="*/ 3945917 w 6849572"/>
                    <a:gd name="connsiteY31" fmla="*/ 1819652 h 3428362"/>
                    <a:gd name="connsiteX32" fmla="*/ 4348477 w 6849572"/>
                    <a:gd name="connsiteY32" fmla="*/ 1891096 h 3428362"/>
                    <a:gd name="connsiteX33" fmla="*/ 4593990 w 6849572"/>
                    <a:gd name="connsiteY33" fmla="*/ 1910737 h 3428362"/>
                    <a:gd name="connsiteX34" fmla="*/ 4760611 w 6849572"/>
                    <a:gd name="connsiteY34" fmla="*/ 1898625 h 3428362"/>
                    <a:gd name="connsiteX35" fmla="*/ 4968152 w 6849572"/>
                    <a:gd name="connsiteY35" fmla="*/ 1844284 h 3428362"/>
                    <a:gd name="connsiteX36" fmla="*/ 5028057 w 6849572"/>
                    <a:gd name="connsiteY36" fmla="*/ 1816378 h 3428362"/>
                    <a:gd name="connsiteX37" fmla="*/ 5085589 w 6849572"/>
                    <a:gd name="connsiteY37" fmla="*/ 1780124 h 3428362"/>
                    <a:gd name="connsiteX38" fmla="*/ 5107194 w 6849572"/>
                    <a:gd name="connsiteY38" fmla="*/ 1757373 h 3428362"/>
                    <a:gd name="connsiteX39" fmla="*/ 5224467 w 6849572"/>
                    <a:gd name="connsiteY39" fmla="*/ 1503185 h 3428362"/>
                    <a:gd name="connsiteX40" fmla="*/ 5224140 w 6849572"/>
                    <a:gd name="connsiteY40" fmla="*/ 1473887 h 3428362"/>
                    <a:gd name="connsiteX41" fmla="*/ 5138128 w 6849572"/>
                    <a:gd name="connsiteY41" fmla="*/ 1310621 h 3428362"/>
                    <a:gd name="connsiteX42" fmla="*/ 4994503 w 6849572"/>
                    <a:gd name="connsiteY42" fmla="*/ 1252680 h 3428362"/>
                    <a:gd name="connsiteX43" fmla="*/ 4509370 w 6849572"/>
                    <a:gd name="connsiteY43" fmla="*/ 1178044 h 3428362"/>
                    <a:gd name="connsiteX44" fmla="*/ 4219418 w 6849572"/>
                    <a:gd name="connsiteY44" fmla="*/ 1145800 h 3428362"/>
                    <a:gd name="connsiteX45" fmla="*/ 3745578 w 6849572"/>
                    <a:gd name="connsiteY45" fmla="*/ 1033109 h 3428362"/>
                    <a:gd name="connsiteX46" fmla="*/ 3470276 w 6849572"/>
                    <a:gd name="connsiteY46" fmla="*/ 938669 h 3428362"/>
                    <a:gd name="connsiteX47" fmla="*/ 3312575 w 6849572"/>
                    <a:gd name="connsiteY47" fmla="*/ 876553 h 3428362"/>
                    <a:gd name="connsiteX48" fmla="*/ 3169768 w 6849572"/>
                    <a:gd name="connsiteY48" fmla="*/ 817549 h 3428362"/>
                    <a:gd name="connsiteX49" fmla="*/ 2636841 w 6849572"/>
                    <a:gd name="connsiteY49" fmla="*/ 587748 h 3428362"/>
                    <a:gd name="connsiteX50" fmla="*/ 2470710 w 6849572"/>
                    <a:gd name="connsiteY50" fmla="*/ 514995 h 3428362"/>
                    <a:gd name="connsiteX51" fmla="*/ 2460726 w 6849572"/>
                    <a:gd name="connsiteY51" fmla="*/ 512212 h 3428362"/>
                    <a:gd name="connsiteX52" fmla="*/ 2041308 w 6849572"/>
                    <a:gd name="connsiteY52" fmla="*/ 373906 h 3428362"/>
                    <a:gd name="connsiteX53" fmla="*/ 1784747 w 6849572"/>
                    <a:gd name="connsiteY53" fmla="*/ 325459 h 3428362"/>
                    <a:gd name="connsiteX54" fmla="*/ 1632692 w 6849572"/>
                    <a:gd name="connsiteY54" fmla="*/ 312119 h 3428362"/>
                    <a:gd name="connsiteX55" fmla="*/ 1357145 w 6849572"/>
                    <a:gd name="connsiteY55" fmla="*/ 323985 h 3428362"/>
                    <a:gd name="connsiteX56" fmla="*/ 1181930 w 6849572"/>
                    <a:gd name="connsiteY56" fmla="*/ 363922 h 3428362"/>
                    <a:gd name="connsiteX57" fmla="*/ 754901 w 6849572"/>
                    <a:gd name="connsiteY57" fmla="*/ 553622 h 3428362"/>
                    <a:gd name="connsiteX58" fmla="*/ 380657 w 6849572"/>
                    <a:gd name="connsiteY58" fmla="*/ 900041 h 3428362"/>
                    <a:gd name="connsiteX59" fmla="*/ 104209 w 6849572"/>
                    <a:gd name="connsiteY59" fmla="*/ 1436815 h 3428362"/>
                    <a:gd name="connsiteX60" fmla="*/ 15906 w 6849572"/>
                    <a:gd name="connsiteY60" fmla="*/ 1978580 h 3428362"/>
                    <a:gd name="connsiteX61" fmla="*/ 6495 w 6849572"/>
                    <a:gd name="connsiteY61" fmla="*/ 2200524 h 3428362"/>
                    <a:gd name="connsiteX62" fmla="*/ 2812 w 6849572"/>
                    <a:gd name="connsiteY62" fmla="*/ 2218529 h 3428362"/>
                    <a:gd name="connsiteX63" fmla="*/ 2321 w 6849572"/>
                    <a:gd name="connsiteY63" fmla="*/ 2260184 h 3428362"/>
                    <a:gd name="connsiteX64" fmla="*/ 766 w 6849572"/>
                    <a:gd name="connsiteY64" fmla="*/ 2353724 h 3428362"/>
                    <a:gd name="connsiteX65" fmla="*/ 2239 w 6849572"/>
                    <a:gd name="connsiteY65" fmla="*/ 2491130 h 3428362"/>
                    <a:gd name="connsiteX66" fmla="*/ 2730 w 6849572"/>
                    <a:gd name="connsiteY66" fmla="*/ 2537123 h 3428362"/>
                    <a:gd name="connsiteX67" fmla="*/ 4613 w 6849572"/>
                    <a:gd name="connsiteY67" fmla="*/ 2561756 h 3428362"/>
                    <a:gd name="connsiteX68" fmla="*/ 6413 w 6849572"/>
                    <a:gd name="connsiteY68" fmla="*/ 2667735 h 3428362"/>
                    <a:gd name="connsiteX69" fmla="*/ 6986 w 6849572"/>
                    <a:gd name="connsiteY69" fmla="*/ 2692696 h 3428362"/>
                    <a:gd name="connsiteX70" fmla="*/ 8868 w 6849572"/>
                    <a:gd name="connsiteY70" fmla="*/ 2715120 h 3428362"/>
                    <a:gd name="connsiteX71" fmla="*/ 10587 w 6849572"/>
                    <a:gd name="connsiteY71" fmla="*/ 2781245 h 3428362"/>
                    <a:gd name="connsiteX72" fmla="*/ 11160 w 6849572"/>
                    <a:gd name="connsiteY72" fmla="*/ 2801950 h 3428362"/>
                    <a:gd name="connsiteX73" fmla="*/ 14842 w 6849572"/>
                    <a:gd name="connsiteY73" fmla="*/ 2873803 h 3428362"/>
                    <a:gd name="connsiteX74" fmla="*/ 15333 w 6849572"/>
                    <a:gd name="connsiteY74" fmla="*/ 2890252 h 3428362"/>
                    <a:gd name="connsiteX75" fmla="*/ 19016 w 6849572"/>
                    <a:gd name="connsiteY75" fmla="*/ 2949421 h 3428362"/>
                    <a:gd name="connsiteX76" fmla="*/ 19507 w 6849572"/>
                    <a:gd name="connsiteY76" fmla="*/ 2965952 h 3428362"/>
                    <a:gd name="connsiteX77" fmla="*/ 23108 w 6849572"/>
                    <a:gd name="connsiteY77" fmla="*/ 3020865 h 3428362"/>
                    <a:gd name="connsiteX78" fmla="*/ 23763 w 6849572"/>
                    <a:gd name="connsiteY78" fmla="*/ 3041489 h 3428362"/>
                    <a:gd name="connsiteX79" fmla="*/ 27445 w 6849572"/>
                    <a:gd name="connsiteY79" fmla="*/ 3088136 h 3428362"/>
                    <a:gd name="connsiteX80" fmla="*/ 27936 w 6849572"/>
                    <a:gd name="connsiteY80" fmla="*/ 3100493 h 3428362"/>
                    <a:gd name="connsiteX81" fmla="*/ 31537 w 6849572"/>
                    <a:gd name="connsiteY81" fmla="*/ 3151151 h 3428362"/>
                    <a:gd name="connsiteX82" fmla="*/ 32110 w 6849572"/>
                    <a:gd name="connsiteY82" fmla="*/ 3163508 h 3428362"/>
                    <a:gd name="connsiteX83" fmla="*/ 35957 w 6849572"/>
                    <a:gd name="connsiteY83" fmla="*/ 3210074 h 3428362"/>
                    <a:gd name="connsiteX84" fmla="*/ 36366 w 6849572"/>
                    <a:gd name="connsiteY84" fmla="*/ 3222268 h 3428362"/>
                    <a:gd name="connsiteX85" fmla="*/ 39967 w 6849572"/>
                    <a:gd name="connsiteY85" fmla="*/ 3264660 h 3428362"/>
                    <a:gd name="connsiteX86" fmla="*/ 40539 w 6849572"/>
                    <a:gd name="connsiteY86" fmla="*/ 3276935 h 3428362"/>
                    <a:gd name="connsiteX87" fmla="*/ 43977 w 6849572"/>
                    <a:gd name="connsiteY87" fmla="*/ 3310898 h 3428362"/>
                    <a:gd name="connsiteX88" fmla="*/ 44631 w 6849572"/>
                    <a:gd name="connsiteY88" fmla="*/ 3323420 h 3428362"/>
                    <a:gd name="connsiteX89" fmla="*/ 48232 w 6849572"/>
                    <a:gd name="connsiteY89" fmla="*/ 3357137 h 3428362"/>
                    <a:gd name="connsiteX90" fmla="*/ 48887 w 6849572"/>
                    <a:gd name="connsiteY90" fmla="*/ 3369494 h 3428362"/>
                    <a:gd name="connsiteX91" fmla="*/ 50933 w 6849572"/>
                    <a:gd name="connsiteY91" fmla="*/ 3388808 h 3428362"/>
                    <a:gd name="connsiteX92" fmla="*/ 53634 w 6849572"/>
                    <a:gd name="connsiteY92" fmla="*/ 3408121 h 3428362"/>
                    <a:gd name="connsiteX93" fmla="*/ 64272 w 6849572"/>
                    <a:gd name="connsiteY93" fmla="*/ 3428090 h 3428362"/>
                    <a:gd name="connsiteX94" fmla="*/ 83913 w 6849572"/>
                    <a:gd name="connsiteY94" fmla="*/ 3412377 h 3428362"/>
                    <a:gd name="connsiteX95" fmla="*/ 180809 w 6849572"/>
                    <a:gd name="connsiteY95" fmla="*/ 3243791 h 3428362"/>
                    <a:gd name="connsiteX96" fmla="*/ 357742 w 6849572"/>
                    <a:gd name="connsiteY96" fmla="*/ 2995987 h 3428362"/>
                    <a:gd name="connsiteX97" fmla="*/ 500631 w 6849572"/>
                    <a:gd name="connsiteY97" fmla="*/ 2851707 h 3428362"/>
                    <a:gd name="connsiteX98" fmla="*/ 642129 w 6849572"/>
                    <a:gd name="connsiteY98" fmla="*/ 2734515 h 3428362"/>
                    <a:gd name="connsiteX99" fmla="*/ 907528 w 6849572"/>
                    <a:gd name="connsiteY99" fmla="*/ 2561428 h 3428362"/>
                    <a:gd name="connsiteX100" fmla="*/ 1219166 w 6849572"/>
                    <a:gd name="connsiteY100" fmla="*/ 2425496 h 3428362"/>
                    <a:gd name="connsiteX101" fmla="*/ 1498560 w 6849572"/>
                    <a:gd name="connsiteY101" fmla="*/ 2360599 h 3428362"/>
                    <a:gd name="connsiteX102" fmla="*/ 1520165 w 6849572"/>
                    <a:gd name="connsiteY102" fmla="*/ 2356752 h 3428362"/>
                    <a:gd name="connsiteX103" fmla="*/ 1522129 w 6849572"/>
                    <a:gd name="connsiteY103" fmla="*/ 2356425 h 3428362"/>
                    <a:gd name="connsiteX104" fmla="*/ 1524093 w 6849572"/>
                    <a:gd name="connsiteY104" fmla="*/ 2356507 h 3428362"/>
                    <a:gd name="connsiteX105" fmla="*/ 1549545 w 6849572"/>
                    <a:gd name="connsiteY105" fmla="*/ 2352824 h 3428362"/>
                    <a:gd name="connsiteX106" fmla="*/ 1557729 w 6849572"/>
                    <a:gd name="connsiteY106" fmla="*/ 2352333 h 3428362"/>
                    <a:gd name="connsiteX107" fmla="*/ 1587518 w 6849572"/>
                    <a:gd name="connsiteY107" fmla="*/ 2348405 h 3428362"/>
                    <a:gd name="connsiteX108" fmla="*/ 1595538 w 6849572"/>
                    <a:gd name="connsiteY108" fmla="*/ 2348077 h 3428362"/>
                    <a:gd name="connsiteX109" fmla="*/ 1629500 w 6849572"/>
                    <a:gd name="connsiteY109" fmla="*/ 2344395 h 3428362"/>
                    <a:gd name="connsiteX110" fmla="*/ 1641776 w 6849572"/>
                    <a:gd name="connsiteY110" fmla="*/ 2343822 h 3428362"/>
                    <a:gd name="connsiteX111" fmla="*/ 1688424 w 6849572"/>
                    <a:gd name="connsiteY111" fmla="*/ 2340057 h 3428362"/>
                    <a:gd name="connsiteX112" fmla="*/ 1709047 w 6849572"/>
                    <a:gd name="connsiteY112" fmla="*/ 2339566 h 3428362"/>
                    <a:gd name="connsiteX113" fmla="*/ 1884998 w 6849572"/>
                    <a:gd name="connsiteY113" fmla="*/ 2337848 h 3428362"/>
                    <a:gd name="connsiteX114" fmla="*/ 1937047 w 6849572"/>
                    <a:gd name="connsiteY114" fmla="*/ 2339566 h 3428362"/>
                    <a:gd name="connsiteX115" fmla="*/ 1957752 w 6849572"/>
                    <a:gd name="connsiteY115" fmla="*/ 2340139 h 3428362"/>
                    <a:gd name="connsiteX116" fmla="*/ 2012665 w 6849572"/>
                    <a:gd name="connsiteY116" fmla="*/ 2343822 h 3428362"/>
                    <a:gd name="connsiteX117" fmla="*/ 2025022 w 6849572"/>
                    <a:gd name="connsiteY117" fmla="*/ 2344313 h 3428362"/>
                    <a:gd name="connsiteX118" fmla="*/ 2063240 w 6849572"/>
                    <a:gd name="connsiteY118" fmla="*/ 2347914 h 3428362"/>
                    <a:gd name="connsiteX119" fmla="*/ 2075516 w 6849572"/>
                    <a:gd name="connsiteY119" fmla="*/ 2348487 h 3428362"/>
                    <a:gd name="connsiteX120" fmla="*/ 2109315 w 6849572"/>
                    <a:gd name="connsiteY120" fmla="*/ 2352251 h 3428362"/>
                    <a:gd name="connsiteX121" fmla="*/ 2117499 w 6849572"/>
                    <a:gd name="connsiteY121" fmla="*/ 2352660 h 3428362"/>
                    <a:gd name="connsiteX122" fmla="*/ 2147206 w 6849572"/>
                    <a:gd name="connsiteY122" fmla="*/ 2356425 h 3428362"/>
                    <a:gd name="connsiteX123" fmla="*/ 2155390 w 6849572"/>
                    <a:gd name="connsiteY123" fmla="*/ 2356916 h 3428362"/>
                    <a:gd name="connsiteX124" fmla="*/ 2185015 w 6849572"/>
                    <a:gd name="connsiteY124" fmla="*/ 2360599 h 3428362"/>
                    <a:gd name="connsiteX125" fmla="*/ 2186979 w 6849572"/>
                    <a:gd name="connsiteY125" fmla="*/ 2360517 h 3428362"/>
                    <a:gd name="connsiteX126" fmla="*/ 2188943 w 6849572"/>
                    <a:gd name="connsiteY126" fmla="*/ 2360844 h 3428362"/>
                    <a:gd name="connsiteX127" fmla="*/ 2218650 w 6849572"/>
                    <a:gd name="connsiteY127" fmla="*/ 2364855 h 3428362"/>
                    <a:gd name="connsiteX128" fmla="*/ 2226916 w 6849572"/>
                    <a:gd name="connsiteY128" fmla="*/ 2365509 h 3428362"/>
                    <a:gd name="connsiteX129" fmla="*/ 2248112 w 6849572"/>
                    <a:gd name="connsiteY129" fmla="*/ 2369028 h 3428362"/>
                    <a:gd name="connsiteX130" fmla="*/ 2256296 w 6849572"/>
                    <a:gd name="connsiteY130" fmla="*/ 2369601 h 3428362"/>
                    <a:gd name="connsiteX131" fmla="*/ 2277491 w 6849572"/>
                    <a:gd name="connsiteY131" fmla="*/ 2373202 h 3428362"/>
                    <a:gd name="connsiteX132" fmla="*/ 2309981 w 6849572"/>
                    <a:gd name="connsiteY132" fmla="*/ 2379258 h 3428362"/>
                    <a:gd name="connsiteX133" fmla="*/ 2699529 w 6849572"/>
                    <a:gd name="connsiteY133" fmla="*/ 2489984 h 3428362"/>
                    <a:gd name="connsiteX134" fmla="*/ 3107408 w 6849572"/>
                    <a:gd name="connsiteY134" fmla="*/ 2622479 h 3428362"/>
                    <a:gd name="connsiteX135" fmla="*/ 3753353 w 6849572"/>
                    <a:gd name="connsiteY135" fmla="*/ 2821100 h 3428362"/>
                    <a:gd name="connsiteX136" fmla="*/ 3937733 w 6849572"/>
                    <a:gd name="connsiteY136" fmla="*/ 2860873 h 3428362"/>
                    <a:gd name="connsiteX137" fmla="*/ 3959174 w 6849572"/>
                    <a:gd name="connsiteY137" fmla="*/ 2864965 h 3428362"/>
                    <a:gd name="connsiteX138" fmla="*/ 4013597 w 6849572"/>
                    <a:gd name="connsiteY138" fmla="*/ 2873885 h 3428362"/>
                    <a:gd name="connsiteX139" fmla="*/ 4034874 w 6849572"/>
                    <a:gd name="connsiteY139" fmla="*/ 2877567 h 3428362"/>
                    <a:gd name="connsiteX140" fmla="*/ 4043140 w 6849572"/>
                    <a:gd name="connsiteY140" fmla="*/ 2878140 h 3428362"/>
                    <a:gd name="connsiteX141" fmla="*/ 4064336 w 6849572"/>
                    <a:gd name="connsiteY141" fmla="*/ 2881741 h 3428362"/>
                    <a:gd name="connsiteX142" fmla="*/ 4072602 w 6849572"/>
                    <a:gd name="connsiteY142" fmla="*/ 2882314 h 3428362"/>
                    <a:gd name="connsiteX143" fmla="*/ 4097971 w 6849572"/>
                    <a:gd name="connsiteY143" fmla="*/ 2885915 h 3428362"/>
                    <a:gd name="connsiteX144" fmla="*/ 4106237 w 6849572"/>
                    <a:gd name="connsiteY144" fmla="*/ 2886406 h 3428362"/>
                    <a:gd name="connsiteX145" fmla="*/ 4135944 w 6849572"/>
                    <a:gd name="connsiteY145" fmla="*/ 2890007 h 3428362"/>
                    <a:gd name="connsiteX146" fmla="*/ 4144046 w 6849572"/>
                    <a:gd name="connsiteY146" fmla="*/ 2890334 h 3428362"/>
                    <a:gd name="connsiteX147" fmla="*/ 4182182 w 6849572"/>
                    <a:gd name="connsiteY147" fmla="*/ 2894181 h 3428362"/>
                    <a:gd name="connsiteX148" fmla="*/ 4194622 w 6849572"/>
                    <a:gd name="connsiteY148" fmla="*/ 2894754 h 3428362"/>
                    <a:gd name="connsiteX149" fmla="*/ 4249535 w 6849572"/>
                    <a:gd name="connsiteY149" fmla="*/ 2898355 h 3428362"/>
                    <a:gd name="connsiteX150" fmla="*/ 4270240 w 6849572"/>
                    <a:gd name="connsiteY150" fmla="*/ 2898764 h 3428362"/>
                    <a:gd name="connsiteX151" fmla="*/ 4366726 w 6849572"/>
                    <a:gd name="connsiteY151" fmla="*/ 2898927 h 3428362"/>
                    <a:gd name="connsiteX152" fmla="*/ 4387513 w 6849572"/>
                    <a:gd name="connsiteY152" fmla="*/ 2898355 h 3428362"/>
                    <a:gd name="connsiteX153" fmla="*/ 4434079 w 6849572"/>
                    <a:gd name="connsiteY153" fmla="*/ 2894590 h 3428362"/>
                    <a:gd name="connsiteX154" fmla="*/ 4446273 w 6849572"/>
                    <a:gd name="connsiteY154" fmla="*/ 2894099 h 3428362"/>
                    <a:gd name="connsiteX155" fmla="*/ 4471970 w 6849572"/>
                    <a:gd name="connsiteY155" fmla="*/ 2890334 h 3428362"/>
                    <a:gd name="connsiteX156" fmla="*/ 4479990 w 6849572"/>
                    <a:gd name="connsiteY156" fmla="*/ 2889925 h 3428362"/>
                    <a:gd name="connsiteX157" fmla="*/ 4501431 w 6849572"/>
                    <a:gd name="connsiteY157" fmla="*/ 2886079 h 3428362"/>
                    <a:gd name="connsiteX158" fmla="*/ 4503395 w 6849572"/>
                    <a:gd name="connsiteY158" fmla="*/ 2885751 h 3428362"/>
                    <a:gd name="connsiteX159" fmla="*/ 4505441 w 6849572"/>
                    <a:gd name="connsiteY159" fmla="*/ 2885833 h 3428362"/>
                    <a:gd name="connsiteX160" fmla="*/ 4526719 w 6849572"/>
                    <a:gd name="connsiteY160" fmla="*/ 2881905 h 3428362"/>
                    <a:gd name="connsiteX161" fmla="*/ 4597509 w 6849572"/>
                    <a:gd name="connsiteY161" fmla="*/ 2865701 h 3428362"/>
                    <a:gd name="connsiteX162" fmla="*/ 4985911 w 6849572"/>
                    <a:gd name="connsiteY162" fmla="*/ 2692860 h 3428362"/>
                    <a:gd name="connsiteX163" fmla="*/ 5238216 w 6849572"/>
                    <a:gd name="connsiteY163" fmla="*/ 2525829 h 3428362"/>
                    <a:gd name="connsiteX164" fmla="*/ 5458196 w 6849572"/>
                    <a:gd name="connsiteY164" fmla="*/ 2363218 h 3428362"/>
                    <a:gd name="connsiteX165" fmla="*/ 5712956 w 6849572"/>
                    <a:gd name="connsiteY165" fmla="*/ 2156823 h 3428362"/>
                    <a:gd name="connsiteX166" fmla="*/ 5900038 w 6849572"/>
                    <a:gd name="connsiteY166" fmla="*/ 1992820 h 3428362"/>
                    <a:gd name="connsiteX167" fmla="*/ 6034497 w 6849572"/>
                    <a:gd name="connsiteY167" fmla="*/ 1860652 h 3428362"/>
                    <a:gd name="connsiteX168" fmla="*/ 6175830 w 6849572"/>
                    <a:gd name="connsiteY168" fmla="*/ 1684947 h 3428362"/>
                    <a:gd name="connsiteX169" fmla="*/ 6409232 w 6849572"/>
                    <a:gd name="connsiteY169" fmla="*/ 1254644 h 3428362"/>
                    <a:gd name="connsiteX170" fmla="*/ 6656873 w 6849572"/>
                    <a:gd name="connsiteY170" fmla="*/ 723599 h 3428362"/>
                    <a:gd name="connsiteX171" fmla="*/ 6785112 w 6849572"/>
                    <a:gd name="connsiteY171" fmla="*/ 407951 h 3428362"/>
                    <a:gd name="connsiteX172" fmla="*/ 6843708 w 6849572"/>
                    <a:gd name="connsiteY172" fmla="*/ 199347 h 3428362"/>
                    <a:gd name="connsiteX173" fmla="*/ 6847227 w 6849572"/>
                    <a:gd name="connsiteY173" fmla="*/ 177905 h 3428362"/>
                    <a:gd name="connsiteX174" fmla="*/ 6847718 w 6849572"/>
                    <a:gd name="connsiteY174" fmla="*/ 165711 h 3428362"/>
                    <a:gd name="connsiteX175" fmla="*/ 6847555 w 6849572"/>
                    <a:gd name="connsiteY175" fmla="*/ 124465 h 3428362"/>
                    <a:gd name="connsiteX176" fmla="*/ 3343755 w 6849572"/>
                    <a:gd name="connsiteY176" fmla="*/ 1752217 h 3428362"/>
                    <a:gd name="connsiteX177" fmla="*/ 3340727 w 6849572"/>
                    <a:gd name="connsiteY177" fmla="*/ 1752054 h 3428362"/>
                    <a:gd name="connsiteX178" fmla="*/ 3340891 w 6849572"/>
                    <a:gd name="connsiteY178" fmla="*/ 1751317 h 3428362"/>
                    <a:gd name="connsiteX179" fmla="*/ 3343755 w 6849572"/>
                    <a:gd name="connsiteY179" fmla="*/ 1752217 h 3428362"/>
                    <a:gd name="connsiteX180" fmla="*/ 3022378 w 6849572"/>
                    <a:gd name="connsiteY180" fmla="*/ 778676 h 3428362"/>
                    <a:gd name="connsiteX181" fmla="*/ 3022460 w 6849572"/>
                    <a:gd name="connsiteY181" fmla="*/ 776548 h 3428362"/>
                    <a:gd name="connsiteX182" fmla="*/ 3025734 w 6849572"/>
                    <a:gd name="connsiteY182" fmla="*/ 777612 h 3428362"/>
                    <a:gd name="connsiteX183" fmla="*/ 3022378 w 6849572"/>
                    <a:gd name="connsiteY183" fmla="*/ 778676 h 342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</a:cxnLst>
                  <a:rect l="l" t="t" r="r" b="b"/>
                  <a:pathLst>
                    <a:path w="6849572" h="3428362">
                      <a:moveTo>
                        <a:pt x="6847555" y="124465"/>
                      </a:moveTo>
                      <a:cubicBezTo>
                        <a:pt x="6843135" y="108425"/>
                        <a:pt x="6842072" y="91730"/>
                        <a:pt x="6835443" y="76181"/>
                      </a:cubicBezTo>
                      <a:cubicBezTo>
                        <a:pt x="6816865" y="32643"/>
                        <a:pt x="6779465" y="14557"/>
                        <a:pt x="6737647" y="1954"/>
                      </a:cubicBezTo>
                      <a:cubicBezTo>
                        <a:pt x="6716696" y="-583"/>
                        <a:pt x="6695828" y="-747"/>
                        <a:pt x="6674959" y="2036"/>
                      </a:cubicBezTo>
                      <a:cubicBezTo>
                        <a:pt x="6641896" y="9483"/>
                        <a:pt x="6610634" y="21268"/>
                        <a:pt x="6581582" y="38863"/>
                      </a:cubicBezTo>
                      <a:cubicBezTo>
                        <a:pt x="6567015" y="47701"/>
                        <a:pt x="6563332" y="41973"/>
                        <a:pt x="6565951" y="27406"/>
                      </a:cubicBezTo>
                      <a:cubicBezTo>
                        <a:pt x="6566360" y="27406"/>
                        <a:pt x="6566606" y="26751"/>
                        <a:pt x="6566687" y="25442"/>
                      </a:cubicBezTo>
                      <a:cubicBezTo>
                        <a:pt x="6566769" y="24214"/>
                        <a:pt x="6566115" y="23232"/>
                        <a:pt x="6564723" y="22414"/>
                      </a:cubicBezTo>
                      <a:cubicBezTo>
                        <a:pt x="6555230" y="25032"/>
                        <a:pt x="6554658" y="33461"/>
                        <a:pt x="6553594" y="40745"/>
                      </a:cubicBezTo>
                      <a:cubicBezTo>
                        <a:pt x="6552203" y="49665"/>
                        <a:pt x="6548356" y="56212"/>
                        <a:pt x="6541154" y="61614"/>
                      </a:cubicBezTo>
                      <a:cubicBezTo>
                        <a:pt x="6461199" y="121437"/>
                        <a:pt x="6399084" y="198037"/>
                        <a:pt x="6338933" y="276356"/>
                      </a:cubicBezTo>
                      <a:cubicBezTo>
                        <a:pt x="6234590" y="412125"/>
                        <a:pt x="6146860" y="558696"/>
                        <a:pt x="6059212" y="705349"/>
                      </a:cubicBezTo>
                      <a:cubicBezTo>
                        <a:pt x="5947504" y="892185"/>
                        <a:pt x="5840787" y="1082130"/>
                        <a:pt x="5716066" y="1260945"/>
                      </a:cubicBezTo>
                      <a:cubicBezTo>
                        <a:pt x="5655098" y="1348266"/>
                        <a:pt x="5589055" y="1431659"/>
                        <a:pt x="5513682" y="1507195"/>
                      </a:cubicBezTo>
                      <a:cubicBezTo>
                        <a:pt x="5457705" y="1563254"/>
                        <a:pt x="5397145" y="1614075"/>
                        <a:pt x="5331920" y="1659086"/>
                      </a:cubicBezTo>
                      <a:cubicBezTo>
                        <a:pt x="5249837" y="1715718"/>
                        <a:pt x="5163417" y="1764329"/>
                        <a:pt x="5071103" y="1802302"/>
                      </a:cubicBezTo>
                      <a:cubicBezTo>
                        <a:pt x="5065047" y="1805166"/>
                        <a:pt x="5059810" y="1809340"/>
                        <a:pt x="5055064" y="1814005"/>
                      </a:cubicBezTo>
                      <a:cubicBezTo>
                        <a:pt x="5032885" y="1837574"/>
                        <a:pt x="5008252" y="1858443"/>
                        <a:pt x="4980100" y="1874483"/>
                      </a:cubicBezTo>
                      <a:cubicBezTo>
                        <a:pt x="4869783" y="1937580"/>
                        <a:pt x="4750381" y="1970724"/>
                        <a:pt x="4623943" y="1976043"/>
                      </a:cubicBezTo>
                      <a:cubicBezTo>
                        <a:pt x="4548488" y="1979235"/>
                        <a:pt x="4473034" y="1976453"/>
                        <a:pt x="4397497" y="1969251"/>
                      </a:cubicBezTo>
                      <a:cubicBezTo>
                        <a:pt x="4250598" y="1955256"/>
                        <a:pt x="4106892" y="1925549"/>
                        <a:pt x="3964576" y="1887822"/>
                      </a:cubicBezTo>
                      <a:cubicBezTo>
                        <a:pt x="3804174" y="1845348"/>
                        <a:pt x="3644181" y="1800992"/>
                        <a:pt x="3480342" y="1773004"/>
                      </a:cubicBezTo>
                      <a:cubicBezTo>
                        <a:pt x="3446789" y="1767275"/>
                        <a:pt x="3413481" y="1759992"/>
                        <a:pt x="3381318" y="1755573"/>
                      </a:cubicBezTo>
                      <a:cubicBezTo>
                        <a:pt x="3384346" y="1755573"/>
                        <a:pt x="3387374" y="1755573"/>
                        <a:pt x="3390402" y="1755736"/>
                      </a:cubicBezTo>
                      <a:cubicBezTo>
                        <a:pt x="3397195" y="1753936"/>
                        <a:pt x="3404069" y="1753036"/>
                        <a:pt x="3411107" y="1752790"/>
                      </a:cubicBezTo>
                      <a:cubicBezTo>
                        <a:pt x="3415936" y="1752627"/>
                        <a:pt x="3420109" y="1752545"/>
                        <a:pt x="3423710" y="1752381"/>
                      </a:cubicBezTo>
                      <a:cubicBezTo>
                        <a:pt x="3433695" y="1755491"/>
                        <a:pt x="3444661" y="1750335"/>
                        <a:pt x="3454399" y="1755327"/>
                      </a:cubicBezTo>
                      <a:cubicBezTo>
                        <a:pt x="3498183" y="1753936"/>
                        <a:pt x="3541147" y="1764575"/>
                        <a:pt x="3584849" y="1763838"/>
                      </a:cubicBezTo>
                      <a:cubicBezTo>
                        <a:pt x="3589023" y="1761383"/>
                        <a:pt x="3593196" y="1759992"/>
                        <a:pt x="3597288" y="1763920"/>
                      </a:cubicBezTo>
                      <a:cubicBezTo>
                        <a:pt x="3607682" y="1772022"/>
                        <a:pt x="3619793" y="1766375"/>
                        <a:pt x="3631005" y="1768094"/>
                      </a:cubicBezTo>
                      <a:cubicBezTo>
                        <a:pt x="3642463" y="1771858"/>
                        <a:pt x="3654493" y="1771040"/>
                        <a:pt x="3666114" y="1772922"/>
                      </a:cubicBezTo>
                      <a:cubicBezTo>
                        <a:pt x="3759490" y="1787980"/>
                        <a:pt x="3853031" y="1801893"/>
                        <a:pt x="3945917" y="1819652"/>
                      </a:cubicBezTo>
                      <a:cubicBezTo>
                        <a:pt x="4079803" y="1845266"/>
                        <a:pt x="4213117" y="1873337"/>
                        <a:pt x="4348477" y="1891096"/>
                      </a:cubicBezTo>
                      <a:cubicBezTo>
                        <a:pt x="4430150" y="1901735"/>
                        <a:pt x="4511907" y="1908445"/>
                        <a:pt x="4593990" y="1910737"/>
                      </a:cubicBezTo>
                      <a:cubicBezTo>
                        <a:pt x="4649803" y="1912292"/>
                        <a:pt x="4705289" y="1906072"/>
                        <a:pt x="4760611" y="1898625"/>
                      </a:cubicBezTo>
                      <a:cubicBezTo>
                        <a:pt x="4832056" y="1888968"/>
                        <a:pt x="4901863" y="1873419"/>
                        <a:pt x="4968152" y="1844284"/>
                      </a:cubicBezTo>
                      <a:cubicBezTo>
                        <a:pt x="4988939" y="1836674"/>
                        <a:pt x="5009480" y="1828736"/>
                        <a:pt x="5028057" y="1816378"/>
                      </a:cubicBezTo>
                      <a:cubicBezTo>
                        <a:pt x="5046961" y="1803857"/>
                        <a:pt x="5066357" y="1792154"/>
                        <a:pt x="5085589" y="1780124"/>
                      </a:cubicBezTo>
                      <a:cubicBezTo>
                        <a:pt x="5092791" y="1772513"/>
                        <a:pt x="5099583" y="1764575"/>
                        <a:pt x="5107194" y="1757373"/>
                      </a:cubicBezTo>
                      <a:cubicBezTo>
                        <a:pt x="5180275" y="1688302"/>
                        <a:pt x="5214401" y="1601308"/>
                        <a:pt x="5224467" y="1503185"/>
                      </a:cubicBezTo>
                      <a:cubicBezTo>
                        <a:pt x="5224386" y="1493446"/>
                        <a:pt x="5224958" y="1483626"/>
                        <a:pt x="5224140" y="1473887"/>
                      </a:cubicBezTo>
                      <a:cubicBezTo>
                        <a:pt x="5219230" y="1418319"/>
                        <a:pt x="5214810" y="1362834"/>
                        <a:pt x="5138128" y="1310621"/>
                      </a:cubicBezTo>
                      <a:cubicBezTo>
                        <a:pt x="5094673" y="1280996"/>
                        <a:pt x="5044588" y="1266101"/>
                        <a:pt x="4994503" y="1252680"/>
                      </a:cubicBezTo>
                      <a:cubicBezTo>
                        <a:pt x="4835575" y="1210124"/>
                        <a:pt x="4672554" y="1192938"/>
                        <a:pt x="4509370" y="1178044"/>
                      </a:cubicBezTo>
                      <a:cubicBezTo>
                        <a:pt x="4412474" y="1169205"/>
                        <a:pt x="4315578" y="1160858"/>
                        <a:pt x="4219418" y="1145800"/>
                      </a:cubicBezTo>
                      <a:cubicBezTo>
                        <a:pt x="4058525" y="1120676"/>
                        <a:pt x="3901479" y="1079430"/>
                        <a:pt x="3745578" y="1033109"/>
                      </a:cubicBezTo>
                      <a:cubicBezTo>
                        <a:pt x="3714234" y="1023780"/>
                        <a:pt x="3476905" y="941205"/>
                        <a:pt x="3470276" y="938669"/>
                      </a:cubicBezTo>
                      <a:cubicBezTo>
                        <a:pt x="3427475" y="922301"/>
                        <a:pt x="3317567" y="878763"/>
                        <a:pt x="3312575" y="876553"/>
                      </a:cubicBezTo>
                      <a:cubicBezTo>
                        <a:pt x="3279594" y="861905"/>
                        <a:pt x="3175660" y="820004"/>
                        <a:pt x="3169768" y="817549"/>
                      </a:cubicBezTo>
                      <a:cubicBezTo>
                        <a:pt x="3095950" y="787269"/>
                        <a:pt x="2709022" y="619010"/>
                        <a:pt x="2636841" y="587748"/>
                      </a:cubicBezTo>
                      <a:cubicBezTo>
                        <a:pt x="2581355" y="563688"/>
                        <a:pt x="2526033" y="539219"/>
                        <a:pt x="2470710" y="514995"/>
                      </a:cubicBezTo>
                      <a:cubicBezTo>
                        <a:pt x="2467355" y="514094"/>
                        <a:pt x="2463918" y="513522"/>
                        <a:pt x="2460726" y="512212"/>
                      </a:cubicBezTo>
                      <a:cubicBezTo>
                        <a:pt x="2323812" y="457381"/>
                        <a:pt x="2184769" y="409015"/>
                        <a:pt x="2041308" y="373906"/>
                      </a:cubicBezTo>
                      <a:cubicBezTo>
                        <a:pt x="1956606" y="353201"/>
                        <a:pt x="1871331" y="336261"/>
                        <a:pt x="1784747" y="325459"/>
                      </a:cubicBezTo>
                      <a:cubicBezTo>
                        <a:pt x="1734171" y="319157"/>
                        <a:pt x="1683431" y="316211"/>
                        <a:pt x="1632692" y="312119"/>
                      </a:cubicBezTo>
                      <a:cubicBezTo>
                        <a:pt x="1540134" y="304672"/>
                        <a:pt x="1448557" y="312119"/>
                        <a:pt x="1357145" y="323985"/>
                      </a:cubicBezTo>
                      <a:cubicBezTo>
                        <a:pt x="1297567" y="331760"/>
                        <a:pt x="1240035" y="349192"/>
                        <a:pt x="1181930" y="363922"/>
                      </a:cubicBezTo>
                      <a:cubicBezTo>
                        <a:pt x="1028730" y="402877"/>
                        <a:pt x="885677" y="464501"/>
                        <a:pt x="754901" y="553622"/>
                      </a:cubicBezTo>
                      <a:cubicBezTo>
                        <a:pt x="612912" y="650354"/>
                        <a:pt x="489256" y="767055"/>
                        <a:pt x="380657" y="900041"/>
                      </a:cubicBezTo>
                      <a:cubicBezTo>
                        <a:pt x="250535" y="1059461"/>
                        <a:pt x="160432" y="1239422"/>
                        <a:pt x="104209" y="1436815"/>
                      </a:cubicBezTo>
                      <a:cubicBezTo>
                        <a:pt x="53797" y="1613912"/>
                        <a:pt x="30064" y="1795591"/>
                        <a:pt x="15906" y="1978580"/>
                      </a:cubicBezTo>
                      <a:cubicBezTo>
                        <a:pt x="10178" y="2052316"/>
                        <a:pt x="4695" y="2126297"/>
                        <a:pt x="6495" y="2200524"/>
                      </a:cubicBezTo>
                      <a:cubicBezTo>
                        <a:pt x="6659" y="2206662"/>
                        <a:pt x="7804" y="2213291"/>
                        <a:pt x="2812" y="2218529"/>
                      </a:cubicBezTo>
                      <a:cubicBezTo>
                        <a:pt x="2649" y="2232441"/>
                        <a:pt x="2485" y="2246271"/>
                        <a:pt x="2321" y="2260184"/>
                      </a:cubicBezTo>
                      <a:cubicBezTo>
                        <a:pt x="-1607" y="2291282"/>
                        <a:pt x="603" y="2322544"/>
                        <a:pt x="766" y="2353724"/>
                      </a:cubicBezTo>
                      <a:cubicBezTo>
                        <a:pt x="930" y="2399554"/>
                        <a:pt x="-1607" y="2445383"/>
                        <a:pt x="2239" y="2491130"/>
                      </a:cubicBezTo>
                      <a:cubicBezTo>
                        <a:pt x="2403" y="2506434"/>
                        <a:pt x="2567" y="2521737"/>
                        <a:pt x="2730" y="2537123"/>
                      </a:cubicBezTo>
                      <a:cubicBezTo>
                        <a:pt x="6577" y="2545061"/>
                        <a:pt x="4367" y="2553490"/>
                        <a:pt x="4613" y="2561756"/>
                      </a:cubicBezTo>
                      <a:cubicBezTo>
                        <a:pt x="5840" y="2597110"/>
                        <a:pt x="2567" y="2632463"/>
                        <a:pt x="6413" y="2667735"/>
                      </a:cubicBezTo>
                      <a:cubicBezTo>
                        <a:pt x="6577" y="2676083"/>
                        <a:pt x="6741" y="2684349"/>
                        <a:pt x="6986" y="2692696"/>
                      </a:cubicBezTo>
                      <a:cubicBezTo>
                        <a:pt x="10751" y="2699898"/>
                        <a:pt x="8541" y="2707672"/>
                        <a:pt x="8868" y="2715120"/>
                      </a:cubicBezTo>
                      <a:cubicBezTo>
                        <a:pt x="10014" y="2737134"/>
                        <a:pt x="6986" y="2759312"/>
                        <a:pt x="10587" y="2781245"/>
                      </a:cubicBezTo>
                      <a:cubicBezTo>
                        <a:pt x="10751" y="2788119"/>
                        <a:pt x="10996" y="2795075"/>
                        <a:pt x="11160" y="2801950"/>
                      </a:cubicBezTo>
                      <a:cubicBezTo>
                        <a:pt x="16643" y="2825683"/>
                        <a:pt x="9687" y="2850070"/>
                        <a:pt x="14842" y="2873803"/>
                      </a:cubicBezTo>
                      <a:cubicBezTo>
                        <a:pt x="15006" y="2879286"/>
                        <a:pt x="15170" y="2884769"/>
                        <a:pt x="15333" y="2890252"/>
                      </a:cubicBezTo>
                      <a:cubicBezTo>
                        <a:pt x="20735" y="2909730"/>
                        <a:pt x="13942" y="2929944"/>
                        <a:pt x="19016" y="2949421"/>
                      </a:cubicBezTo>
                      <a:cubicBezTo>
                        <a:pt x="19180" y="2954904"/>
                        <a:pt x="19344" y="2960469"/>
                        <a:pt x="19507" y="2965952"/>
                      </a:cubicBezTo>
                      <a:cubicBezTo>
                        <a:pt x="24827" y="2983957"/>
                        <a:pt x="18361" y="3002779"/>
                        <a:pt x="23108" y="3020865"/>
                      </a:cubicBezTo>
                      <a:cubicBezTo>
                        <a:pt x="23354" y="3027740"/>
                        <a:pt x="23517" y="3034614"/>
                        <a:pt x="23763" y="3041489"/>
                      </a:cubicBezTo>
                      <a:cubicBezTo>
                        <a:pt x="29000" y="3056710"/>
                        <a:pt x="22535" y="3072914"/>
                        <a:pt x="27445" y="3088136"/>
                      </a:cubicBezTo>
                      <a:cubicBezTo>
                        <a:pt x="27609" y="3092228"/>
                        <a:pt x="27773" y="3096320"/>
                        <a:pt x="27936" y="3100493"/>
                      </a:cubicBezTo>
                      <a:cubicBezTo>
                        <a:pt x="33338" y="3117107"/>
                        <a:pt x="26709" y="3134538"/>
                        <a:pt x="31537" y="3151151"/>
                      </a:cubicBezTo>
                      <a:cubicBezTo>
                        <a:pt x="31701" y="3155243"/>
                        <a:pt x="31947" y="3159417"/>
                        <a:pt x="32110" y="3163508"/>
                      </a:cubicBezTo>
                      <a:cubicBezTo>
                        <a:pt x="37511" y="3178730"/>
                        <a:pt x="30801" y="3194852"/>
                        <a:pt x="35957" y="3210074"/>
                      </a:cubicBezTo>
                      <a:cubicBezTo>
                        <a:pt x="36120" y="3214166"/>
                        <a:pt x="36202" y="3218258"/>
                        <a:pt x="36366" y="3222268"/>
                      </a:cubicBezTo>
                      <a:cubicBezTo>
                        <a:pt x="41603" y="3236017"/>
                        <a:pt x="35220" y="3250829"/>
                        <a:pt x="39967" y="3264660"/>
                      </a:cubicBezTo>
                      <a:cubicBezTo>
                        <a:pt x="40130" y="3268752"/>
                        <a:pt x="40376" y="3272844"/>
                        <a:pt x="40539" y="3276935"/>
                      </a:cubicBezTo>
                      <a:cubicBezTo>
                        <a:pt x="45532" y="3287902"/>
                        <a:pt x="39721" y="3299932"/>
                        <a:pt x="43977" y="3310898"/>
                      </a:cubicBezTo>
                      <a:cubicBezTo>
                        <a:pt x="44222" y="3315072"/>
                        <a:pt x="44386" y="3319246"/>
                        <a:pt x="44631" y="3323420"/>
                      </a:cubicBezTo>
                      <a:cubicBezTo>
                        <a:pt x="49869" y="3334222"/>
                        <a:pt x="43813" y="3346252"/>
                        <a:pt x="48232" y="3357137"/>
                      </a:cubicBezTo>
                      <a:cubicBezTo>
                        <a:pt x="48478" y="3361229"/>
                        <a:pt x="48723" y="3365402"/>
                        <a:pt x="48887" y="3369494"/>
                      </a:cubicBezTo>
                      <a:cubicBezTo>
                        <a:pt x="52651" y="3375632"/>
                        <a:pt x="50033" y="3382424"/>
                        <a:pt x="50933" y="3388808"/>
                      </a:cubicBezTo>
                      <a:cubicBezTo>
                        <a:pt x="54206" y="3394946"/>
                        <a:pt x="60262" y="3400593"/>
                        <a:pt x="53634" y="3408121"/>
                      </a:cubicBezTo>
                      <a:cubicBezTo>
                        <a:pt x="55598" y="3415732"/>
                        <a:pt x="54043" y="3426208"/>
                        <a:pt x="64272" y="3428090"/>
                      </a:cubicBezTo>
                      <a:cubicBezTo>
                        <a:pt x="75402" y="3430136"/>
                        <a:pt x="79331" y="3420233"/>
                        <a:pt x="83913" y="3412377"/>
                      </a:cubicBezTo>
                      <a:cubicBezTo>
                        <a:pt x="116158" y="3356155"/>
                        <a:pt x="148402" y="3299932"/>
                        <a:pt x="180809" y="3243791"/>
                      </a:cubicBezTo>
                      <a:cubicBezTo>
                        <a:pt x="231876" y="3155570"/>
                        <a:pt x="290881" y="3072832"/>
                        <a:pt x="357742" y="2995987"/>
                      </a:cubicBezTo>
                      <a:cubicBezTo>
                        <a:pt x="402180" y="2944920"/>
                        <a:pt x="449646" y="2896636"/>
                        <a:pt x="500631" y="2851707"/>
                      </a:cubicBezTo>
                      <a:cubicBezTo>
                        <a:pt x="546624" y="2811197"/>
                        <a:pt x="593271" y="2771506"/>
                        <a:pt x="642129" y="2734515"/>
                      </a:cubicBezTo>
                      <a:cubicBezTo>
                        <a:pt x="726503" y="2670600"/>
                        <a:pt x="814888" y="2612905"/>
                        <a:pt x="907528" y="2561428"/>
                      </a:cubicBezTo>
                      <a:cubicBezTo>
                        <a:pt x="1007206" y="2506106"/>
                        <a:pt x="1111140" y="2461014"/>
                        <a:pt x="1219166" y="2425496"/>
                      </a:cubicBezTo>
                      <a:cubicBezTo>
                        <a:pt x="1310252" y="2395544"/>
                        <a:pt x="1403547" y="2374102"/>
                        <a:pt x="1498560" y="2360599"/>
                      </a:cubicBezTo>
                      <a:cubicBezTo>
                        <a:pt x="1505189" y="2356098"/>
                        <a:pt x="1513536" y="2361335"/>
                        <a:pt x="1520165" y="2356752"/>
                      </a:cubicBezTo>
                      <a:lnTo>
                        <a:pt x="1522129" y="2356425"/>
                      </a:lnTo>
                      <a:lnTo>
                        <a:pt x="1524093" y="2356507"/>
                      </a:lnTo>
                      <a:cubicBezTo>
                        <a:pt x="1532032" y="2351597"/>
                        <a:pt x="1541525" y="2357243"/>
                        <a:pt x="1549545" y="2352824"/>
                      </a:cubicBezTo>
                      <a:cubicBezTo>
                        <a:pt x="1552246" y="2352660"/>
                        <a:pt x="1554946" y="2352497"/>
                        <a:pt x="1557729" y="2352333"/>
                      </a:cubicBezTo>
                      <a:cubicBezTo>
                        <a:pt x="1567140" y="2347095"/>
                        <a:pt x="1578106" y="2353561"/>
                        <a:pt x="1587518" y="2348405"/>
                      </a:cubicBezTo>
                      <a:cubicBezTo>
                        <a:pt x="1590218" y="2348323"/>
                        <a:pt x="1592837" y="2348159"/>
                        <a:pt x="1595538" y="2348077"/>
                      </a:cubicBezTo>
                      <a:cubicBezTo>
                        <a:pt x="1606422" y="2343004"/>
                        <a:pt x="1618534" y="2349141"/>
                        <a:pt x="1629500" y="2344395"/>
                      </a:cubicBezTo>
                      <a:cubicBezTo>
                        <a:pt x="1633592" y="2344231"/>
                        <a:pt x="1637684" y="2343986"/>
                        <a:pt x="1641776" y="2343822"/>
                      </a:cubicBezTo>
                      <a:cubicBezTo>
                        <a:pt x="1656998" y="2338584"/>
                        <a:pt x="1673202" y="2345131"/>
                        <a:pt x="1688424" y="2340057"/>
                      </a:cubicBezTo>
                      <a:cubicBezTo>
                        <a:pt x="1695298" y="2339894"/>
                        <a:pt x="1702172" y="2339730"/>
                        <a:pt x="1709047" y="2339566"/>
                      </a:cubicBezTo>
                      <a:cubicBezTo>
                        <a:pt x="1767642" y="2335147"/>
                        <a:pt x="1826320" y="2338503"/>
                        <a:pt x="1884998" y="2337848"/>
                      </a:cubicBezTo>
                      <a:cubicBezTo>
                        <a:pt x="1902347" y="2337684"/>
                        <a:pt x="1919861" y="2335229"/>
                        <a:pt x="1937047" y="2339566"/>
                      </a:cubicBezTo>
                      <a:cubicBezTo>
                        <a:pt x="1943921" y="2339730"/>
                        <a:pt x="1950877" y="2339894"/>
                        <a:pt x="1957752" y="2340139"/>
                      </a:cubicBezTo>
                      <a:cubicBezTo>
                        <a:pt x="1975838" y="2345131"/>
                        <a:pt x="1994660" y="2338421"/>
                        <a:pt x="2012665" y="2343822"/>
                      </a:cubicBezTo>
                      <a:cubicBezTo>
                        <a:pt x="2016756" y="2343986"/>
                        <a:pt x="2020930" y="2344149"/>
                        <a:pt x="2025022" y="2344313"/>
                      </a:cubicBezTo>
                      <a:cubicBezTo>
                        <a:pt x="2037380" y="2349059"/>
                        <a:pt x="2050883" y="2342758"/>
                        <a:pt x="2063240" y="2347914"/>
                      </a:cubicBezTo>
                      <a:cubicBezTo>
                        <a:pt x="2067332" y="2348077"/>
                        <a:pt x="2071424" y="2348241"/>
                        <a:pt x="2075516" y="2348487"/>
                      </a:cubicBezTo>
                      <a:cubicBezTo>
                        <a:pt x="2086400" y="2353315"/>
                        <a:pt x="2098512" y="2346932"/>
                        <a:pt x="2109315" y="2352251"/>
                      </a:cubicBezTo>
                      <a:cubicBezTo>
                        <a:pt x="2112016" y="2352415"/>
                        <a:pt x="2114798" y="2352579"/>
                        <a:pt x="2117499" y="2352660"/>
                      </a:cubicBezTo>
                      <a:cubicBezTo>
                        <a:pt x="2126992" y="2357325"/>
                        <a:pt x="2137794" y="2351269"/>
                        <a:pt x="2147206" y="2356425"/>
                      </a:cubicBezTo>
                      <a:cubicBezTo>
                        <a:pt x="2149906" y="2356589"/>
                        <a:pt x="2152689" y="2356752"/>
                        <a:pt x="2155390" y="2356916"/>
                      </a:cubicBezTo>
                      <a:cubicBezTo>
                        <a:pt x="2164801" y="2361499"/>
                        <a:pt x="2175603" y="2355525"/>
                        <a:pt x="2185015" y="2360599"/>
                      </a:cubicBezTo>
                      <a:lnTo>
                        <a:pt x="2186979" y="2360517"/>
                      </a:lnTo>
                      <a:lnTo>
                        <a:pt x="2188943" y="2360844"/>
                      </a:lnTo>
                      <a:cubicBezTo>
                        <a:pt x="2198355" y="2366000"/>
                        <a:pt x="2209321" y="2359535"/>
                        <a:pt x="2218650" y="2364855"/>
                      </a:cubicBezTo>
                      <a:cubicBezTo>
                        <a:pt x="2221433" y="2365100"/>
                        <a:pt x="2224133" y="2365264"/>
                        <a:pt x="2226916" y="2365509"/>
                      </a:cubicBezTo>
                      <a:cubicBezTo>
                        <a:pt x="2233545" y="2369356"/>
                        <a:pt x="2241646" y="2364527"/>
                        <a:pt x="2248112" y="2369028"/>
                      </a:cubicBezTo>
                      <a:cubicBezTo>
                        <a:pt x="2250812" y="2369192"/>
                        <a:pt x="2253595" y="2369437"/>
                        <a:pt x="2256296" y="2369601"/>
                      </a:cubicBezTo>
                      <a:cubicBezTo>
                        <a:pt x="2262924" y="2373611"/>
                        <a:pt x="2271026" y="2368619"/>
                        <a:pt x="2277491" y="2373202"/>
                      </a:cubicBezTo>
                      <a:cubicBezTo>
                        <a:pt x="2288294" y="2375166"/>
                        <a:pt x="2299342" y="2376639"/>
                        <a:pt x="2309981" y="2379258"/>
                      </a:cubicBezTo>
                      <a:cubicBezTo>
                        <a:pt x="2441085" y="2411747"/>
                        <a:pt x="2570880" y="2449147"/>
                        <a:pt x="2699529" y="2489984"/>
                      </a:cubicBezTo>
                      <a:cubicBezTo>
                        <a:pt x="2835788" y="2533276"/>
                        <a:pt x="2971803" y="2577387"/>
                        <a:pt x="3107408" y="2622479"/>
                      </a:cubicBezTo>
                      <a:cubicBezTo>
                        <a:pt x="3321250" y="2693678"/>
                        <a:pt x="3534764" y="2765695"/>
                        <a:pt x="3753353" y="2821100"/>
                      </a:cubicBezTo>
                      <a:cubicBezTo>
                        <a:pt x="3814322" y="2836567"/>
                        <a:pt x="3875455" y="2851461"/>
                        <a:pt x="3937733" y="2860873"/>
                      </a:cubicBezTo>
                      <a:cubicBezTo>
                        <a:pt x="3944198" y="2865865"/>
                        <a:pt x="3952709" y="2860136"/>
                        <a:pt x="3959174" y="2864965"/>
                      </a:cubicBezTo>
                      <a:cubicBezTo>
                        <a:pt x="3976770" y="2871266"/>
                        <a:pt x="3995183" y="2872494"/>
                        <a:pt x="4013597" y="2873885"/>
                      </a:cubicBezTo>
                      <a:cubicBezTo>
                        <a:pt x="4020144" y="2878140"/>
                        <a:pt x="4028327" y="2872903"/>
                        <a:pt x="4034874" y="2877567"/>
                      </a:cubicBezTo>
                      <a:cubicBezTo>
                        <a:pt x="4037657" y="2877731"/>
                        <a:pt x="4040357" y="2877977"/>
                        <a:pt x="4043140" y="2878140"/>
                      </a:cubicBezTo>
                      <a:cubicBezTo>
                        <a:pt x="4049687" y="2882150"/>
                        <a:pt x="4057871" y="2877158"/>
                        <a:pt x="4064336" y="2881741"/>
                      </a:cubicBezTo>
                      <a:cubicBezTo>
                        <a:pt x="4067118" y="2881905"/>
                        <a:pt x="4069819" y="2882150"/>
                        <a:pt x="4072602" y="2882314"/>
                      </a:cubicBezTo>
                      <a:cubicBezTo>
                        <a:pt x="4080622" y="2886570"/>
                        <a:pt x="4090033" y="2881005"/>
                        <a:pt x="4097971" y="2885915"/>
                      </a:cubicBezTo>
                      <a:cubicBezTo>
                        <a:pt x="4100754" y="2886079"/>
                        <a:pt x="4103454" y="2886242"/>
                        <a:pt x="4106237" y="2886406"/>
                      </a:cubicBezTo>
                      <a:cubicBezTo>
                        <a:pt x="4115730" y="2890907"/>
                        <a:pt x="4126451" y="2885015"/>
                        <a:pt x="4135944" y="2890007"/>
                      </a:cubicBezTo>
                      <a:cubicBezTo>
                        <a:pt x="4138645" y="2890089"/>
                        <a:pt x="4141345" y="2890252"/>
                        <a:pt x="4144046" y="2890334"/>
                      </a:cubicBezTo>
                      <a:cubicBezTo>
                        <a:pt x="4156403" y="2895326"/>
                        <a:pt x="4169906" y="2888943"/>
                        <a:pt x="4182182" y="2894181"/>
                      </a:cubicBezTo>
                      <a:cubicBezTo>
                        <a:pt x="4186356" y="2894344"/>
                        <a:pt x="4190448" y="2894590"/>
                        <a:pt x="4194622" y="2894754"/>
                      </a:cubicBezTo>
                      <a:cubicBezTo>
                        <a:pt x="4212708" y="2899500"/>
                        <a:pt x="4231531" y="2893035"/>
                        <a:pt x="4249535" y="2898355"/>
                      </a:cubicBezTo>
                      <a:cubicBezTo>
                        <a:pt x="4256409" y="2898518"/>
                        <a:pt x="4263365" y="2898600"/>
                        <a:pt x="4270240" y="2898764"/>
                      </a:cubicBezTo>
                      <a:cubicBezTo>
                        <a:pt x="4302402" y="2901874"/>
                        <a:pt x="4334564" y="2901628"/>
                        <a:pt x="4366726" y="2898927"/>
                      </a:cubicBezTo>
                      <a:cubicBezTo>
                        <a:pt x="4373683" y="2898764"/>
                        <a:pt x="4380557" y="2898600"/>
                        <a:pt x="4387513" y="2898355"/>
                      </a:cubicBezTo>
                      <a:cubicBezTo>
                        <a:pt x="4402735" y="2893035"/>
                        <a:pt x="4418857" y="2899582"/>
                        <a:pt x="4434079" y="2894590"/>
                      </a:cubicBezTo>
                      <a:cubicBezTo>
                        <a:pt x="4438171" y="2894426"/>
                        <a:pt x="4442181" y="2894263"/>
                        <a:pt x="4446273" y="2894099"/>
                      </a:cubicBezTo>
                      <a:cubicBezTo>
                        <a:pt x="4454293" y="2889352"/>
                        <a:pt x="4463867" y="2894999"/>
                        <a:pt x="4471970" y="2890334"/>
                      </a:cubicBezTo>
                      <a:cubicBezTo>
                        <a:pt x="4474670" y="2890171"/>
                        <a:pt x="4477289" y="2890089"/>
                        <a:pt x="4479990" y="2889925"/>
                      </a:cubicBezTo>
                      <a:cubicBezTo>
                        <a:pt x="4486537" y="2885342"/>
                        <a:pt x="4494884" y="2890662"/>
                        <a:pt x="4501431" y="2886079"/>
                      </a:cubicBezTo>
                      <a:lnTo>
                        <a:pt x="4503395" y="2885751"/>
                      </a:lnTo>
                      <a:lnTo>
                        <a:pt x="4505441" y="2885833"/>
                      </a:lnTo>
                      <a:cubicBezTo>
                        <a:pt x="4511907" y="2881005"/>
                        <a:pt x="4520254" y="2886570"/>
                        <a:pt x="4526719" y="2881905"/>
                      </a:cubicBezTo>
                      <a:cubicBezTo>
                        <a:pt x="4550452" y="2876995"/>
                        <a:pt x="4574021" y="2871757"/>
                        <a:pt x="4597509" y="2865701"/>
                      </a:cubicBezTo>
                      <a:cubicBezTo>
                        <a:pt x="4736715" y="2829775"/>
                        <a:pt x="4863399" y="2765859"/>
                        <a:pt x="4985911" y="2692860"/>
                      </a:cubicBezTo>
                      <a:cubicBezTo>
                        <a:pt x="5072576" y="2641220"/>
                        <a:pt x="5156706" y="2585407"/>
                        <a:pt x="5238216" y="2525829"/>
                      </a:cubicBezTo>
                      <a:cubicBezTo>
                        <a:pt x="5311788" y="2471980"/>
                        <a:pt x="5386424" y="2419440"/>
                        <a:pt x="5458196" y="2363218"/>
                      </a:cubicBezTo>
                      <a:cubicBezTo>
                        <a:pt x="5544289" y="2295865"/>
                        <a:pt x="5629891" y="2227940"/>
                        <a:pt x="5712956" y="2156823"/>
                      </a:cubicBezTo>
                      <a:cubicBezTo>
                        <a:pt x="5775972" y="2102892"/>
                        <a:pt x="5839560" y="2049534"/>
                        <a:pt x="5900038" y="1992820"/>
                      </a:cubicBezTo>
                      <a:cubicBezTo>
                        <a:pt x="5945785" y="1949855"/>
                        <a:pt x="5992105" y="1907381"/>
                        <a:pt x="6034497" y="1860652"/>
                      </a:cubicBezTo>
                      <a:cubicBezTo>
                        <a:pt x="6085155" y="1804757"/>
                        <a:pt x="6133848" y="1747552"/>
                        <a:pt x="6175830" y="1684947"/>
                      </a:cubicBezTo>
                      <a:cubicBezTo>
                        <a:pt x="6266916" y="1548769"/>
                        <a:pt x="6337379" y="1401215"/>
                        <a:pt x="6409232" y="1254644"/>
                      </a:cubicBezTo>
                      <a:cubicBezTo>
                        <a:pt x="6495243" y="1079266"/>
                        <a:pt x="6578636" y="902660"/>
                        <a:pt x="6656873" y="723599"/>
                      </a:cubicBezTo>
                      <a:cubicBezTo>
                        <a:pt x="6702375" y="619501"/>
                        <a:pt x="6746239" y="514749"/>
                        <a:pt x="6785112" y="407951"/>
                      </a:cubicBezTo>
                      <a:cubicBezTo>
                        <a:pt x="6809909" y="339862"/>
                        <a:pt x="6829387" y="270382"/>
                        <a:pt x="6843708" y="199347"/>
                      </a:cubicBezTo>
                      <a:cubicBezTo>
                        <a:pt x="6847636" y="192636"/>
                        <a:pt x="6842808" y="184534"/>
                        <a:pt x="6847227" y="177905"/>
                      </a:cubicBezTo>
                      <a:cubicBezTo>
                        <a:pt x="6847391" y="173813"/>
                        <a:pt x="6847555" y="169803"/>
                        <a:pt x="6847718" y="165711"/>
                      </a:cubicBezTo>
                      <a:cubicBezTo>
                        <a:pt x="6850337" y="152290"/>
                        <a:pt x="6850091" y="138377"/>
                        <a:pt x="6847555" y="124465"/>
                      </a:cubicBezTo>
                      <a:close/>
                      <a:moveTo>
                        <a:pt x="3343755" y="1752217"/>
                      </a:moveTo>
                      <a:cubicBezTo>
                        <a:pt x="3342773" y="1752136"/>
                        <a:pt x="3341709" y="1752054"/>
                        <a:pt x="3340727" y="1752054"/>
                      </a:cubicBezTo>
                      <a:cubicBezTo>
                        <a:pt x="3340809" y="1751890"/>
                        <a:pt x="3340891" y="1751644"/>
                        <a:pt x="3340891" y="1751317"/>
                      </a:cubicBezTo>
                      <a:cubicBezTo>
                        <a:pt x="3341873" y="1751644"/>
                        <a:pt x="3342773" y="1751890"/>
                        <a:pt x="3343755" y="1752217"/>
                      </a:cubicBezTo>
                      <a:close/>
                      <a:moveTo>
                        <a:pt x="3022378" y="778676"/>
                      </a:moveTo>
                      <a:cubicBezTo>
                        <a:pt x="3022460" y="777857"/>
                        <a:pt x="3022460" y="777203"/>
                        <a:pt x="3022460" y="776548"/>
                      </a:cubicBezTo>
                      <a:cubicBezTo>
                        <a:pt x="3023524" y="776957"/>
                        <a:pt x="3024588" y="777203"/>
                        <a:pt x="3025734" y="777612"/>
                      </a:cubicBezTo>
                      <a:cubicBezTo>
                        <a:pt x="3024424" y="777857"/>
                        <a:pt x="3023442" y="778267"/>
                        <a:pt x="3022378" y="778676"/>
                      </a:cubicBezTo>
                      <a:close/>
                    </a:path>
                  </a:pathLst>
                </a:custGeom>
                <a:solidFill>
                  <a:srgbClr val="F9C9A9"/>
                </a:solidFill>
                <a:ln w="8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71178BD7-FFBA-4BF6-B195-F8A9409660CB}"/>
                    </a:ext>
                  </a:extLst>
                </p:cNvPr>
                <p:cNvSpPr/>
                <p:nvPr/>
              </p:nvSpPr>
              <p:spPr>
                <a:xfrm>
                  <a:off x="3917789" y="4209406"/>
                  <a:ext cx="1170869" cy="1536787"/>
                </a:xfrm>
                <a:custGeom>
                  <a:avLst/>
                  <a:gdLst>
                    <a:gd name="connsiteX0" fmla="*/ 167276 w 1511513"/>
                    <a:gd name="connsiteY0" fmla="*/ 1679535 h 1983889"/>
                    <a:gd name="connsiteX1" fmla="*/ 257379 w 1511513"/>
                    <a:gd name="connsiteY1" fmla="*/ 1587222 h 1983889"/>
                    <a:gd name="connsiteX2" fmla="*/ 398795 w 1511513"/>
                    <a:gd name="connsiteY2" fmla="*/ 1386638 h 1983889"/>
                    <a:gd name="connsiteX3" fmla="*/ 548395 w 1511513"/>
                    <a:gd name="connsiteY3" fmla="*/ 1128112 h 1983889"/>
                    <a:gd name="connsiteX4" fmla="*/ 665750 w 1511513"/>
                    <a:gd name="connsiteY4" fmla="*/ 891765 h 1983889"/>
                    <a:gd name="connsiteX5" fmla="*/ 850866 w 1511513"/>
                    <a:gd name="connsiteY5" fmla="*/ 500172 h 1983889"/>
                    <a:gd name="connsiteX6" fmla="*/ 1019207 w 1511513"/>
                    <a:gd name="connsiteY6" fmla="*/ 163982 h 1983889"/>
                    <a:gd name="connsiteX7" fmla="*/ 1070682 w 1511513"/>
                    <a:gd name="connsiteY7" fmla="*/ 98267 h 1983889"/>
                    <a:gd name="connsiteX8" fmla="*/ 1240168 w 1511513"/>
                    <a:gd name="connsiteY8" fmla="*/ 6363 h 1983889"/>
                    <a:gd name="connsiteX9" fmla="*/ 1261692 w 1511513"/>
                    <a:gd name="connsiteY9" fmla="*/ 2680 h 1983889"/>
                    <a:gd name="connsiteX10" fmla="*/ 1269548 w 1511513"/>
                    <a:gd name="connsiteY10" fmla="*/ 2271 h 1983889"/>
                    <a:gd name="connsiteX11" fmla="*/ 1323970 w 1511513"/>
                    <a:gd name="connsiteY11" fmla="*/ 2026 h 1983889"/>
                    <a:gd name="connsiteX12" fmla="*/ 1413337 w 1511513"/>
                    <a:gd name="connsiteY12" fmla="*/ 27804 h 1983889"/>
                    <a:gd name="connsiteX13" fmla="*/ 1505323 w 1511513"/>
                    <a:gd name="connsiteY13" fmla="*/ 146224 h 1983889"/>
                    <a:gd name="connsiteX14" fmla="*/ 1509251 w 1511513"/>
                    <a:gd name="connsiteY14" fmla="*/ 158090 h 1983889"/>
                    <a:gd name="connsiteX15" fmla="*/ 1508433 w 1511513"/>
                    <a:gd name="connsiteY15" fmla="*/ 204083 h 1983889"/>
                    <a:gd name="connsiteX16" fmla="*/ 1444681 w 1511513"/>
                    <a:gd name="connsiteY16" fmla="*/ 282156 h 1983889"/>
                    <a:gd name="connsiteX17" fmla="*/ 1335755 w 1511513"/>
                    <a:gd name="connsiteY17" fmla="*/ 397793 h 1983889"/>
                    <a:gd name="connsiteX18" fmla="*/ 1172816 w 1511513"/>
                    <a:gd name="connsiteY18" fmla="*/ 620555 h 1983889"/>
                    <a:gd name="connsiteX19" fmla="*/ 939415 w 1511513"/>
                    <a:gd name="connsiteY19" fmla="*/ 1003146 h 1983889"/>
                    <a:gd name="connsiteX20" fmla="*/ 735721 w 1511513"/>
                    <a:gd name="connsiteY20" fmla="*/ 1337617 h 1983889"/>
                    <a:gd name="connsiteX21" fmla="*/ 556005 w 1511513"/>
                    <a:gd name="connsiteY21" fmla="*/ 1586976 h 1983889"/>
                    <a:gd name="connsiteX22" fmla="*/ 295025 w 1511513"/>
                    <a:gd name="connsiteY22" fmla="*/ 1828234 h 1983889"/>
                    <a:gd name="connsiteX23" fmla="*/ 47466 w 1511513"/>
                    <a:gd name="connsiteY23" fmla="*/ 1972514 h 1983889"/>
                    <a:gd name="connsiteX24" fmla="*/ 16040 w 1511513"/>
                    <a:gd name="connsiteY24" fmla="*/ 1983889 h 1983889"/>
                    <a:gd name="connsiteX25" fmla="*/ 0 w 1511513"/>
                    <a:gd name="connsiteY25" fmla="*/ 1981352 h 1983889"/>
                    <a:gd name="connsiteX26" fmla="*/ 60723 w 1511513"/>
                    <a:gd name="connsiteY26" fmla="*/ 1928976 h 1983889"/>
                    <a:gd name="connsiteX27" fmla="*/ 162120 w 1511513"/>
                    <a:gd name="connsiteY27" fmla="*/ 1718326 h 1983889"/>
                    <a:gd name="connsiteX28" fmla="*/ 167276 w 1511513"/>
                    <a:gd name="connsiteY28" fmla="*/ 1679535 h 1983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511513" h="1983889">
                      <a:moveTo>
                        <a:pt x="167276" y="1679535"/>
                      </a:moveTo>
                      <a:cubicBezTo>
                        <a:pt x="201321" y="1643445"/>
                        <a:pt x="229064" y="1620693"/>
                        <a:pt x="257379" y="1587222"/>
                      </a:cubicBezTo>
                      <a:cubicBezTo>
                        <a:pt x="310001" y="1524861"/>
                        <a:pt x="354684" y="1455299"/>
                        <a:pt x="398795" y="1386638"/>
                      </a:cubicBezTo>
                      <a:cubicBezTo>
                        <a:pt x="452726" y="1302590"/>
                        <a:pt x="501174" y="1216170"/>
                        <a:pt x="548395" y="1128112"/>
                      </a:cubicBezTo>
                      <a:cubicBezTo>
                        <a:pt x="590705" y="1049139"/>
                        <a:pt x="627613" y="972703"/>
                        <a:pt x="665750" y="891765"/>
                      </a:cubicBezTo>
                      <a:cubicBezTo>
                        <a:pt x="726801" y="762216"/>
                        <a:pt x="790061" y="629803"/>
                        <a:pt x="850866" y="500172"/>
                      </a:cubicBezTo>
                      <a:cubicBezTo>
                        <a:pt x="904552" y="385681"/>
                        <a:pt x="949645" y="270290"/>
                        <a:pt x="1019207" y="163982"/>
                      </a:cubicBezTo>
                      <a:cubicBezTo>
                        <a:pt x="1024690" y="155635"/>
                        <a:pt x="1058162" y="111770"/>
                        <a:pt x="1070682" y="98267"/>
                      </a:cubicBezTo>
                      <a:cubicBezTo>
                        <a:pt x="1117085" y="48018"/>
                        <a:pt x="1174125" y="19375"/>
                        <a:pt x="1240168" y="6363"/>
                      </a:cubicBezTo>
                      <a:cubicBezTo>
                        <a:pt x="1246797" y="2026"/>
                        <a:pt x="1255063" y="7181"/>
                        <a:pt x="1261692" y="2680"/>
                      </a:cubicBezTo>
                      <a:cubicBezTo>
                        <a:pt x="1264311" y="2517"/>
                        <a:pt x="1266930" y="2435"/>
                        <a:pt x="1269548" y="2271"/>
                      </a:cubicBezTo>
                      <a:cubicBezTo>
                        <a:pt x="1287716" y="-839"/>
                        <a:pt x="1305802" y="-593"/>
                        <a:pt x="1323970" y="2026"/>
                      </a:cubicBezTo>
                      <a:cubicBezTo>
                        <a:pt x="1354496" y="8081"/>
                        <a:pt x="1385103" y="12910"/>
                        <a:pt x="1413337" y="27804"/>
                      </a:cubicBezTo>
                      <a:cubicBezTo>
                        <a:pt x="1462194" y="53583"/>
                        <a:pt x="1495993" y="90083"/>
                        <a:pt x="1505323" y="146224"/>
                      </a:cubicBezTo>
                      <a:cubicBezTo>
                        <a:pt x="1505977" y="150315"/>
                        <a:pt x="1507942" y="154162"/>
                        <a:pt x="1509251" y="158090"/>
                      </a:cubicBezTo>
                      <a:cubicBezTo>
                        <a:pt x="1511788" y="173475"/>
                        <a:pt x="1513016" y="188861"/>
                        <a:pt x="1508433" y="204083"/>
                      </a:cubicBezTo>
                      <a:cubicBezTo>
                        <a:pt x="1505404" y="244838"/>
                        <a:pt x="1470296" y="260632"/>
                        <a:pt x="1444681" y="282156"/>
                      </a:cubicBezTo>
                      <a:cubicBezTo>
                        <a:pt x="1403680" y="316609"/>
                        <a:pt x="1369554" y="357201"/>
                        <a:pt x="1335755" y="397793"/>
                      </a:cubicBezTo>
                      <a:cubicBezTo>
                        <a:pt x="1276832" y="468582"/>
                        <a:pt x="1223146" y="543382"/>
                        <a:pt x="1172816" y="620555"/>
                      </a:cubicBezTo>
                      <a:cubicBezTo>
                        <a:pt x="1091142" y="745685"/>
                        <a:pt x="1015361" y="874415"/>
                        <a:pt x="939415" y="1003146"/>
                      </a:cubicBezTo>
                      <a:cubicBezTo>
                        <a:pt x="873045" y="1115591"/>
                        <a:pt x="805774" y="1227381"/>
                        <a:pt x="735721" y="1337617"/>
                      </a:cubicBezTo>
                      <a:cubicBezTo>
                        <a:pt x="680644" y="1424365"/>
                        <a:pt x="621148" y="1507758"/>
                        <a:pt x="556005" y="1586976"/>
                      </a:cubicBezTo>
                      <a:cubicBezTo>
                        <a:pt x="479978" y="1679453"/>
                        <a:pt x="392739" y="1758181"/>
                        <a:pt x="295025" y="1828234"/>
                      </a:cubicBezTo>
                      <a:cubicBezTo>
                        <a:pt x="216297" y="1884702"/>
                        <a:pt x="134705" y="1930940"/>
                        <a:pt x="47466" y="1972514"/>
                      </a:cubicBezTo>
                      <a:cubicBezTo>
                        <a:pt x="38054" y="1977015"/>
                        <a:pt x="25860" y="1980370"/>
                        <a:pt x="16040" y="1983889"/>
                      </a:cubicBezTo>
                      <a:cubicBezTo>
                        <a:pt x="-7775" y="1981598"/>
                        <a:pt x="7120" y="1984707"/>
                        <a:pt x="0" y="1981352"/>
                      </a:cubicBezTo>
                      <a:cubicBezTo>
                        <a:pt x="18577" y="1969731"/>
                        <a:pt x="49921" y="1939861"/>
                        <a:pt x="60723" y="1928976"/>
                      </a:cubicBezTo>
                      <a:cubicBezTo>
                        <a:pt x="118501" y="1870708"/>
                        <a:pt x="149026" y="1798281"/>
                        <a:pt x="162120" y="1718326"/>
                      </a:cubicBezTo>
                      <a:cubicBezTo>
                        <a:pt x="163921" y="1707114"/>
                        <a:pt x="165394" y="1692138"/>
                        <a:pt x="167276" y="1679535"/>
                      </a:cubicBezTo>
                      <a:close/>
                    </a:path>
                  </a:pathLst>
                </a:custGeom>
                <a:solidFill>
                  <a:srgbClr val="E1AF8E"/>
                </a:solidFill>
                <a:ln w="8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C8FB3BC-AD28-49A9-B70C-7233F6E1BF27}"/>
                    </a:ext>
                  </a:extLst>
                </p:cNvPr>
                <p:cNvSpPr/>
                <p:nvPr/>
              </p:nvSpPr>
              <p:spPr>
                <a:xfrm>
                  <a:off x="2577888" y="5707316"/>
                  <a:ext cx="1352389" cy="179258"/>
                </a:xfrm>
                <a:custGeom>
                  <a:avLst/>
                  <a:gdLst>
                    <a:gd name="connsiteX0" fmla="*/ 12930 w 1745843"/>
                    <a:gd name="connsiteY0" fmla="*/ 20 h 231410"/>
                    <a:gd name="connsiteX1" fmla="*/ 304518 w 1745843"/>
                    <a:gd name="connsiteY1" fmla="*/ 11641 h 231410"/>
                    <a:gd name="connsiteX2" fmla="*/ 959956 w 1745843"/>
                    <a:gd name="connsiteY2" fmla="*/ 125478 h 231410"/>
                    <a:gd name="connsiteX3" fmla="*/ 1207516 w 1745843"/>
                    <a:gd name="connsiteY3" fmla="*/ 154612 h 231410"/>
                    <a:gd name="connsiteX4" fmla="*/ 1581923 w 1745843"/>
                    <a:gd name="connsiteY4" fmla="*/ 115739 h 231410"/>
                    <a:gd name="connsiteX5" fmla="*/ 1729804 w 1745843"/>
                    <a:gd name="connsiteY5" fmla="*/ 47323 h 231410"/>
                    <a:gd name="connsiteX6" fmla="*/ 1745844 w 1745843"/>
                    <a:gd name="connsiteY6" fmla="*/ 49860 h 231410"/>
                    <a:gd name="connsiteX7" fmla="*/ 1647066 w 1745843"/>
                    <a:gd name="connsiteY7" fmla="*/ 132843 h 231410"/>
                    <a:gd name="connsiteX8" fmla="*/ 1440262 w 1745843"/>
                    <a:gd name="connsiteY8" fmla="*/ 211325 h 231410"/>
                    <a:gd name="connsiteX9" fmla="*/ 1272822 w 1745843"/>
                    <a:gd name="connsiteY9" fmla="*/ 231294 h 231410"/>
                    <a:gd name="connsiteX10" fmla="*/ 1092697 w 1745843"/>
                    <a:gd name="connsiteY10" fmla="*/ 226956 h 231410"/>
                    <a:gd name="connsiteX11" fmla="*/ 802419 w 1745843"/>
                    <a:gd name="connsiteY11" fmla="*/ 182764 h 231410"/>
                    <a:gd name="connsiteX12" fmla="*/ 338563 w 1745843"/>
                    <a:gd name="connsiteY12" fmla="*/ 66063 h 231410"/>
                    <a:gd name="connsiteX13" fmla="*/ 0 w 1745843"/>
                    <a:gd name="connsiteY13" fmla="*/ 3785 h 231410"/>
                    <a:gd name="connsiteX14" fmla="*/ 12930 w 1745843"/>
                    <a:gd name="connsiteY14" fmla="*/ 20 h 231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45843" h="231410">
                      <a:moveTo>
                        <a:pt x="12930" y="20"/>
                      </a:moveTo>
                      <a:cubicBezTo>
                        <a:pt x="29707" y="20"/>
                        <a:pt x="292733" y="10086"/>
                        <a:pt x="304518" y="11641"/>
                      </a:cubicBezTo>
                      <a:cubicBezTo>
                        <a:pt x="525152" y="37502"/>
                        <a:pt x="740713" y="92252"/>
                        <a:pt x="959956" y="125478"/>
                      </a:cubicBezTo>
                      <a:cubicBezTo>
                        <a:pt x="1041548" y="137835"/>
                        <a:pt x="1124941" y="149865"/>
                        <a:pt x="1207516" y="154612"/>
                      </a:cubicBezTo>
                      <a:cubicBezTo>
                        <a:pt x="1333954" y="161814"/>
                        <a:pt x="1460394" y="150111"/>
                        <a:pt x="1581923" y="115739"/>
                      </a:cubicBezTo>
                      <a:cubicBezTo>
                        <a:pt x="1597636" y="111320"/>
                        <a:pt x="1683893" y="75720"/>
                        <a:pt x="1729804" y="47323"/>
                      </a:cubicBezTo>
                      <a:cubicBezTo>
                        <a:pt x="1737415" y="50678"/>
                        <a:pt x="1743225" y="49778"/>
                        <a:pt x="1745844" y="49860"/>
                      </a:cubicBezTo>
                      <a:cubicBezTo>
                        <a:pt x="1726039" y="82431"/>
                        <a:pt x="1679637" y="115002"/>
                        <a:pt x="1647066" y="132843"/>
                      </a:cubicBezTo>
                      <a:cubicBezTo>
                        <a:pt x="1581841" y="168606"/>
                        <a:pt x="1513179" y="195858"/>
                        <a:pt x="1440262" y="211325"/>
                      </a:cubicBezTo>
                      <a:cubicBezTo>
                        <a:pt x="1385103" y="223028"/>
                        <a:pt x="1329453" y="231539"/>
                        <a:pt x="1272822" y="231294"/>
                      </a:cubicBezTo>
                      <a:cubicBezTo>
                        <a:pt x="1212753" y="231048"/>
                        <a:pt x="1152602" y="233013"/>
                        <a:pt x="1092697" y="226956"/>
                      </a:cubicBezTo>
                      <a:cubicBezTo>
                        <a:pt x="995229" y="217054"/>
                        <a:pt x="898332" y="203305"/>
                        <a:pt x="802419" y="182764"/>
                      </a:cubicBezTo>
                      <a:cubicBezTo>
                        <a:pt x="646436" y="149374"/>
                        <a:pt x="493972" y="101745"/>
                        <a:pt x="338563" y="66063"/>
                      </a:cubicBezTo>
                      <a:cubicBezTo>
                        <a:pt x="237657" y="42903"/>
                        <a:pt x="11703" y="3785"/>
                        <a:pt x="0" y="3785"/>
                      </a:cubicBezTo>
                      <a:cubicBezTo>
                        <a:pt x="3437" y="-2517"/>
                        <a:pt x="8838" y="1248"/>
                        <a:pt x="12930" y="20"/>
                      </a:cubicBezTo>
                      <a:close/>
                    </a:path>
                  </a:pathLst>
                </a:custGeom>
                <a:solidFill>
                  <a:srgbClr val="DAB299"/>
                </a:solidFill>
                <a:ln w="8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48C0F5F2-EA4C-4F20-8064-534535322FBD}"/>
                    </a:ext>
                  </a:extLst>
                </p:cNvPr>
                <p:cNvSpPr/>
                <p:nvPr/>
              </p:nvSpPr>
              <p:spPr>
                <a:xfrm>
                  <a:off x="3497454" y="5324995"/>
                  <a:ext cx="497880" cy="421593"/>
                </a:xfrm>
                <a:custGeom>
                  <a:avLst/>
                  <a:gdLst>
                    <a:gd name="connsiteX0" fmla="*/ 642220 w 642730"/>
                    <a:gd name="connsiteY0" fmla="*/ 230627 h 544248"/>
                    <a:gd name="connsiteX1" fmla="*/ 573313 w 642730"/>
                    <a:gd name="connsiteY1" fmla="*/ 400686 h 544248"/>
                    <a:gd name="connsiteX2" fmla="*/ 303658 w 642730"/>
                    <a:gd name="connsiteY2" fmla="*/ 536864 h 544248"/>
                    <a:gd name="connsiteX3" fmla="*/ 132617 w 642730"/>
                    <a:gd name="connsiteY3" fmla="*/ 528762 h 544248"/>
                    <a:gd name="connsiteX4" fmla="*/ 41204 w 642730"/>
                    <a:gd name="connsiteY4" fmla="*/ 439886 h 544248"/>
                    <a:gd name="connsiteX5" fmla="*/ 1513 w 642730"/>
                    <a:gd name="connsiteY5" fmla="*/ 258861 h 544248"/>
                    <a:gd name="connsiteX6" fmla="*/ 24755 w 642730"/>
                    <a:gd name="connsiteY6" fmla="*/ 48293 h 544248"/>
                    <a:gd name="connsiteX7" fmla="*/ 87279 w 642730"/>
                    <a:gd name="connsiteY7" fmla="*/ 6392 h 544248"/>
                    <a:gd name="connsiteX8" fmla="*/ 225093 w 642730"/>
                    <a:gd name="connsiteY8" fmla="*/ 8 h 544248"/>
                    <a:gd name="connsiteX9" fmla="*/ 494503 w 642730"/>
                    <a:gd name="connsiteY9" fmla="*/ 50666 h 544248"/>
                    <a:gd name="connsiteX10" fmla="*/ 581333 w 642730"/>
                    <a:gd name="connsiteY10" fmla="*/ 100424 h 544248"/>
                    <a:gd name="connsiteX11" fmla="*/ 642220 w 642730"/>
                    <a:gd name="connsiteY11" fmla="*/ 230627 h 544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42730" h="544248">
                      <a:moveTo>
                        <a:pt x="642220" y="230627"/>
                      </a:moveTo>
                      <a:cubicBezTo>
                        <a:pt x="643939" y="301744"/>
                        <a:pt x="614477" y="354448"/>
                        <a:pt x="573313" y="400686"/>
                      </a:cubicBezTo>
                      <a:cubicBezTo>
                        <a:pt x="501705" y="481214"/>
                        <a:pt x="406773" y="517468"/>
                        <a:pt x="303658" y="536864"/>
                      </a:cubicBezTo>
                      <a:cubicBezTo>
                        <a:pt x="245962" y="547748"/>
                        <a:pt x="188921" y="547830"/>
                        <a:pt x="132617" y="528762"/>
                      </a:cubicBezTo>
                      <a:cubicBezTo>
                        <a:pt x="87934" y="513622"/>
                        <a:pt x="56917" y="483915"/>
                        <a:pt x="41204" y="439886"/>
                      </a:cubicBezTo>
                      <a:cubicBezTo>
                        <a:pt x="20336" y="381291"/>
                        <a:pt x="7078" y="321303"/>
                        <a:pt x="1513" y="258861"/>
                      </a:cubicBezTo>
                      <a:cubicBezTo>
                        <a:pt x="-4871" y="186516"/>
                        <a:pt x="10106" y="117609"/>
                        <a:pt x="24755" y="48293"/>
                      </a:cubicBezTo>
                      <a:cubicBezTo>
                        <a:pt x="31547" y="15885"/>
                        <a:pt x="43823" y="10484"/>
                        <a:pt x="87279" y="6392"/>
                      </a:cubicBezTo>
                      <a:cubicBezTo>
                        <a:pt x="133190" y="2054"/>
                        <a:pt x="179428" y="-155"/>
                        <a:pt x="225093" y="8"/>
                      </a:cubicBezTo>
                      <a:cubicBezTo>
                        <a:pt x="317406" y="254"/>
                        <a:pt x="408165" y="14903"/>
                        <a:pt x="494503" y="50666"/>
                      </a:cubicBezTo>
                      <a:cubicBezTo>
                        <a:pt x="525683" y="63597"/>
                        <a:pt x="556045" y="78163"/>
                        <a:pt x="581333" y="100424"/>
                      </a:cubicBezTo>
                      <a:cubicBezTo>
                        <a:pt x="622006" y="136268"/>
                        <a:pt x="646639" y="180215"/>
                        <a:pt x="642220" y="230627"/>
                      </a:cubicBezTo>
                      <a:close/>
                    </a:path>
                  </a:pathLst>
                </a:custGeom>
                <a:solidFill>
                  <a:srgbClr val="FEE5D5"/>
                </a:solidFill>
                <a:ln w="8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004437-609E-46B2-AC49-C64C66E33EF6}"/>
              </a:ext>
            </a:extLst>
          </p:cNvPr>
          <p:cNvGrpSpPr/>
          <p:nvPr/>
        </p:nvGrpSpPr>
        <p:grpSpPr>
          <a:xfrm>
            <a:off x="3937346" y="4320643"/>
            <a:ext cx="2381142" cy="1829072"/>
            <a:chOff x="3937346" y="4320643"/>
            <a:chExt cx="2381142" cy="182907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0DB826-0AF3-4278-BC86-C9BAD70065C9}"/>
                </a:ext>
              </a:extLst>
            </p:cNvPr>
            <p:cNvGrpSpPr/>
            <p:nvPr/>
          </p:nvGrpSpPr>
          <p:grpSpPr>
            <a:xfrm>
              <a:off x="3937346" y="4320643"/>
              <a:ext cx="2372919" cy="358073"/>
              <a:chOff x="8082213" y="4706509"/>
              <a:chExt cx="3183338" cy="35807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6076B5-ECBF-40B1-AF95-1DAB1BC0109C}"/>
                  </a:ext>
                </a:extLst>
              </p:cNvPr>
              <p:cNvSpPr txBox="1"/>
              <p:nvPr/>
            </p:nvSpPr>
            <p:spPr>
              <a:xfrm>
                <a:off x="8114506" y="4758115"/>
                <a:ext cx="3151045" cy="3064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A9700A-7DCE-4425-8ABB-3BC22D8CD1B4}"/>
                  </a:ext>
                </a:extLst>
              </p:cNvPr>
              <p:cNvSpPr txBox="1"/>
              <p:nvPr/>
            </p:nvSpPr>
            <p:spPr>
              <a:xfrm>
                <a:off x="8082213" y="4706509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E8AD8B-B896-4B2E-AA96-148A57FC7E62}"/>
                </a:ext>
              </a:extLst>
            </p:cNvPr>
            <p:cNvSpPr txBox="1"/>
            <p:nvPr/>
          </p:nvSpPr>
          <p:spPr>
            <a:xfrm>
              <a:off x="3969640" y="4764720"/>
              <a:ext cx="2348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E7F2952-1217-472B-97C5-202883E38210}"/>
              </a:ext>
            </a:extLst>
          </p:cNvPr>
          <p:cNvGrpSpPr/>
          <p:nvPr/>
        </p:nvGrpSpPr>
        <p:grpSpPr>
          <a:xfrm>
            <a:off x="3937346" y="1720430"/>
            <a:ext cx="2381142" cy="1829072"/>
            <a:chOff x="3937346" y="1720430"/>
            <a:chExt cx="2381142" cy="182907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D73877C-AF9B-488D-BDB3-BDFAC8939DE0}"/>
                </a:ext>
              </a:extLst>
            </p:cNvPr>
            <p:cNvGrpSpPr/>
            <p:nvPr/>
          </p:nvGrpSpPr>
          <p:grpSpPr>
            <a:xfrm>
              <a:off x="3937346" y="1720430"/>
              <a:ext cx="2372919" cy="358073"/>
              <a:chOff x="8082213" y="1735109"/>
              <a:chExt cx="3183338" cy="35807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78B17C-56F2-4576-BEF3-EDF0D043945E}"/>
                  </a:ext>
                </a:extLst>
              </p:cNvPr>
              <p:cNvSpPr txBox="1"/>
              <p:nvPr/>
            </p:nvSpPr>
            <p:spPr>
              <a:xfrm>
                <a:off x="8114506" y="1786715"/>
                <a:ext cx="3151045" cy="306467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2FE38A-9AD9-4537-A4D7-7B3F2EEEDE48}"/>
                  </a:ext>
                </a:extLst>
              </p:cNvPr>
              <p:cNvSpPr txBox="1"/>
              <p:nvPr/>
            </p:nvSpPr>
            <p:spPr>
              <a:xfrm>
                <a:off x="8082213" y="1735109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84557B-CB54-4706-8EBC-7786677BCFB1}"/>
                </a:ext>
              </a:extLst>
            </p:cNvPr>
            <p:cNvSpPr txBox="1"/>
            <p:nvPr/>
          </p:nvSpPr>
          <p:spPr>
            <a:xfrm>
              <a:off x="3969640" y="2164507"/>
              <a:ext cx="2348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404BA5-8FC8-4173-B75E-C6F135396F9D}"/>
              </a:ext>
            </a:extLst>
          </p:cNvPr>
          <p:cNvGrpSpPr/>
          <p:nvPr/>
        </p:nvGrpSpPr>
        <p:grpSpPr>
          <a:xfrm>
            <a:off x="862040" y="4320645"/>
            <a:ext cx="2381142" cy="1829072"/>
            <a:chOff x="862040" y="4320645"/>
            <a:chExt cx="2381142" cy="182907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11638F-2B23-441A-A9F3-547AEEF8AD47}"/>
                </a:ext>
              </a:extLst>
            </p:cNvPr>
            <p:cNvGrpSpPr/>
            <p:nvPr/>
          </p:nvGrpSpPr>
          <p:grpSpPr>
            <a:xfrm>
              <a:off x="862040" y="4320645"/>
              <a:ext cx="2372919" cy="358073"/>
              <a:chOff x="869475" y="4706511"/>
              <a:chExt cx="3183338" cy="35807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DBEC5-D54C-4B53-9F9F-0A2D32F0FE34}"/>
                  </a:ext>
                </a:extLst>
              </p:cNvPr>
              <p:cNvSpPr txBox="1"/>
              <p:nvPr/>
            </p:nvSpPr>
            <p:spPr>
              <a:xfrm>
                <a:off x="901768" y="4758117"/>
                <a:ext cx="3151045" cy="30646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4DB242-84C7-4E15-AD8C-C26DE30CE20B}"/>
                  </a:ext>
                </a:extLst>
              </p:cNvPr>
              <p:cNvSpPr txBox="1"/>
              <p:nvPr/>
            </p:nvSpPr>
            <p:spPr>
              <a:xfrm>
                <a:off x="869475" y="4706511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0AF3983-EF36-449B-85E9-7F0E42853F87}"/>
                </a:ext>
              </a:extLst>
            </p:cNvPr>
            <p:cNvSpPr txBox="1"/>
            <p:nvPr/>
          </p:nvSpPr>
          <p:spPr>
            <a:xfrm>
              <a:off x="894334" y="4764722"/>
              <a:ext cx="2348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F8A768-C064-4CAD-BD21-FA95C3C2AAED}"/>
              </a:ext>
            </a:extLst>
          </p:cNvPr>
          <p:cNvGrpSpPr/>
          <p:nvPr/>
        </p:nvGrpSpPr>
        <p:grpSpPr>
          <a:xfrm>
            <a:off x="862040" y="1720432"/>
            <a:ext cx="2381142" cy="1829072"/>
            <a:chOff x="862040" y="1720432"/>
            <a:chExt cx="2381142" cy="18290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C0066B2-2EB6-4684-8CE6-8C80F756A108}"/>
                </a:ext>
              </a:extLst>
            </p:cNvPr>
            <p:cNvGrpSpPr/>
            <p:nvPr/>
          </p:nvGrpSpPr>
          <p:grpSpPr>
            <a:xfrm>
              <a:off x="862040" y="1720432"/>
              <a:ext cx="2372919" cy="358073"/>
              <a:chOff x="869475" y="1735111"/>
              <a:chExt cx="3183338" cy="35807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69435E-7D7E-467E-A953-0D8ED57A7B40}"/>
                  </a:ext>
                </a:extLst>
              </p:cNvPr>
              <p:cNvSpPr txBox="1"/>
              <p:nvPr/>
            </p:nvSpPr>
            <p:spPr>
              <a:xfrm>
                <a:off x="901768" y="1786717"/>
                <a:ext cx="3151045" cy="30646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EEA800-F2F9-4EC2-B3A0-0A50C8054F26}"/>
                  </a:ext>
                </a:extLst>
              </p:cNvPr>
              <p:cNvSpPr txBox="1"/>
              <p:nvPr/>
            </p:nvSpPr>
            <p:spPr>
              <a:xfrm>
                <a:off x="869475" y="1735111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556D6B-BB6F-4C43-9187-ECDF315B00E0}"/>
                </a:ext>
              </a:extLst>
            </p:cNvPr>
            <p:cNvSpPr txBox="1"/>
            <p:nvPr/>
          </p:nvSpPr>
          <p:spPr>
            <a:xfrm>
              <a:off x="894334" y="2164509"/>
              <a:ext cx="2348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65E5590-9B4F-496A-829E-73571D40BA90}"/>
              </a:ext>
            </a:extLst>
          </p:cNvPr>
          <p:cNvSpPr/>
          <p:nvPr/>
        </p:nvSpPr>
        <p:spPr>
          <a:xfrm>
            <a:off x="8567863" y="4099660"/>
            <a:ext cx="836305" cy="840006"/>
          </a:xfrm>
          <a:custGeom>
            <a:avLst/>
            <a:gdLst>
              <a:gd name="connsiteX0" fmla="*/ 466711 w 1037961"/>
              <a:gd name="connsiteY0" fmla="*/ 738588 h 1042554"/>
              <a:gd name="connsiteX1" fmla="*/ 495415 w 1037961"/>
              <a:gd name="connsiteY1" fmla="*/ 763361 h 1042554"/>
              <a:gd name="connsiteX2" fmla="*/ 498102 w 1037961"/>
              <a:gd name="connsiteY2" fmla="*/ 962920 h 1042554"/>
              <a:gd name="connsiteX3" fmla="*/ 473985 w 1037961"/>
              <a:gd name="connsiteY3" fmla="*/ 993066 h 1042554"/>
              <a:gd name="connsiteX4" fmla="*/ 271215 w 1037961"/>
              <a:gd name="connsiteY4" fmla="*/ 990117 h 1042554"/>
              <a:gd name="connsiteX5" fmla="*/ 171338 w 1037961"/>
              <a:gd name="connsiteY5" fmla="*/ 870055 h 1042554"/>
              <a:gd name="connsiteX6" fmla="*/ 316173 w 1037961"/>
              <a:gd name="connsiteY6" fmla="*/ 739178 h 1042554"/>
              <a:gd name="connsiteX7" fmla="*/ 466711 w 1037961"/>
              <a:gd name="connsiteY7" fmla="*/ 738588 h 1042554"/>
              <a:gd name="connsiteX8" fmla="*/ 671776 w 1037961"/>
              <a:gd name="connsiteY8" fmla="*/ 654508 h 1042554"/>
              <a:gd name="connsiteX9" fmla="*/ 676625 w 1037961"/>
              <a:gd name="connsiteY9" fmla="*/ 674431 h 1042554"/>
              <a:gd name="connsiteX10" fmla="*/ 727482 w 1037961"/>
              <a:gd name="connsiteY10" fmla="*/ 725550 h 1042554"/>
              <a:gd name="connsiteX11" fmla="*/ 848003 w 1037961"/>
              <a:gd name="connsiteY11" fmla="*/ 736166 h 1042554"/>
              <a:gd name="connsiteX12" fmla="*/ 1011321 w 1037961"/>
              <a:gd name="connsiteY12" fmla="*/ 711132 h 1042554"/>
              <a:gd name="connsiteX13" fmla="*/ 847086 w 1037961"/>
              <a:gd name="connsiteY13" fmla="*/ 951256 h 1042554"/>
              <a:gd name="connsiteX14" fmla="*/ 785416 w 1037961"/>
              <a:gd name="connsiteY14" fmla="*/ 980224 h 1042554"/>
              <a:gd name="connsiteX15" fmla="*/ 681017 w 1037961"/>
              <a:gd name="connsiteY15" fmla="*/ 972360 h 1042554"/>
              <a:gd name="connsiteX16" fmla="*/ 650476 w 1037961"/>
              <a:gd name="connsiteY16" fmla="*/ 999098 h 1042554"/>
              <a:gd name="connsiteX17" fmla="*/ 647462 w 1037961"/>
              <a:gd name="connsiteY17" fmla="*/ 1042418 h 1042554"/>
              <a:gd name="connsiteX18" fmla="*/ 632454 w 1037961"/>
              <a:gd name="connsiteY18" fmla="*/ 1030228 h 1042554"/>
              <a:gd name="connsiteX19" fmla="*/ 546012 w 1037961"/>
              <a:gd name="connsiteY19" fmla="*/ 857867 h 1042554"/>
              <a:gd name="connsiteX20" fmla="*/ 548174 w 1037961"/>
              <a:gd name="connsiteY20" fmla="*/ 815859 h 1042554"/>
              <a:gd name="connsiteX21" fmla="*/ 655129 w 1037961"/>
              <a:gd name="connsiteY21" fmla="*/ 667091 h 1042554"/>
              <a:gd name="connsiteX22" fmla="*/ 671776 w 1037961"/>
              <a:gd name="connsiteY22" fmla="*/ 654508 h 1042554"/>
              <a:gd name="connsiteX23" fmla="*/ 226651 w 1037961"/>
              <a:gd name="connsiteY23" fmla="*/ 434501 h 1042554"/>
              <a:gd name="connsiteX24" fmla="*/ 258632 w 1037961"/>
              <a:gd name="connsiteY24" fmla="*/ 451409 h 1042554"/>
              <a:gd name="connsiteX25" fmla="*/ 349466 w 1037961"/>
              <a:gd name="connsiteY25" fmla="*/ 617610 h 1042554"/>
              <a:gd name="connsiteX26" fmla="*/ 351170 w 1037961"/>
              <a:gd name="connsiteY26" fmla="*/ 637730 h 1042554"/>
              <a:gd name="connsiteX27" fmla="*/ 333737 w 1037961"/>
              <a:gd name="connsiteY27" fmla="*/ 632159 h 1042554"/>
              <a:gd name="connsiteX28" fmla="*/ 265055 w 1037961"/>
              <a:gd name="connsiteY28" fmla="*/ 651886 h 1042554"/>
              <a:gd name="connsiteX29" fmla="*/ 196308 w 1037961"/>
              <a:gd name="connsiteY29" fmla="*/ 770573 h 1042554"/>
              <a:gd name="connsiteX30" fmla="*/ 159344 w 1037961"/>
              <a:gd name="connsiteY30" fmla="*/ 916588 h 1042554"/>
              <a:gd name="connsiteX31" fmla="*/ 140077 w 1037961"/>
              <a:gd name="connsiteY31" fmla="*/ 892012 h 1042554"/>
              <a:gd name="connsiteX32" fmla="*/ 12281 w 1037961"/>
              <a:gd name="connsiteY32" fmla="*/ 671612 h 1042554"/>
              <a:gd name="connsiteX33" fmla="*/ 12347 w 1037961"/>
              <a:gd name="connsiteY33" fmla="*/ 591986 h 1042554"/>
              <a:gd name="connsiteX34" fmla="*/ 64841 w 1037961"/>
              <a:gd name="connsiteY34" fmla="*/ 501676 h 1042554"/>
              <a:gd name="connsiteX35" fmla="*/ 55469 w 1037961"/>
              <a:gd name="connsiteY35" fmla="*/ 470088 h 1042554"/>
              <a:gd name="connsiteX36" fmla="*/ 15034 w 1037961"/>
              <a:gd name="connsiteY36" fmla="*/ 447871 h 1042554"/>
              <a:gd name="connsiteX37" fmla="*/ 27092 w 1037961"/>
              <a:gd name="connsiteY37" fmla="*/ 436926 h 1042554"/>
              <a:gd name="connsiteX38" fmla="*/ 226651 w 1037961"/>
              <a:gd name="connsiteY38" fmla="*/ 434501 h 1042554"/>
              <a:gd name="connsiteX39" fmla="*/ 927981 w 1037961"/>
              <a:gd name="connsiteY39" fmla="*/ 376112 h 1042554"/>
              <a:gd name="connsiteX40" fmla="*/ 942899 w 1037961"/>
              <a:gd name="connsiteY40" fmla="*/ 393078 h 1042554"/>
              <a:gd name="connsiteX41" fmla="*/ 1023443 w 1037961"/>
              <a:gd name="connsiteY41" fmla="*/ 564128 h 1042554"/>
              <a:gd name="connsiteX42" fmla="*/ 950698 w 1037961"/>
              <a:gd name="connsiteY42" fmla="*/ 719712 h 1042554"/>
              <a:gd name="connsiteX43" fmla="*/ 798326 w 1037961"/>
              <a:gd name="connsiteY43" fmla="*/ 677245 h 1042554"/>
              <a:gd name="connsiteX44" fmla="*/ 716274 w 1037961"/>
              <a:gd name="connsiteY44" fmla="*/ 507046 h 1042554"/>
              <a:gd name="connsiteX45" fmla="*/ 729577 w 1037961"/>
              <a:gd name="connsiteY45" fmla="*/ 467069 h 1042554"/>
              <a:gd name="connsiteX46" fmla="*/ 905346 w 1037961"/>
              <a:gd name="connsiteY46" fmla="*/ 381019 h 1042554"/>
              <a:gd name="connsiteX47" fmla="*/ 927981 w 1037961"/>
              <a:gd name="connsiteY47" fmla="*/ 376112 h 1042554"/>
              <a:gd name="connsiteX48" fmla="*/ 379467 w 1037961"/>
              <a:gd name="connsiteY48" fmla="*/ 224 h 1042554"/>
              <a:gd name="connsiteX49" fmla="*/ 461732 w 1037961"/>
              <a:gd name="connsiteY49" fmla="*/ 53726 h 1042554"/>
              <a:gd name="connsiteX50" fmla="*/ 476347 w 1037961"/>
              <a:gd name="connsiteY50" fmla="*/ 211210 h 1042554"/>
              <a:gd name="connsiteX51" fmla="*/ 346518 w 1037961"/>
              <a:gd name="connsiteY51" fmla="*/ 348509 h 1042554"/>
              <a:gd name="connsiteX52" fmla="*/ 304379 w 1037961"/>
              <a:gd name="connsiteY52" fmla="*/ 350278 h 1042554"/>
              <a:gd name="connsiteX53" fmla="*/ 161378 w 1037961"/>
              <a:gd name="connsiteY53" fmla="*/ 216650 h 1042554"/>
              <a:gd name="connsiteX54" fmla="*/ 159281 w 1037961"/>
              <a:gd name="connsiteY54" fmla="*/ 177262 h 1042554"/>
              <a:gd name="connsiteX55" fmla="*/ 290419 w 1037961"/>
              <a:gd name="connsiteY55" fmla="*/ 41143 h 1042554"/>
              <a:gd name="connsiteX56" fmla="*/ 379467 w 1037961"/>
              <a:gd name="connsiteY56" fmla="*/ 224 h 1042554"/>
              <a:gd name="connsiteX57" fmla="*/ 432238 w 1037961"/>
              <a:gd name="connsiteY57" fmla="*/ 120 h 1042554"/>
              <a:gd name="connsiteX58" fmla="*/ 715094 w 1037961"/>
              <a:gd name="connsiteY58" fmla="*/ 68081 h 1042554"/>
              <a:gd name="connsiteX59" fmla="*/ 764115 w 1037961"/>
              <a:gd name="connsiteY59" fmla="*/ 115399 h 1042554"/>
              <a:gd name="connsiteX60" fmla="*/ 793934 w 1037961"/>
              <a:gd name="connsiteY60" fmla="*/ 215801 h 1042554"/>
              <a:gd name="connsiteX61" fmla="*/ 829782 w 1037961"/>
              <a:gd name="connsiteY61" fmla="*/ 234806 h 1042554"/>
              <a:gd name="connsiteX62" fmla="*/ 871332 w 1037961"/>
              <a:gd name="connsiteY62" fmla="*/ 222223 h 1042554"/>
              <a:gd name="connsiteX63" fmla="*/ 865303 w 1037961"/>
              <a:gd name="connsiteY63" fmla="*/ 240573 h 1042554"/>
              <a:gd name="connsiteX64" fmla="*/ 735017 w 1037961"/>
              <a:gd name="connsiteY64" fmla="*/ 382722 h 1042554"/>
              <a:gd name="connsiteX65" fmla="*/ 694974 w 1037961"/>
              <a:gd name="connsiteY65" fmla="*/ 395698 h 1042554"/>
              <a:gd name="connsiteX66" fmla="*/ 517894 w 1037961"/>
              <a:gd name="connsiteY66" fmla="*/ 348709 h 1042554"/>
              <a:gd name="connsiteX67" fmla="*/ 500199 w 1037961"/>
              <a:gd name="connsiteY67" fmla="*/ 337633 h 1042554"/>
              <a:gd name="connsiteX68" fmla="*/ 517108 w 1037961"/>
              <a:gd name="connsiteY68" fmla="*/ 326033 h 1042554"/>
              <a:gd name="connsiteX69" fmla="*/ 546796 w 1037961"/>
              <a:gd name="connsiteY69" fmla="*/ 260300 h 1042554"/>
              <a:gd name="connsiteX70" fmla="*/ 513831 w 1037961"/>
              <a:gd name="connsiteY70" fmla="*/ 143907 h 1042554"/>
              <a:gd name="connsiteX71" fmla="*/ 432238 w 1037961"/>
              <a:gd name="connsiteY71" fmla="*/ 120 h 104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037961" h="1042554">
                <a:moveTo>
                  <a:pt x="466711" y="738588"/>
                </a:moveTo>
                <a:cubicBezTo>
                  <a:pt x="484209" y="738392"/>
                  <a:pt x="495481" y="741209"/>
                  <a:pt x="495415" y="763361"/>
                </a:cubicBezTo>
                <a:cubicBezTo>
                  <a:pt x="495219" y="829881"/>
                  <a:pt x="496726" y="896400"/>
                  <a:pt x="498102" y="962920"/>
                </a:cubicBezTo>
                <a:cubicBezTo>
                  <a:pt x="498431" y="980353"/>
                  <a:pt x="495415" y="993329"/>
                  <a:pt x="473985" y="993066"/>
                </a:cubicBezTo>
                <a:cubicBezTo>
                  <a:pt x="406351" y="992215"/>
                  <a:pt x="338455" y="995360"/>
                  <a:pt x="271215" y="990117"/>
                </a:cubicBezTo>
                <a:cubicBezTo>
                  <a:pt x="195520" y="984219"/>
                  <a:pt x="166291" y="945356"/>
                  <a:pt x="171338" y="870055"/>
                </a:cubicBezTo>
                <a:cubicBezTo>
                  <a:pt x="190671" y="779811"/>
                  <a:pt x="220752" y="739506"/>
                  <a:pt x="316173" y="739178"/>
                </a:cubicBezTo>
                <a:cubicBezTo>
                  <a:pt x="366374" y="738982"/>
                  <a:pt x="416509" y="739112"/>
                  <a:pt x="466711" y="738588"/>
                </a:cubicBezTo>
                <a:close/>
                <a:moveTo>
                  <a:pt x="671776" y="654508"/>
                </a:moveTo>
                <a:cubicBezTo>
                  <a:pt x="681803" y="657719"/>
                  <a:pt x="676625" y="667615"/>
                  <a:pt x="676625" y="674431"/>
                </a:cubicBezTo>
                <a:cubicBezTo>
                  <a:pt x="676363" y="723321"/>
                  <a:pt x="676233" y="722535"/>
                  <a:pt x="727482" y="725550"/>
                </a:cubicBezTo>
                <a:cubicBezTo>
                  <a:pt x="767721" y="727909"/>
                  <a:pt x="807829" y="732431"/>
                  <a:pt x="848003" y="736166"/>
                </a:cubicBezTo>
                <a:cubicBezTo>
                  <a:pt x="904102" y="741344"/>
                  <a:pt x="958040" y="734200"/>
                  <a:pt x="1011321" y="711132"/>
                </a:cubicBezTo>
                <a:cubicBezTo>
                  <a:pt x="956597" y="791151"/>
                  <a:pt x="901874" y="871237"/>
                  <a:pt x="847086" y="951256"/>
                </a:cubicBezTo>
                <a:cubicBezTo>
                  <a:pt x="832274" y="972949"/>
                  <a:pt x="811893" y="982452"/>
                  <a:pt x="785416" y="980224"/>
                </a:cubicBezTo>
                <a:cubicBezTo>
                  <a:pt x="750616" y="977275"/>
                  <a:pt x="715619" y="976685"/>
                  <a:pt x="681017" y="972360"/>
                </a:cubicBezTo>
                <a:cubicBezTo>
                  <a:pt x="658275" y="969476"/>
                  <a:pt x="649232" y="975112"/>
                  <a:pt x="650476" y="999098"/>
                </a:cubicBezTo>
                <a:cubicBezTo>
                  <a:pt x="651263" y="1013451"/>
                  <a:pt x="653884" y="1029048"/>
                  <a:pt x="647462" y="1042418"/>
                </a:cubicBezTo>
                <a:cubicBezTo>
                  <a:pt x="635600" y="1043729"/>
                  <a:pt x="635010" y="1035275"/>
                  <a:pt x="632454" y="1030228"/>
                </a:cubicBezTo>
                <a:cubicBezTo>
                  <a:pt x="603421" y="972884"/>
                  <a:pt x="575175" y="915146"/>
                  <a:pt x="546012" y="857867"/>
                </a:cubicBezTo>
                <a:cubicBezTo>
                  <a:pt x="538343" y="842794"/>
                  <a:pt x="537360" y="830473"/>
                  <a:pt x="548174" y="815859"/>
                </a:cubicBezTo>
                <a:cubicBezTo>
                  <a:pt x="584482" y="766706"/>
                  <a:pt x="619412" y="716636"/>
                  <a:pt x="655129" y="667091"/>
                </a:cubicBezTo>
                <a:cubicBezTo>
                  <a:pt x="659323" y="661323"/>
                  <a:pt x="662534" y="651493"/>
                  <a:pt x="671776" y="654508"/>
                </a:cubicBezTo>
                <a:close/>
                <a:moveTo>
                  <a:pt x="226651" y="434501"/>
                </a:moveTo>
                <a:cubicBezTo>
                  <a:pt x="240872" y="434304"/>
                  <a:pt x="251293" y="437582"/>
                  <a:pt x="258632" y="451409"/>
                </a:cubicBezTo>
                <a:cubicBezTo>
                  <a:pt x="288452" y="507050"/>
                  <a:pt x="319188" y="562232"/>
                  <a:pt x="349466" y="617610"/>
                </a:cubicBezTo>
                <a:cubicBezTo>
                  <a:pt x="353005" y="624033"/>
                  <a:pt x="359690" y="631504"/>
                  <a:pt x="351170" y="637730"/>
                </a:cubicBezTo>
                <a:cubicBezTo>
                  <a:pt x="345010" y="642252"/>
                  <a:pt x="339177" y="635240"/>
                  <a:pt x="333737" y="632159"/>
                </a:cubicBezTo>
                <a:cubicBezTo>
                  <a:pt x="290483" y="608107"/>
                  <a:pt x="290483" y="608042"/>
                  <a:pt x="265055" y="651886"/>
                </a:cubicBezTo>
                <a:cubicBezTo>
                  <a:pt x="242052" y="691405"/>
                  <a:pt x="218721" y="730726"/>
                  <a:pt x="196308" y="770573"/>
                </a:cubicBezTo>
                <a:cubicBezTo>
                  <a:pt x="146565" y="848233"/>
                  <a:pt x="159738" y="886507"/>
                  <a:pt x="159344" y="916588"/>
                </a:cubicBezTo>
                <a:cubicBezTo>
                  <a:pt x="146827" y="912263"/>
                  <a:pt x="144992" y="900532"/>
                  <a:pt x="140077" y="892012"/>
                </a:cubicBezTo>
                <a:cubicBezTo>
                  <a:pt x="97217" y="818742"/>
                  <a:pt x="55207" y="744882"/>
                  <a:pt x="12281" y="671612"/>
                </a:cubicBezTo>
                <a:cubicBezTo>
                  <a:pt x="-3644" y="644480"/>
                  <a:pt x="-4562" y="619117"/>
                  <a:pt x="12347" y="591986"/>
                </a:cubicBezTo>
                <a:cubicBezTo>
                  <a:pt x="30697" y="562429"/>
                  <a:pt x="46294" y="531102"/>
                  <a:pt x="64841" y="501676"/>
                </a:cubicBezTo>
                <a:cubicBezTo>
                  <a:pt x="75000" y="485620"/>
                  <a:pt x="72378" y="477493"/>
                  <a:pt x="55469" y="470088"/>
                </a:cubicBezTo>
                <a:cubicBezTo>
                  <a:pt x="40921" y="463730"/>
                  <a:pt x="27486" y="454817"/>
                  <a:pt x="15034" y="447871"/>
                </a:cubicBezTo>
                <a:cubicBezTo>
                  <a:pt x="15755" y="436205"/>
                  <a:pt x="21980" y="436991"/>
                  <a:pt x="27092" y="436926"/>
                </a:cubicBezTo>
                <a:cubicBezTo>
                  <a:pt x="93612" y="436074"/>
                  <a:pt x="160131" y="435550"/>
                  <a:pt x="226651" y="434501"/>
                </a:cubicBezTo>
                <a:close/>
                <a:moveTo>
                  <a:pt x="927981" y="376112"/>
                </a:moveTo>
                <a:cubicBezTo>
                  <a:pt x="933871" y="377955"/>
                  <a:pt x="938475" y="383444"/>
                  <a:pt x="942899" y="393078"/>
                </a:cubicBezTo>
                <a:cubicBezTo>
                  <a:pt x="969244" y="450357"/>
                  <a:pt x="997818" y="506522"/>
                  <a:pt x="1023443" y="564128"/>
                </a:cubicBezTo>
                <a:cubicBezTo>
                  <a:pt x="1057456" y="640675"/>
                  <a:pt x="1031110" y="696447"/>
                  <a:pt x="950698" y="719712"/>
                </a:cubicBezTo>
                <a:cubicBezTo>
                  <a:pt x="875396" y="737669"/>
                  <a:pt x="814905" y="720695"/>
                  <a:pt x="798326" y="677245"/>
                </a:cubicBezTo>
                <a:cubicBezTo>
                  <a:pt x="775977" y="618589"/>
                  <a:pt x="744716" y="563276"/>
                  <a:pt x="716274" y="507046"/>
                </a:cubicBezTo>
                <a:cubicBezTo>
                  <a:pt x="706443" y="487647"/>
                  <a:pt x="707361" y="477161"/>
                  <a:pt x="729577" y="467069"/>
                </a:cubicBezTo>
                <a:cubicBezTo>
                  <a:pt x="788954" y="440068"/>
                  <a:pt x="847412" y="411035"/>
                  <a:pt x="905346" y="381019"/>
                </a:cubicBezTo>
                <a:cubicBezTo>
                  <a:pt x="914915" y="376071"/>
                  <a:pt x="922091" y="374269"/>
                  <a:pt x="927981" y="376112"/>
                </a:cubicBezTo>
                <a:close/>
                <a:moveTo>
                  <a:pt x="379467" y="224"/>
                </a:moveTo>
                <a:cubicBezTo>
                  <a:pt x="408566" y="2394"/>
                  <a:pt x="436534" y="20302"/>
                  <a:pt x="461732" y="53726"/>
                </a:cubicBezTo>
                <a:cubicBezTo>
                  <a:pt x="505379" y="117624"/>
                  <a:pt x="511081" y="180211"/>
                  <a:pt x="476347" y="211210"/>
                </a:cubicBezTo>
                <a:cubicBezTo>
                  <a:pt x="429488" y="252957"/>
                  <a:pt x="388921" y="301847"/>
                  <a:pt x="346518" y="348509"/>
                </a:cubicBezTo>
                <a:cubicBezTo>
                  <a:pt x="331904" y="364631"/>
                  <a:pt x="321746" y="367449"/>
                  <a:pt x="304379" y="350278"/>
                </a:cubicBezTo>
                <a:cubicBezTo>
                  <a:pt x="257979" y="304469"/>
                  <a:pt x="210072" y="260100"/>
                  <a:pt x="161378" y="216650"/>
                </a:cubicBezTo>
                <a:cubicBezTo>
                  <a:pt x="145322" y="202297"/>
                  <a:pt x="144404" y="192401"/>
                  <a:pt x="159281" y="177262"/>
                </a:cubicBezTo>
                <a:cubicBezTo>
                  <a:pt x="203387" y="132304"/>
                  <a:pt x="245789" y="85511"/>
                  <a:pt x="290419" y="41143"/>
                </a:cubicBezTo>
                <a:cubicBezTo>
                  <a:pt x="320140" y="11619"/>
                  <a:pt x="350369" y="-1947"/>
                  <a:pt x="379467" y="224"/>
                </a:cubicBezTo>
                <a:close/>
                <a:moveTo>
                  <a:pt x="432238" y="120"/>
                </a:moveTo>
                <a:cubicBezTo>
                  <a:pt x="526545" y="22795"/>
                  <a:pt x="620852" y="45406"/>
                  <a:pt x="715094" y="68081"/>
                </a:cubicBezTo>
                <a:cubicBezTo>
                  <a:pt x="740653" y="74242"/>
                  <a:pt x="756775" y="89839"/>
                  <a:pt x="764115" y="115399"/>
                </a:cubicBezTo>
                <a:cubicBezTo>
                  <a:pt x="773749" y="148954"/>
                  <a:pt x="785676" y="181919"/>
                  <a:pt x="793934" y="215801"/>
                </a:cubicBezTo>
                <a:cubicBezTo>
                  <a:pt x="799373" y="238083"/>
                  <a:pt x="807828" y="244571"/>
                  <a:pt x="829782" y="234806"/>
                </a:cubicBezTo>
                <a:cubicBezTo>
                  <a:pt x="842889" y="228973"/>
                  <a:pt x="856586" y="220912"/>
                  <a:pt x="871332" y="222223"/>
                </a:cubicBezTo>
                <a:cubicBezTo>
                  <a:pt x="876772" y="232840"/>
                  <a:pt x="869104" y="236444"/>
                  <a:pt x="865303" y="240573"/>
                </a:cubicBezTo>
                <a:cubicBezTo>
                  <a:pt x="822049" y="288088"/>
                  <a:pt x="778139" y="335077"/>
                  <a:pt x="735017" y="382722"/>
                </a:cubicBezTo>
                <a:cubicBezTo>
                  <a:pt x="723679" y="395239"/>
                  <a:pt x="712538" y="400548"/>
                  <a:pt x="694974" y="395698"/>
                </a:cubicBezTo>
                <a:cubicBezTo>
                  <a:pt x="636122" y="379315"/>
                  <a:pt x="576877" y="364438"/>
                  <a:pt x="517894" y="348709"/>
                </a:cubicBezTo>
                <a:cubicBezTo>
                  <a:pt x="511013" y="346874"/>
                  <a:pt x="500723" y="347332"/>
                  <a:pt x="500199" y="337633"/>
                </a:cubicBezTo>
                <a:cubicBezTo>
                  <a:pt x="499610" y="327147"/>
                  <a:pt x="510751" y="328392"/>
                  <a:pt x="517108" y="326033"/>
                </a:cubicBezTo>
                <a:cubicBezTo>
                  <a:pt x="562918" y="308863"/>
                  <a:pt x="562197" y="309255"/>
                  <a:pt x="546796" y="260300"/>
                </a:cubicBezTo>
                <a:cubicBezTo>
                  <a:pt x="534671" y="221830"/>
                  <a:pt x="524645" y="182770"/>
                  <a:pt x="513831" y="143907"/>
                </a:cubicBezTo>
                <a:cubicBezTo>
                  <a:pt x="498626" y="89512"/>
                  <a:pt x="472674" y="41670"/>
                  <a:pt x="432238" y="12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9F29A5-9631-4E0D-83CF-4E0AFE8998AE}"/>
              </a:ext>
            </a:extLst>
          </p:cNvPr>
          <p:cNvSpPr txBox="1"/>
          <p:nvPr/>
        </p:nvSpPr>
        <p:spPr>
          <a:xfrm>
            <a:off x="8455415" y="3383944"/>
            <a:ext cx="207705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5C49D-B5BC-4B03-BFCF-231A96138843}"/>
              </a:ext>
            </a:extLst>
          </p:cNvPr>
          <p:cNvSpPr/>
          <p:nvPr/>
        </p:nvSpPr>
        <p:spPr>
          <a:xfrm>
            <a:off x="0" y="4895850"/>
            <a:ext cx="12192000" cy="17335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7B2A7-EA24-4469-BC04-15836B1A5BA0}"/>
              </a:ext>
            </a:extLst>
          </p:cNvPr>
          <p:cNvSpPr txBox="1"/>
          <p:nvPr/>
        </p:nvSpPr>
        <p:spPr>
          <a:xfrm>
            <a:off x="6257925" y="3097590"/>
            <a:ext cx="526975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BB240-6DD9-40C4-83E9-23C22D6FF2D0}"/>
              </a:ext>
            </a:extLst>
          </p:cNvPr>
          <p:cNvSpPr txBox="1"/>
          <p:nvPr/>
        </p:nvSpPr>
        <p:spPr>
          <a:xfrm>
            <a:off x="2457450" y="5177850"/>
            <a:ext cx="9308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r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8A21A2-C83D-4AC5-8C64-7031B0DCA4C4}"/>
              </a:ext>
            </a:extLst>
          </p:cNvPr>
          <p:cNvSpPr/>
          <p:nvPr/>
        </p:nvSpPr>
        <p:spPr>
          <a:xfrm>
            <a:off x="7360178" y="1711226"/>
            <a:ext cx="689857" cy="689857"/>
          </a:xfrm>
          <a:prstGeom prst="roundRect">
            <a:avLst/>
          </a:prstGeom>
          <a:solidFill>
            <a:schemeClr val="accent5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723B78F-72FE-449F-80F7-DE71AF52F0DB}"/>
              </a:ext>
            </a:extLst>
          </p:cNvPr>
          <p:cNvSpPr/>
          <p:nvPr/>
        </p:nvSpPr>
        <p:spPr>
          <a:xfrm>
            <a:off x="7360178" y="2593945"/>
            <a:ext cx="689857" cy="689857"/>
          </a:xfrm>
          <a:prstGeom prst="roundRect">
            <a:avLst/>
          </a:prstGeom>
          <a:solidFill>
            <a:schemeClr val="accent4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91DEA2-5978-4F25-88A5-FABF6551A788}"/>
              </a:ext>
            </a:extLst>
          </p:cNvPr>
          <p:cNvSpPr/>
          <p:nvPr/>
        </p:nvSpPr>
        <p:spPr>
          <a:xfrm>
            <a:off x="7360178" y="3476664"/>
            <a:ext cx="689857" cy="689857"/>
          </a:xfrm>
          <a:prstGeom prst="roundRect">
            <a:avLst/>
          </a:prstGeom>
          <a:solidFill>
            <a:schemeClr val="accent3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55C95C-C9CA-43E8-B396-B8321F546B91}"/>
              </a:ext>
            </a:extLst>
          </p:cNvPr>
          <p:cNvSpPr/>
          <p:nvPr/>
        </p:nvSpPr>
        <p:spPr>
          <a:xfrm>
            <a:off x="7360178" y="4359383"/>
            <a:ext cx="689857" cy="689857"/>
          </a:xfrm>
          <a:prstGeom prst="roundRect">
            <a:avLst/>
          </a:prstGeom>
          <a:solidFill>
            <a:schemeClr val="accent2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9397A95-993D-4462-ABA2-C6E65C874017}"/>
              </a:ext>
            </a:extLst>
          </p:cNvPr>
          <p:cNvSpPr/>
          <p:nvPr/>
        </p:nvSpPr>
        <p:spPr>
          <a:xfrm>
            <a:off x="7360178" y="5242102"/>
            <a:ext cx="689857" cy="689857"/>
          </a:xfrm>
          <a:prstGeom prst="roundRect">
            <a:avLst/>
          </a:prstGeom>
          <a:solidFill>
            <a:schemeClr val="accent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06C9F89-A24C-476F-886D-EA32DD077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69194"/>
              </p:ext>
            </p:extLst>
          </p:nvPr>
        </p:nvGraphicFramePr>
        <p:xfrm>
          <a:off x="80920" y="1479841"/>
          <a:ext cx="6805402" cy="4383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DE1AE06-8567-46A2-98A6-E38A80CA910A}"/>
              </a:ext>
            </a:extLst>
          </p:cNvPr>
          <p:cNvGrpSpPr/>
          <p:nvPr/>
        </p:nvGrpSpPr>
        <p:grpSpPr>
          <a:xfrm>
            <a:off x="731969" y="2433586"/>
            <a:ext cx="5457026" cy="2133602"/>
            <a:chOff x="861724" y="2301847"/>
            <a:chExt cx="6786851" cy="213360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C03E86D-896C-4B1A-89A8-AD8E4EAA7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24" y="3444847"/>
              <a:ext cx="1348076" cy="990602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5CD0228-6463-425E-A290-BADC5F6CFA7C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3444847"/>
              <a:ext cx="1399489" cy="75567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47B97C0-84C9-48A5-9606-FA3FD980D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6445" y="2879670"/>
              <a:ext cx="1267511" cy="1320855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33C8FF-AC22-4691-B155-5F6C8D75B9C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55" y="2863822"/>
              <a:ext cx="1426645" cy="56517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00186E-B910-4523-BB86-7B69DDA21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0600" y="2301847"/>
              <a:ext cx="1317975" cy="1134803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8F00CB-3196-4DE0-B4E4-AF4460C2E891}"/>
              </a:ext>
            </a:extLst>
          </p:cNvPr>
          <p:cNvSpPr/>
          <p:nvPr/>
        </p:nvSpPr>
        <p:spPr>
          <a:xfrm>
            <a:off x="7316420" y="1676517"/>
            <a:ext cx="689857" cy="6898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16" name="그룹 7">
            <a:extLst>
              <a:ext uri="{FF2B5EF4-FFF2-40B4-BE49-F238E27FC236}">
                <a16:creationId xmlns:a16="http://schemas.microsoft.com/office/drawing/2014/main" id="{C1ADED80-D9BA-4768-BCBF-7965D61EA733}"/>
              </a:ext>
            </a:extLst>
          </p:cNvPr>
          <p:cNvGrpSpPr/>
          <p:nvPr/>
        </p:nvGrpSpPr>
        <p:grpSpPr>
          <a:xfrm>
            <a:off x="8108506" y="1650410"/>
            <a:ext cx="3433541" cy="724978"/>
            <a:chOff x="7186639" y="1798001"/>
            <a:chExt cx="3240000" cy="7249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62ABA4-FF48-4A1D-9061-C2A53D2FA7BD}"/>
                </a:ext>
              </a:extLst>
            </p:cNvPr>
            <p:cNvSpPr txBox="1"/>
            <p:nvPr/>
          </p:nvSpPr>
          <p:spPr>
            <a:xfrm>
              <a:off x="7186639" y="2061314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322B69-6EC9-488A-828F-C76D1EF4D2E1}"/>
                </a:ext>
              </a:extLst>
            </p:cNvPr>
            <p:cNvSpPr txBox="1"/>
            <p:nvPr/>
          </p:nvSpPr>
          <p:spPr>
            <a:xfrm>
              <a:off x="7186639" y="1798001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502EB1-EA6E-4593-BDA8-0509CB1A73C3}"/>
              </a:ext>
            </a:extLst>
          </p:cNvPr>
          <p:cNvSpPr/>
          <p:nvPr/>
        </p:nvSpPr>
        <p:spPr>
          <a:xfrm>
            <a:off x="7316420" y="2559236"/>
            <a:ext cx="689857" cy="6898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0" name="그룹 6">
            <a:extLst>
              <a:ext uri="{FF2B5EF4-FFF2-40B4-BE49-F238E27FC236}">
                <a16:creationId xmlns:a16="http://schemas.microsoft.com/office/drawing/2014/main" id="{1D1CA589-5575-4682-9B52-AA1064E1A57C}"/>
              </a:ext>
            </a:extLst>
          </p:cNvPr>
          <p:cNvGrpSpPr/>
          <p:nvPr/>
        </p:nvGrpSpPr>
        <p:grpSpPr>
          <a:xfrm>
            <a:off x="8108506" y="2533130"/>
            <a:ext cx="3433541" cy="724978"/>
            <a:chOff x="7186639" y="2680720"/>
            <a:chExt cx="3240000" cy="7249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B7F13E-441C-4BA8-A292-4873EEC0F48E}"/>
                </a:ext>
              </a:extLst>
            </p:cNvPr>
            <p:cNvSpPr txBox="1"/>
            <p:nvPr/>
          </p:nvSpPr>
          <p:spPr>
            <a:xfrm>
              <a:off x="7186639" y="2944033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5B2E37-CB07-4E9E-B1ED-5211CE714015}"/>
                </a:ext>
              </a:extLst>
            </p:cNvPr>
            <p:cNvSpPr txBox="1"/>
            <p:nvPr/>
          </p:nvSpPr>
          <p:spPr>
            <a:xfrm>
              <a:off x="7186639" y="2680720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E20BEC-9619-420E-87FB-F551BE3F935C}"/>
              </a:ext>
            </a:extLst>
          </p:cNvPr>
          <p:cNvSpPr/>
          <p:nvPr/>
        </p:nvSpPr>
        <p:spPr>
          <a:xfrm>
            <a:off x="7316420" y="3441955"/>
            <a:ext cx="689857" cy="6898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4" name="그룹 5">
            <a:extLst>
              <a:ext uri="{FF2B5EF4-FFF2-40B4-BE49-F238E27FC236}">
                <a16:creationId xmlns:a16="http://schemas.microsoft.com/office/drawing/2014/main" id="{DE5DBABF-9C2E-478D-999A-425F03CFA091}"/>
              </a:ext>
            </a:extLst>
          </p:cNvPr>
          <p:cNvGrpSpPr/>
          <p:nvPr/>
        </p:nvGrpSpPr>
        <p:grpSpPr>
          <a:xfrm>
            <a:off x="8108506" y="3415848"/>
            <a:ext cx="3433541" cy="724978"/>
            <a:chOff x="7186639" y="3563439"/>
            <a:chExt cx="3240000" cy="7249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E937D5-84AD-40FC-A3CC-7A1D409D2FEC}"/>
                </a:ext>
              </a:extLst>
            </p:cNvPr>
            <p:cNvSpPr txBox="1"/>
            <p:nvPr/>
          </p:nvSpPr>
          <p:spPr>
            <a:xfrm>
              <a:off x="7186639" y="3826752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DFA30B-D186-460B-9A5B-730171660E98}"/>
                </a:ext>
              </a:extLst>
            </p:cNvPr>
            <p:cNvSpPr txBox="1"/>
            <p:nvPr/>
          </p:nvSpPr>
          <p:spPr>
            <a:xfrm>
              <a:off x="7186639" y="3563439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3DCBD11-7844-430F-BAA7-FE2EFE27F8B2}"/>
              </a:ext>
            </a:extLst>
          </p:cNvPr>
          <p:cNvSpPr/>
          <p:nvPr/>
        </p:nvSpPr>
        <p:spPr>
          <a:xfrm>
            <a:off x="7316420" y="4324674"/>
            <a:ext cx="689857" cy="6898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8" name="그룹 4">
            <a:extLst>
              <a:ext uri="{FF2B5EF4-FFF2-40B4-BE49-F238E27FC236}">
                <a16:creationId xmlns:a16="http://schemas.microsoft.com/office/drawing/2014/main" id="{E14B4F7E-AB83-44D2-86C9-6F63FB704EE1}"/>
              </a:ext>
            </a:extLst>
          </p:cNvPr>
          <p:cNvGrpSpPr/>
          <p:nvPr/>
        </p:nvGrpSpPr>
        <p:grpSpPr>
          <a:xfrm>
            <a:off x="8108506" y="4298568"/>
            <a:ext cx="3433541" cy="724978"/>
            <a:chOff x="7186639" y="4446158"/>
            <a:chExt cx="3240000" cy="7249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1464E7-387A-4429-B7D9-5B68DBC79DB0}"/>
                </a:ext>
              </a:extLst>
            </p:cNvPr>
            <p:cNvSpPr txBox="1"/>
            <p:nvPr/>
          </p:nvSpPr>
          <p:spPr>
            <a:xfrm>
              <a:off x="7186639" y="4709471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FE7803-DDED-4C62-9130-A85C31C97EEF}"/>
                </a:ext>
              </a:extLst>
            </p:cNvPr>
            <p:cNvSpPr txBox="1"/>
            <p:nvPr/>
          </p:nvSpPr>
          <p:spPr>
            <a:xfrm>
              <a:off x="7186639" y="4446158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839398-82EE-4A4A-8F4A-374BA2604D09}"/>
              </a:ext>
            </a:extLst>
          </p:cNvPr>
          <p:cNvSpPr/>
          <p:nvPr/>
        </p:nvSpPr>
        <p:spPr>
          <a:xfrm>
            <a:off x="7316420" y="5207393"/>
            <a:ext cx="689857" cy="68985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32" name="그룹 3">
            <a:extLst>
              <a:ext uri="{FF2B5EF4-FFF2-40B4-BE49-F238E27FC236}">
                <a16:creationId xmlns:a16="http://schemas.microsoft.com/office/drawing/2014/main" id="{3BD025AD-77AB-4800-BBD5-34787B61700D}"/>
              </a:ext>
            </a:extLst>
          </p:cNvPr>
          <p:cNvGrpSpPr/>
          <p:nvPr/>
        </p:nvGrpSpPr>
        <p:grpSpPr>
          <a:xfrm>
            <a:off x="8108506" y="5181288"/>
            <a:ext cx="3433541" cy="724978"/>
            <a:chOff x="7186639" y="5328877"/>
            <a:chExt cx="3240000" cy="7249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293C7C-B5AF-43C8-A569-759810BC7F85}"/>
                </a:ext>
              </a:extLst>
            </p:cNvPr>
            <p:cNvSpPr txBox="1"/>
            <p:nvPr/>
          </p:nvSpPr>
          <p:spPr>
            <a:xfrm>
              <a:off x="7186639" y="5592190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F8C156-38A4-4EF1-86AF-1816EC7BF1B0}"/>
                </a:ext>
              </a:extLst>
            </p:cNvPr>
            <p:cNvSpPr txBox="1"/>
            <p:nvPr/>
          </p:nvSpPr>
          <p:spPr>
            <a:xfrm>
              <a:off x="7186639" y="5328877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Parallelogram 15">
            <a:extLst>
              <a:ext uri="{FF2B5EF4-FFF2-40B4-BE49-F238E27FC236}">
                <a16:creationId xmlns:a16="http://schemas.microsoft.com/office/drawing/2014/main" id="{1400FE58-49C3-40CA-A181-C093B5CE4722}"/>
              </a:ext>
            </a:extLst>
          </p:cNvPr>
          <p:cNvSpPr/>
          <p:nvPr/>
        </p:nvSpPr>
        <p:spPr>
          <a:xfrm flipH="1">
            <a:off x="7490470" y="361745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372280E1-5D28-4D79-8E48-F07D090C12C6}"/>
              </a:ext>
            </a:extLst>
          </p:cNvPr>
          <p:cNvSpPr/>
          <p:nvPr/>
        </p:nvSpPr>
        <p:spPr>
          <a:xfrm>
            <a:off x="7510702" y="453011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29298A0F-D9AD-4F65-BD49-E60D33D5E20D}"/>
              </a:ext>
            </a:extLst>
          </p:cNvPr>
          <p:cNvSpPr/>
          <p:nvPr/>
        </p:nvSpPr>
        <p:spPr>
          <a:xfrm>
            <a:off x="7534267" y="272666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2F0C8483-80D2-4ECE-8639-38280EDC94FA}"/>
              </a:ext>
            </a:extLst>
          </p:cNvPr>
          <p:cNvSpPr/>
          <p:nvPr/>
        </p:nvSpPr>
        <p:spPr>
          <a:xfrm>
            <a:off x="7490471" y="187052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0A779F4A-109E-4CCD-B446-7C078804F392}"/>
              </a:ext>
            </a:extLst>
          </p:cNvPr>
          <p:cNvSpPr/>
          <p:nvPr/>
        </p:nvSpPr>
        <p:spPr>
          <a:xfrm rot="2700000">
            <a:off x="7528387" y="53139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B82A10D-E368-4E49-858C-10BC1012066E}"/>
              </a:ext>
            </a:extLst>
          </p:cNvPr>
          <p:cNvSpPr/>
          <p:nvPr/>
        </p:nvSpPr>
        <p:spPr>
          <a:xfrm rot="177284" flipH="1">
            <a:off x="-17361" y="5003962"/>
            <a:ext cx="6914377" cy="2041733"/>
          </a:xfrm>
          <a:custGeom>
            <a:avLst/>
            <a:gdLst>
              <a:gd name="connsiteX0" fmla="*/ 2805314 w 6914377"/>
              <a:gd name="connsiteY0" fmla="*/ 1645 h 2041733"/>
              <a:gd name="connsiteX1" fmla="*/ 2721250 w 6914377"/>
              <a:gd name="connsiteY1" fmla="*/ 636 h 2041733"/>
              <a:gd name="connsiteX2" fmla="*/ 2202622 w 6914377"/>
              <a:gd name="connsiteY2" fmla="*/ 122555 h 2041733"/>
              <a:gd name="connsiteX3" fmla="*/ 1326116 w 6914377"/>
              <a:gd name="connsiteY3" fmla="*/ 154441 h 2041733"/>
              <a:gd name="connsiteX4" fmla="*/ 1522550 w 6914377"/>
              <a:gd name="connsiteY4" fmla="*/ 461583 h 2041733"/>
              <a:gd name="connsiteX5" fmla="*/ 2071666 w 6914377"/>
              <a:gd name="connsiteY5" fmla="*/ 491297 h 2041733"/>
              <a:gd name="connsiteX6" fmla="*/ 1406334 w 6914377"/>
              <a:gd name="connsiteY6" fmla="*/ 584238 h 2041733"/>
              <a:gd name="connsiteX7" fmla="*/ 558766 w 6914377"/>
              <a:gd name="connsiteY7" fmla="*/ 361193 h 2041733"/>
              <a:gd name="connsiteX8" fmla="*/ 1891 w 6914377"/>
              <a:gd name="connsiteY8" fmla="*/ 547775 h 2041733"/>
              <a:gd name="connsiteX9" fmla="*/ 308954 w 6914377"/>
              <a:gd name="connsiteY9" fmla="*/ 611003 h 2041733"/>
              <a:gd name="connsiteX10" fmla="*/ 211592 w 6914377"/>
              <a:gd name="connsiteY10" fmla="*/ 822955 h 2041733"/>
              <a:gd name="connsiteX11" fmla="*/ 1713243 w 6914377"/>
              <a:gd name="connsiteY11" fmla="*/ 1106125 h 2041733"/>
              <a:gd name="connsiteX12" fmla="*/ 2102232 w 6914377"/>
              <a:gd name="connsiteY12" fmla="*/ 1253373 h 2041733"/>
              <a:gd name="connsiteX13" fmla="*/ 3273082 w 6914377"/>
              <a:gd name="connsiteY13" fmla="*/ 1141812 h 2041733"/>
              <a:gd name="connsiteX14" fmla="*/ 6812554 w 6914377"/>
              <a:gd name="connsiteY14" fmla="*/ 2033235 h 2041733"/>
              <a:gd name="connsiteX15" fmla="*/ 6853224 w 6914377"/>
              <a:gd name="connsiteY15" fmla="*/ 2041733 h 2041733"/>
              <a:gd name="connsiteX16" fmla="*/ 6914377 w 6914377"/>
              <a:gd name="connsiteY16" fmla="*/ 856956 h 2041733"/>
              <a:gd name="connsiteX17" fmla="*/ 6825790 w 6914377"/>
              <a:gd name="connsiteY17" fmla="*/ 855737 h 2041733"/>
              <a:gd name="connsiteX18" fmla="*/ 4239426 w 6914377"/>
              <a:gd name="connsiteY18" fmla="*/ 657845 h 2041733"/>
              <a:gd name="connsiteX19" fmla="*/ 3471688 w 6914377"/>
              <a:gd name="connsiteY19" fmla="*/ 188732 h 2041733"/>
              <a:gd name="connsiteX20" fmla="*/ 2805314 w 6914377"/>
              <a:gd name="connsiteY20" fmla="*/ 1645 h 204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914377" h="2041733">
                <a:moveTo>
                  <a:pt x="2805314" y="1645"/>
                </a:moveTo>
                <a:cubicBezTo>
                  <a:pt x="2776410" y="-103"/>
                  <a:pt x="2748329" y="-488"/>
                  <a:pt x="2721250" y="636"/>
                </a:cubicBezTo>
                <a:cubicBezTo>
                  <a:pt x="2504618" y="9624"/>
                  <a:pt x="2326622" y="70279"/>
                  <a:pt x="2202622" y="122555"/>
                </a:cubicBezTo>
                <a:cubicBezTo>
                  <a:pt x="2029619" y="175386"/>
                  <a:pt x="1603389" y="71818"/>
                  <a:pt x="1326116" y="154441"/>
                </a:cubicBezTo>
                <a:cubicBezTo>
                  <a:pt x="1197951" y="241925"/>
                  <a:pt x="1337908" y="448576"/>
                  <a:pt x="1522550" y="461583"/>
                </a:cubicBezTo>
                <a:cubicBezTo>
                  <a:pt x="1679521" y="505002"/>
                  <a:pt x="1888628" y="481393"/>
                  <a:pt x="2071666" y="491297"/>
                </a:cubicBezTo>
                <a:cubicBezTo>
                  <a:pt x="1920641" y="604202"/>
                  <a:pt x="1628111" y="553258"/>
                  <a:pt x="1406334" y="584238"/>
                </a:cubicBezTo>
                <a:cubicBezTo>
                  <a:pt x="1090297" y="483823"/>
                  <a:pt x="874802" y="424370"/>
                  <a:pt x="558766" y="361193"/>
                </a:cubicBezTo>
                <a:cubicBezTo>
                  <a:pt x="258941" y="317878"/>
                  <a:pt x="-25986" y="341591"/>
                  <a:pt x="1891" y="547775"/>
                </a:cubicBezTo>
                <a:lnTo>
                  <a:pt x="308954" y="611003"/>
                </a:lnTo>
                <a:cubicBezTo>
                  <a:pt x="199538" y="655587"/>
                  <a:pt x="116192" y="808162"/>
                  <a:pt x="211592" y="822955"/>
                </a:cubicBezTo>
                <a:cubicBezTo>
                  <a:pt x="763036" y="887554"/>
                  <a:pt x="1184143" y="1004288"/>
                  <a:pt x="1713243" y="1106125"/>
                </a:cubicBezTo>
                <a:cubicBezTo>
                  <a:pt x="1814357" y="1147761"/>
                  <a:pt x="2012292" y="1237806"/>
                  <a:pt x="2102232" y="1253373"/>
                </a:cubicBezTo>
                <a:cubicBezTo>
                  <a:pt x="2374618" y="1271113"/>
                  <a:pt x="2865653" y="1080884"/>
                  <a:pt x="3273082" y="1141812"/>
                </a:cubicBezTo>
                <a:cubicBezTo>
                  <a:pt x="3619245" y="1173160"/>
                  <a:pt x="5706229" y="1788545"/>
                  <a:pt x="6812554" y="2033235"/>
                </a:cubicBezTo>
                <a:lnTo>
                  <a:pt x="6853224" y="2041733"/>
                </a:lnTo>
                <a:lnTo>
                  <a:pt x="6914377" y="856956"/>
                </a:lnTo>
                <a:lnTo>
                  <a:pt x="6825790" y="855737"/>
                </a:lnTo>
                <a:cubicBezTo>
                  <a:pt x="6103297" y="845623"/>
                  <a:pt x="5108740" y="825721"/>
                  <a:pt x="4239426" y="657845"/>
                </a:cubicBezTo>
                <a:cubicBezTo>
                  <a:pt x="4016146" y="443179"/>
                  <a:pt x="3724717" y="298266"/>
                  <a:pt x="3471688" y="188732"/>
                </a:cubicBezTo>
                <a:cubicBezTo>
                  <a:pt x="3250287" y="92889"/>
                  <a:pt x="3007641" y="13879"/>
                  <a:pt x="2805314" y="1645"/>
                </a:cubicBezTo>
                <a:close/>
              </a:path>
            </a:pathLst>
          </a:custGeom>
          <a:solidFill>
            <a:srgbClr val="F9C9A9"/>
          </a:solidFill>
          <a:ln w="81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C3BFF3-AF58-43D3-8D68-3F55B43628B1}"/>
              </a:ext>
            </a:extLst>
          </p:cNvPr>
          <p:cNvSpPr/>
          <p:nvPr/>
        </p:nvSpPr>
        <p:spPr>
          <a:xfrm>
            <a:off x="4778337" y="2528248"/>
            <a:ext cx="2605497" cy="2603795"/>
          </a:xfrm>
          <a:custGeom>
            <a:avLst/>
            <a:gdLst>
              <a:gd name="connsiteX0" fmla="*/ 1303677 w 2605497"/>
              <a:gd name="connsiteY0" fmla="*/ 429391 h 2603795"/>
              <a:gd name="connsiteX1" fmla="*/ 2175902 w 2605497"/>
              <a:gd name="connsiteY1" fmla="*/ 1303989 h 2603795"/>
              <a:gd name="connsiteX2" fmla="*/ 1300355 w 2605497"/>
              <a:gd name="connsiteY2" fmla="*/ 2175265 h 2603795"/>
              <a:gd name="connsiteX3" fmla="*/ 429553 w 2605497"/>
              <a:gd name="connsiteY3" fmla="*/ 1301141 h 2603795"/>
              <a:gd name="connsiteX4" fmla="*/ 1303677 w 2605497"/>
              <a:gd name="connsiteY4" fmla="*/ 429391 h 2603795"/>
              <a:gd name="connsiteX5" fmla="*/ 1303776 w 2605497"/>
              <a:gd name="connsiteY5" fmla="*/ 349643 h 2603795"/>
              <a:gd name="connsiteX6" fmla="*/ 351976 w 2605497"/>
              <a:gd name="connsiteY6" fmla="*/ 1295922 h 2603795"/>
              <a:gd name="connsiteX7" fmla="*/ 1302271 w 2605497"/>
              <a:gd name="connsiteY7" fmla="*/ 2250232 h 2603795"/>
              <a:gd name="connsiteX8" fmla="*/ 2254070 w 2605497"/>
              <a:gd name="connsiteY8" fmla="*/ 1299435 h 2603795"/>
              <a:gd name="connsiteX9" fmla="*/ 1303776 w 2605497"/>
              <a:gd name="connsiteY9" fmla="*/ 349643 h 2603795"/>
              <a:gd name="connsiteX10" fmla="*/ 1158392 w 2605497"/>
              <a:gd name="connsiteY10" fmla="*/ 139 h 2603795"/>
              <a:gd name="connsiteX11" fmla="*/ 1202372 w 2605497"/>
              <a:gd name="connsiteY11" fmla="*/ 47437 h 2603795"/>
              <a:gd name="connsiteX12" fmla="*/ 1235504 w 2605497"/>
              <a:gd name="connsiteY12" fmla="*/ 157878 h 2603795"/>
              <a:gd name="connsiteX13" fmla="*/ 1268134 w 2605497"/>
              <a:gd name="connsiteY13" fmla="*/ 187497 h 2603795"/>
              <a:gd name="connsiteX14" fmla="*/ 1339418 w 2605497"/>
              <a:gd name="connsiteY14" fmla="*/ 187497 h 2603795"/>
              <a:gd name="connsiteX15" fmla="*/ 1371045 w 2605497"/>
              <a:gd name="connsiteY15" fmla="*/ 158882 h 2603795"/>
              <a:gd name="connsiteX16" fmla="*/ 1408194 w 2605497"/>
              <a:gd name="connsiteY16" fmla="*/ 36895 h 2603795"/>
              <a:gd name="connsiteX17" fmla="*/ 1458895 w 2605497"/>
              <a:gd name="connsiteY17" fmla="*/ 249 h 2603795"/>
              <a:gd name="connsiteX18" fmla="*/ 1472449 w 2605497"/>
              <a:gd name="connsiteY18" fmla="*/ 751 h 2603795"/>
              <a:gd name="connsiteX19" fmla="*/ 1530682 w 2605497"/>
              <a:gd name="connsiteY19" fmla="*/ 63501 h 2603795"/>
              <a:gd name="connsiteX20" fmla="*/ 1534196 w 2605497"/>
              <a:gd name="connsiteY20" fmla="*/ 180468 h 2603795"/>
              <a:gd name="connsiteX21" fmla="*/ 1554778 w 2605497"/>
              <a:gd name="connsiteY21" fmla="*/ 214604 h 2603795"/>
              <a:gd name="connsiteX22" fmla="*/ 1629075 w 2605497"/>
              <a:gd name="connsiteY22" fmla="*/ 234183 h 2603795"/>
              <a:gd name="connsiteX23" fmla="*/ 1664215 w 2605497"/>
              <a:gd name="connsiteY23" fmla="*/ 215608 h 2603795"/>
              <a:gd name="connsiteX24" fmla="*/ 1730982 w 2605497"/>
              <a:gd name="connsiteY24" fmla="*/ 108682 h 2603795"/>
              <a:gd name="connsiteX25" fmla="*/ 1795740 w 2605497"/>
              <a:gd name="connsiteY25" fmla="*/ 86091 h 2603795"/>
              <a:gd name="connsiteX26" fmla="*/ 1807287 w 2605497"/>
              <a:gd name="connsiteY26" fmla="*/ 90108 h 2603795"/>
              <a:gd name="connsiteX27" fmla="*/ 1843933 w 2605497"/>
              <a:gd name="connsiteY27" fmla="*/ 161895 h 2603795"/>
              <a:gd name="connsiteX28" fmla="*/ 1817828 w 2605497"/>
              <a:gd name="connsiteY28" fmla="*/ 274343 h 2603795"/>
              <a:gd name="connsiteX29" fmla="*/ 1835900 w 2605497"/>
              <a:gd name="connsiteY29" fmla="*/ 323038 h 2603795"/>
              <a:gd name="connsiteX30" fmla="*/ 1894132 w 2605497"/>
              <a:gd name="connsiteY30" fmla="*/ 355166 h 2603795"/>
              <a:gd name="connsiteX31" fmla="*/ 1932788 w 2605497"/>
              <a:gd name="connsiteY31" fmla="*/ 346130 h 2603795"/>
              <a:gd name="connsiteX32" fmla="*/ 2025156 w 2605497"/>
              <a:gd name="connsiteY32" fmla="*/ 260287 h 2603795"/>
              <a:gd name="connsiteX33" fmla="*/ 2093429 w 2605497"/>
              <a:gd name="connsiteY33" fmla="*/ 254765 h 2603795"/>
              <a:gd name="connsiteX34" fmla="*/ 2096942 w 2605497"/>
              <a:gd name="connsiteY34" fmla="*/ 257276 h 2603795"/>
              <a:gd name="connsiteX35" fmla="*/ 2118529 w 2605497"/>
              <a:gd name="connsiteY35" fmla="*/ 344122 h 2603795"/>
              <a:gd name="connsiteX36" fmla="*/ 2064815 w 2605497"/>
              <a:gd name="connsiteY36" fmla="*/ 444523 h 2603795"/>
              <a:gd name="connsiteX37" fmla="*/ 2069333 w 2605497"/>
              <a:gd name="connsiteY37" fmla="*/ 492213 h 2603795"/>
              <a:gd name="connsiteX38" fmla="*/ 2114513 w 2605497"/>
              <a:gd name="connsiteY38" fmla="*/ 536892 h 2603795"/>
              <a:gd name="connsiteX39" fmla="*/ 2159693 w 2605497"/>
              <a:gd name="connsiteY39" fmla="*/ 540908 h 2603795"/>
              <a:gd name="connsiteX40" fmla="*/ 2273648 w 2605497"/>
              <a:gd name="connsiteY40" fmla="*/ 480667 h 2603795"/>
              <a:gd name="connsiteX41" fmla="*/ 2335896 w 2605497"/>
              <a:gd name="connsiteY41" fmla="*/ 493719 h 2603795"/>
              <a:gd name="connsiteX42" fmla="*/ 2354973 w 2605497"/>
              <a:gd name="connsiteY42" fmla="*/ 519322 h 2603795"/>
              <a:gd name="connsiteX43" fmla="*/ 2349953 w 2605497"/>
              <a:gd name="connsiteY43" fmla="*/ 575546 h 2603795"/>
              <a:gd name="connsiteX44" fmla="*/ 2259090 w 2605497"/>
              <a:gd name="connsiteY44" fmla="*/ 673437 h 2603795"/>
              <a:gd name="connsiteX45" fmla="*/ 2251058 w 2605497"/>
              <a:gd name="connsiteY45" fmla="*/ 713597 h 2603795"/>
              <a:gd name="connsiteX46" fmla="*/ 2285696 w 2605497"/>
              <a:gd name="connsiteY46" fmla="*/ 773837 h 2603795"/>
              <a:gd name="connsiteX47" fmla="*/ 2329872 w 2605497"/>
              <a:gd name="connsiteY47" fmla="*/ 788396 h 2603795"/>
              <a:gd name="connsiteX48" fmla="*/ 2458385 w 2605497"/>
              <a:gd name="connsiteY48" fmla="*/ 759279 h 2603795"/>
              <a:gd name="connsiteX49" fmla="*/ 2506076 w 2605497"/>
              <a:gd name="connsiteY49" fmla="*/ 781368 h 2603795"/>
              <a:gd name="connsiteX50" fmla="*/ 2521136 w 2605497"/>
              <a:gd name="connsiteY50" fmla="*/ 816006 h 2603795"/>
              <a:gd name="connsiteX51" fmla="*/ 2500554 w 2605497"/>
              <a:gd name="connsiteY51" fmla="*/ 872230 h 2603795"/>
              <a:gd name="connsiteX52" fmla="*/ 2394631 w 2605497"/>
              <a:gd name="connsiteY52" fmla="*/ 937993 h 2603795"/>
              <a:gd name="connsiteX53" fmla="*/ 2372041 w 2605497"/>
              <a:gd name="connsiteY53" fmla="*/ 987190 h 2603795"/>
              <a:gd name="connsiteX54" fmla="*/ 2387603 w 2605497"/>
              <a:gd name="connsiteY54" fmla="*/ 1044418 h 2603795"/>
              <a:gd name="connsiteX55" fmla="*/ 2425254 w 2605497"/>
              <a:gd name="connsiteY55" fmla="*/ 1071024 h 2603795"/>
              <a:gd name="connsiteX56" fmla="*/ 2557281 w 2605497"/>
              <a:gd name="connsiteY56" fmla="*/ 1076044 h 2603795"/>
              <a:gd name="connsiteX57" fmla="*/ 2599951 w 2605497"/>
              <a:gd name="connsiteY57" fmla="*/ 1109678 h 2603795"/>
              <a:gd name="connsiteX58" fmla="*/ 2605473 w 2605497"/>
              <a:gd name="connsiteY58" fmla="*/ 1150340 h 2603795"/>
              <a:gd name="connsiteX59" fmla="*/ 2572842 w 2605497"/>
              <a:gd name="connsiteY59" fmla="*/ 1196525 h 2603795"/>
              <a:gd name="connsiteX60" fmla="*/ 2453867 w 2605497"/>
              <a:gd name="connsiteY60" fmla="*/ 1233172 h 2603795"/>
              <a:gd name="connsiteX61" fmla="*/ 2416719 w 2605497"/>
              <a:gd name="connsiteY61" fmla="*/ 1280359 h 2603795"/>
              <a:gd name="connsiteX62" fmla="*/ 2419229 w 2605497"/>
              <a:gd name="connsiteY62" fmla="*/ 1342608 h 2603795"/>
              <a:gd name="connsiteX63" fmla="*/ 2444832 w 2605497"/>
              <a:gd name="connsiteY63" fmla="*/ 1369716 h 2603795"/>
              <a:gd name="connsiteX64" fmla="*/ 2569830 w 2605497"/>
              <a:gd name="connsiteY64" fmla="*/ 1407869 h 2603795"/>
              <a:gd name="connsiteX65" fmla="*/ 2605473 w 2605497"/>
              <a:gd name="connsiteY65" fmla="*/ 1457567 h 2603795"/>
              <a:gd name="connsiteX66" fmla="*/ 2605473 w 2605497"/>
              <a:gd name="connsiteY66" fmla="*/ 1466603 h 2603795"/>
              <a:gd name="connsiteX67" fmla="*/ 2541216 w 2605497"/>
              <a:gd name="connsiteY67" fmla="*/ 1530357 h 2603795"/>
              <a:gd name="connsiteX68" fmla="*/ 2422743 w 2605497"/>
              <a:gd name="connsiteY68" fmla="*/ 1533872 h 2603795"/>
              <a:gd name="connsiteX69" fmla="*/ 2391117 w 2605497"/>
              <a:gd name="connsiteY69" fmla="*/ 1553450 h 2603795"/>
              <a:gd name="connsiteX70" fmla="*/ 2371037 w 2605497"/>
              <a:gd name="connsiteY70" fmla="*/ 1627747 h 2603795"/>
              <a:gd name="connsiteX71" fmla="*/ 2390615 w 2605497"/>
              <a:gd name="connsiteY71" fmla="*/ 1663891 h 2603795"/>
              <a:gd name="connsiteX72" fmla="*/ 2495032 w 2605497"/>
              <a:gd name="connsiteY72" fmla="*/ 1729151 h 2603795"/>
              <a:gd name="connsiteX73" fmla="*/ 2518625 w 2605497"/>
              <a:gd name="connsiteY73" fmla="*/ 1795918 h 2603795"/>
              <a:gd name="connsiteX74" fmla="*/ 2502060 w 2605497"/>
              <a:gd name="connsiteY74" fmla="*/ 1830054 h 2603795"/>
              <a:gd name="connsiteX75" fmla="*/ 2469932 w 2605497"/>
              <a:gd name="connsiteY75" fmla="*/ 1846118 h 2603795"/>
              <a:gd name="connsiteX76" fmla="*/ 2390113 w 2605497"/>
              <a:gd name="connsiteY76" fmla="*/ 1828548 h 2603795"/>
              <a:gd name="connsiteX77" fmla="*/ 2324852 w 2605497"/>
              <a:gd name="connsiteY77" fmla="*/ 1813487 h 2603795"/>
              <a:gd name="connsiteX78" fmla="*/ 2290715 w 2605497"/>
              <a:gd name="connsiteY78" fmla="*/ 1824030 h 2603795"/>
              <a:gd name="connsiteX79" fmla="*/ 2249552 w 2605497"/>
              <a:gd name="connsiteY79" fmla="*/ 1897825 h 2603795"/>
              <a:gd name="connsiteX80" fmla="*/ 2259592 w 2605497"/>
              <a:gd name="connsiteY80" fmla="*/ 1929451 h 2603795"/>
              <a:gd name="connsiteX81" fmla="*/ 2347442 w 2605497"/>
              <a:gd name="connsiteY81" fmla="*/ 2023828 h 2603795"/>
              <a:gd name="connsiteX82" fmla="*/ 2352965 w 2605497"/>
              <a:gd name="connsiteY82" fmla="*/ 2088586 h 2603795"/>
              <a:gd name="connsiteX83" fmla="*/ 2349451 w 2605497"/>
              <a:gd name="connsiteY83" fmla="*/ 2093606 h 2603795"/>
              <a:gd name="connsiteX84" fmla="*/ 2261098 w 2605497"/>
              <a:gd name="connsiteY84" fmla="*/ 2115694 h 2603795"/>
              <a:gd name="connsiteX85" fmla="*/ 2159191 w 2605497"/>
              <a:gd name="connsiteY85" fmla="*/ 2061478 h 2603795"/>
              <a:gd name="connsiteX86" fmla="*/ 2119532 w 2605497"/>
              <a:gd name="connsiteY86" fmla="*/ 2062984 h 2603795"/>
              <a:gd name="connsiteX87" fmla="*/ 2067827 w 2605497"/>
              <a:gd name="connsiteY87" fmla="*/ 2113686 h 2603795"/>
              <a:gd name="connsiteX88" fmla="*/ 2065317 w 2605497"/>
              <a:gd name="connsiteY88" fmla="*/ 2157361 h 2603795"/>
              <a:gd name="connsiteX89" fmla="*/ 2125557 w 2605497"/>
              <a:gd name="connsiteY89" fmla="*/ 2271316 h 2603795"/>
              <a:gd name="connsiteX90" fmla="*/ 2115517 w 2605497"/>
              <a:gd name="connsiteY90" fmla="*/ 2330552 h 2603795"/>
              <a:gd name="connsiteX91" fmla="*/ 2105477 w 2605497"/>
              <a:gd name="connsiteY91" fmla="*/ 2339588 h 2603795"/>
              <a:gd name="connsiteX92" fmla="*/ 2019132 w 2605497"/>
              <a:gd name="connsiteY92" fmla="*/ 2336576 h 2603795"/>
              <a:gd name="connsiteX93" fmla="*/ 1934796 w 2605497"/>
              <a:gd name="connsiteY93" fmla="*/ 2257761 h 2603795"/>
              <a:gd name="connsiteX94" fmla="*/ 1891622 w 2605497"/>
              <a:gd name="connsiteY94" fmla="*/ 2249228 h 2603795"/>
              <a:gd name="connsiteX95" fmla="*/ 1832386 w 2605497"/>
              <a:gd name="connsiteY95" fmla="*/ 2282861 h 2603795"/>
              <a:gd name="connsiteX96" fmla="*/ 1817828 w 2605497"/>
              <a:gd name="connsiteY96" fmla="*/ 2327038 h 2603795"/>
              <a:gd name="connsiteX97" fmla="*/ 1847949 w 2605497"/>
              <a:gd name="connsiteY97" fmla="*/ 2458563 h 2603795"/>
              <a:gd name="connsiteX98" fmla="*/ 1828370 w 2605497"/>
              <a:gd name="connsiteY98" fmla="*/ 2502237 h 2603795"/>
              <a:gd name="connsiteX99" fmla="*/ 1791222 w 2605497"/>
              <a:gd name="connsiteY99" fmla="*/ 2518804 h 2603795"/>
              <a:gd name="connsiteX100" fmla="*/ 1734496 w 2605497"/>
              <a:gd name="connsiteY100" fmla="*/ 2498724 h 2603795"/>
              <a:gd name="connsiteX101" fmla="*/ 1668734 w 2605497"/>
              <a:gd name="connsiteY101" fmla="*/ 2392800 h 2603795"/>
              <a:gd name="connsiteX102" fmla="*/ 1619537 w 2605497"/>
              <a:gd name="connsiteY102" fmla="*/ 2369708 h 2603795"/>
              <a:gd name="connsiteX103" fmla="*/ 1566826 w 2605497"/>
              <a:gd name="connsiteY103" fmla="*/ 2383765 h 2603795"/>
              <a:gd name="connsiteX104" fmla="*/ 1534698 w 2605497"/>
              <a:gd name="connsiteY104" fmla="*/ 2427439 h 2603795"/>
              <a:gd name="connsiteX105" fmla="*/ 1531184 w 2605497"/>
              <a:gd name="connsiteY105" fmla="*/ 2545911 h 2603795"/>
              <a:gd name="connsiteX106" fmla="*/ 1485502 w 2605497"/>
              <a:gd name="connsiteY106" fmla="*/ 2600128 h 2603795"/>
              <a:gd name="connsiteX107" fmla="*/ 1456887 w 2605497"/>
              <a:gd name="connsiteY107" fmla="*/ 2603642 h 2603795"/>
              <a:gd name="connsiteX108" fmla="*/ 1410704 w 2605497"/>
              <a:gd name="connsiteY108" fmla="*/ 2572518 h 2603795"/>
              <a:gd name="connsiteX109" fmla="*/ 1372049 w 2605497"/>
              <a:gd name="connsiteY109" fmla="*/ 2446515 h 2603795"/>
              <a:gd name="connsiteX110" fmla="*/ 1335905 w 2605497"/>
              <a:gd name="connsiteY110" fmla="*/ 2415390 h 2603795"/>
              <a:gd name="connsiteX111" fmla="*/ 1269640 w 2605497"/>
              <a:gd name="connsiteY111" fmla="*/ 2415892 h 2603795"/>
              <a:gd name="connsiteX112" fmla="*/ 1237512 w 2605497"/>
              <a:gd name="connsiteY112" fmla="*/ 2443503 h 2603795"/>
              <a:gd name="connsiteX113" fmla="*/ 1200866 w 2605497"/>
              <a:gd name="connsiteY113" fmla="*/ 2562478 h 2603795"/>
              <a:gd name="connsiteX114" fmla="*/ 1139119 w 2605497"/>
              <a:gd name="connsiteY114" fmla="*/ 2602136 h 2603795"/>
              <a:gd name="connsiteX115" fmla="*/ 1076871 w 2605497"/>
              <a:gd name="connsiteY115" fmla="*/ 2531856 h 2603795"/>
              <a:gd name="connsiteX116" fmla="*/ 1073859 w 2605497"/>
              <a:gd name="connsiteY116" fmla="*/ 2423925 h 2603795"/>
              <a:gd name="connsiteX117" fmla="*/ 1051269 w 2605497"/>
              <a:gd name="connsiteY117" fmla="*/ 2387780 h 2603795"/>
              <a:gd name="connsiteX118" fmla="*/ 977976 w 2605497"/>
              <a:gd name="connsiteY118" fmla="*/ 2369206 h 2603795"/>
              <a:gd name="connsiteX119" fmla="*/ 942835 w 2605497"/>
              <a:gd name="connsiteY119" fmla="*/ 2387780 h 2603795"/>
              <a:gd name="connsiteX120" fmla="*/ 876070 w 2605497"/>
              <a:gd name="connsiteY120" fmla="*/ 2494708 h 2603795"/>
              <a:gd name="connsiteX121" fmla="*/ 813820 w 2605497"/>
              <a:gd name="connsiteY121" fmla="*/ 2517298 h 2603795"/>
              <a:gd name="connsiteX122" fmla="*/ 809302 w 2605497"/>
              <a:gd name="connsiteY122" fmla="*/ 2515792 h 2603795"/>
              <a:gd name="connsiteX123" fmla="*/ 764122 w 2605497"/>
              <a:gd name="connsiteY123" fmla="*/ 2436976 h 2603795"/>
              <a:gd name="connsiteX124" fmla="*/ 789724 w 2605497"/>
              <a:gd name="connsiteY124" fmla="*/ 2326034 h 2603795"/>
              <a:gd name="connsiteX125" fmla="*/ 773158 w 2605497"/>
              <a:gd name="connsiteY125" fmla="*/ 2280853 h 2603795"/>
              <a:gd name="connsiteX126" fmla="*/ 719443 w 2605497"/>
              <a:gd name="connsiteY126" fmla="*/ 2249730 h 2603795"/>
              <a:gd name="connsiteX127" fmla="*/ 670750 w 2605497"/>
              <a:gd name="connsiteY127" fmla="*/ 2258765 h 2603795"/>
              <a:gd name="connsiteX128" fmla="*/ 579887 w 2605497"/>
              <a:gd name="connsiteY128" fmla="*/ 2343604 h 2603795"/>
              <a:gd name="connsiteX129" fmla="*/ 516133 w 2605497"/>
              <a:gd name="connsiteY129" fmla="*/ 2349628 h 2603795"/>
              <a:gd name="connsiteX130" fmla="*/ 507096 w 2605497"/>
              <a:gd name="connsiteY130" fmla="*/ 2343604 h 2603795"/>
              <a:gd name="connsiteX131" fmla="*/ 487016 w 2605497"/>
              <a:gd name="connsiteY131" fmla="*/ 2259769 h 2603795"/>
              <a:gd name="connsiteX132" fmla="*/ 541232 w 2605497"/>
              <a:gd name="connsiteY132" fmla="*/ 2157863 h 2603795"/>
              <a:gd name="connsiteX133" fmla="*/ 537217 w 2605497"/>
              <a:gd name="connsiteY133" fmla="*/ 2110172 h 2603795"/>
              <a:gd name="connsiteX134" fmla="*/ 492036 w 2605497"/>
              <a:gd name="connsiteY134" fmla="*/ 2065494 h 2603795"/>
              <a:gd name="connsiteX135" fmla="*/ 445350 w 2605497"/>
              <a:gd name="connsiteY135" fmla="*/ 2061980 h 2603795"/>
              <a:gd name="connsiteX136" fmla="*/ 332398 w 2605497"/>
              <a:gd name="connsiteY136" fmla="*/ 2121719 h 2603795"/>
              <a:gd name="connsiteX137" fmla="*/ 270652 w 2605497"/>
              <a:gd name="connsiteY137" fmla="*/ 2110172 h 2603795"/>
              <a:gd name="connsiteX138" fmla="*/ 266636 w 2605497"/>
              <a:gd name="connsiteY138" fmla="*/ 2105654 h 2603795"/>
              <a:gd name="connsiteX139" fmla="*/ 269146 w 2605497"/>
              <a:gd name="connsiteY139" fmla="*/ 2013285 h 2603795"/>
              <a:gd name="connsiteX140" fmla="*/ 344948 w 2605497"/>
              <a:gd name="connsiteY140" fmla="*/ 1932463 h 2603795"/>
              <a:gd name="connsiteX141" fmla="*/ 353984 w 2605497"/>
              <a:gd name="connsiteY141" fmla="*/ 1888286 h 2603795"/>
              <a:gd name="connsiteX142" fmla="*/ 319347 w 2605497"/>
              <a:gd name="connsiteY142" fmla="*/ 1828046 h 2603795"/>
              <a:gd name="connsiteX143" fmla="*/ 275672 w 2605497"/>
              <a:gd name="connsiteY143" fmla="*/ 1815496 h 2603795"/>
              <a:gd name="connsiteX144" fmla="*/ 166236 w 2605497"/>
              <a:gd name="connsiteY144" fmla="*/ 1840596 h 2603795"/>
              <a:gd name="connsiteX145" fmla="*/ 151677 w 2605497"/>
              <a:gd name="connsiteY145" fmla="*/ 1844110 h 2603795"/>
              <a:gd name="connsiteX146" fmla="*/ 97461 w 2605497"/>
              <a:gd name="connsiteY146" fmla="*/ 1817504 h 2603795"/>
              <a:gd name="connsiteX147" fmla="*/ 84910 w 2605497"/>
              <a:gd name="connsiteY147" fmla="*/ 1788388 h 2603795"/>
              <a:gd name="connsiteX148" fmla="*/ 104991 w 2605497"/>
              <a:gd name="connsiteY148" fmla="*/ 1731661 h 2603795"/>
              <a:gd name="connsiteX149" fmla="*/ 207902 w 2605497"/>
              <a:gd name="connsiteY149" fmla="*/ 1667405 h 2603795"/>
              <a:gd name="connsiteX150" fmla="*/ 232499 w 2605497"/>
              <a:gd name="connsiteY150" fmla="*/ 1609675 h 2603795"/>
              <a:gd name="connsiteX151" fmla="*/ 216937 w 2605497"/>
              <a:gd name="connsiteY151" fmla="*/ 1557466 h 2603795"/>
              <a:gd name="connsiteX152" fmla="*/ 179287 w 2605497"/>
              <a:gd name="connsiteY152" fmla="*/ 1532366 h 2603795"/>
              <a:gd name="connsiteX153" fmla="*/ 57803 w 2605497"/>
              <a:gd name="connsiteY153" fmla="*/ 1528851 h 2603795"/>
              <a:gd name="connsiteX154" fmla="*/ 3586 w 2605497"/>
              <a:gd name="connsiteY154" fmla="*/ 1483169 h 2603795"/>
              <a:gd name="connsiteX155" fmla="*/ 1578 w 2605497"/>
              <a:gd name="connsiteY155" fmla="*/ 1472627 h 2603795"/>
              <a:gd name="connsiteX156" fmla="*/ 47260 w 2605497"/>
              <a:gd name="connsiteY156" fmla="*/ 1403351 h 2603795"/>
              <a:gd name="connsiteX157" fmla="*/ 156195 w 2605497"/>
              <a:gd name="connsiteY157" fmla="*/ 1370218 h 2603795"/>
              <a:gd name="connsiteX158" fmla="*/ 188826 w 2605497"/>
              <a:gd name="connsiteY158" fmla="*/ 1333572 h 2603795"/>
              <a:gd name="connsiteX159" fmla="*/ 187319 w 2605497"/>
              <a:gd name="connsiteY159" fmla="*/ 1263793 h 2603795"/>
              <a:gd name="connsiteX160" fmla="*/ 161717 w 2605497"/>
              <a:gd name="connsiteY160" fmla="*/ 1235179 h 2603795"/>
              <a:gd name="connsiteX161" fmla="*/ 45754 w 2605497"/>
              <a:gd name="connsiteY161" fmla="*/ 1199537 h 2603795"/>
              <a:gd name="connsiteX162" fmla="*/ 1578 w 2605497"/>
              <a:gd name="connsiteY162" fmla="*/ 1135280 h 2603795"/>
              <a:gd name="connsiteX163" fmla="*/ 6096 w 2605497"/>
              <a:gd name="connsiteY163" fmla="*/ 1108674 h 2603795"/>
              <a:gd name="connsiteX164" fmla="*/ 47762 w 2605497"/>
              <a:gd name="connsiteY164" fmla="*/ 1075542 h 2603795"/>
              <a:gd name="connsiteX165" fmla="*/ 160211 w 2605497"/>
              <a:gd name="connsiteY165" fmla="*/ 1072028 h 2603795"/>
              <a:gd name="connsiteX166" fmla="*/ 176777 w 2605497"/>
              <a:gd name="connsiteY166" fmla="*/ 1071526 h 2603795"/>
              <a:gd name="connsiteX167" fmla="*/ 221455 w 2605497"/>
              <a:gd name="connsiteY167" fmla="*/ 1036385 h 2603795"/>
              <a:gd name="connsiteX168" fmla="*/ 234507 w 2605497"/>
              <a:gd name="connsiteY168" fmla="*/ 986688 h 2603795"/>
              <a:gd name="connsiteX169" fmla="*/ 213424 w 2605497"/>
              <a:gd name="connsiteY169" fmla="*/ 939499 h 2603795"/>
              <a:gd name="connsiteX170" fmla="*/ 110513 w 2605497"/>
              <a:gd name="connsiteY170" fmla="*/ 875243 h 2603795"/>
              <a:gd name="connsiteX171" fmla="*/ 87420 w 2605497"/>
              <a:gd name="connsiteY171" fmla="*/ 809480 h 2603795"/>
              <a:gd name="connsiteX172" fmla="*/ 101978 w 2605497"/>
              <a:gd name="connsiteY172" fmla="*/ 777853 h 2603795"/>
              <a:gd name="connsiteX173" fmla="*/ 147159 w 2605497"/>
              <a:gd name="connsiteY173" fmla="*/ 758777 h 2603795"/>
              <a:gd name="connsiteX174" fmla="*/ 275672 w 2605497"/>
              <a:gd name="connsiteY174" fmla="*/ 788396 h 2603795"/>
              <a:gd name="connsiteX175" fmla="*/ 322358 w 2605497"/>
              <a:gd name="connsiteY175" fmla="*/ 772833 h 2603795"/>
              <a:gd name="connsiteX176" fmla="*/ 353984 w 2605497"/>
              <a:gd name="connsiteY176" fmla="*/ 717613 h 2603795"/>
              <a:gd name="connsiteX177" fmla="*/ 344948 w 2605497"/>
              <a:gd name="connsiteY177" fmla="*/ 670425 h 2603795"/>
              <a:gd name="connsiteX178" fmla="*/ 259607 w 2605497"/>
              <a:gd name="connsiteY178" fmla="*/ 579562 h 2603795"/>
              <a:gd name="connsiteX179" fmla="*/ 254587 w 2605497"/>
              <a:gd name="connsiteY179" fmla="*/ 514804 h 2603795"/>
              <a:gd name="connsiteX180" fmla="*/ 263122 w 2605497"/>
              <a:gd name="connsiteY180" fmla="*/ 502253 h 2603795"/>
              <a:gd name="connsiteX181" fmla="*/ 340430 w 2605497"/>
              <a:gd name="connsiteY181" fmla="*/ 485185 h 2603795"/>
              <a:gd name="connsiteX182" fmla="*/ 444848 w 2605497"/>
              <a:gd name="connsiteY182" fmla="*/ 540908 h 2603795"/>
              <a:gd name="connsiteX183" fmla="*/ 494044 w 2605497"/>
              <a:gd name="connsiteY183" fmla="*/ 536390 h 2603795"/>
              <a:gd name="connsiteX184" fmla="*/ 536213 w 2605497"/>
              <a:gd name="connsiteY184" fmla="*/ 494723 h 2603795"/>
              <a:gd name="connsiteX185" fmla="*/ 541735 w 2605497"/>
              <a:gd name="connsiteY185" fmla="*/ 444523 h 2603795"/>
              <a:gd name="connsiteX186" fmla="*/ 480992 w 2605497"/>
              <a:gd name="connsiteY186" fmla="*/ 330567 h 2603795"/>
              <a:gd name="connsiteX187" fmla="*/ 491534 w 2605497"/>
              <a:gd name="connsiteY187" fmla="*/ 272837 h 2603795"/>
              <a:gd name="connsiteX188" fmla="*/ 523160 w 2605497"/>
              <a:gd name="connsiteY188" fmla="*/ 249243 h 2603795"/>
              <a:gd name="connsiteX189" fmla="*/ 574365 w 2605497"/>
              <a:gd name="connsiteY189" fmla="*/ 254765 h 2603795"/>
              <a:gd name="connsiteX190" fmla="*/ 661211 w 2605497"/>
              <a:gd name="connsiteY190" fmla="*/ 335588 h 2603795"/>
              <a:gd name="connsiteX191" fmla="*/ 734504 w 2605497"/>
              <a:gd name="connsiteY191" fmla="*/ 346130 h 2603795"/>
              <a:gd name="connsiteX192" fmla="*/ 775668 w 2605497"/>
              <a:gd name="connsiteY192" fmla="*/ 320528 h 2603795"/>
              <a:gd name="connsiteX193" fmla="*/ 789724 w 2605497"/>
              <a:gd name="connsiteY193" fmla="*/ 277356 h 2603795"/>
              <a:gd name="connsiteX194" fmla="*/ 760608 w 2605497"/>
              <a:gd name="connsiteY194" fmla="*/ 151854 h 2603795"/>
              <a:gd name="connsiteX195" fmla="*/ 785207 w 2605497"/>
              <a:gd name="connsiteY195" fmla="*/ 98140 h 2603795"/>
              <a:gd name="connsiteX196" fmla="*/ 818841 w 2605497"/>
              <a:gd name="connsiteY196" fmla="*/ 84083 h 2603795"/>
              <a:gd name="connsiteX197" fmla="*/ 872053 w 2605497"/>
              <a:gd name="connsiteY197" fmla="*/ 103159 h 2603795"/>
              <a:gd name="connsiteX198" fmla="*/ 939322 w 2605497"/>
              <a:gd name="connsiteY198" fmla="*/ 211593 h 2603795"/>
              <a:gd name="connsiteX199" fmla="*/ 986008 w 2605497"/>
              <a:gd name="connsiteY199" fmla="*/ 234183 h 2603795"/>
              <a:gd name="connsiteX200" fmla="*/ 1048759 w 2605497"/>
              <a:gd name="connsiteY200" fmla="*/ 216612 h 2603795"/>
              <a:gd name="connsiteX201" fmla="*/ 1071851 w 2605497"/>
              <a:gd name="connsiteY201" fmla="*/ 182979 h 2603795"/>
              <a:gd name="connsiteX202" fmla="*/ 1076871 w 2605497"/>
              <a:gd name="connsiteY202" fmla="*/ 52458 h 2603795"/>
              <a:gd name="connsiteX203" fmla="*/ 1114019 w 2605497"/>
              <a:gd name="connsiteY203" fmla="*/ 4767 h 2603795"/>
              <a:gd name="connsiteX204" fmla="*/ 1127573 w 2605497"/>
              <a:gd name="connsiteY204" fmla="*/ 1755 h 2603795"/>
              <a:gd name="connsiteX205" fmla="*/ 1158392 w 2605497"/>
              <a:gd name="connsiteY205" fmla="*/ 139 h 260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2605497" h="2603795">
                <a:moveTo>
                  <a:pt x="1303677" y="429391"/>
                </a:moveTo>
                <a:cubicBezTo>
                  <a:pt x="1783448" y="430340"/>
                  <a:pt x="2176851" y="822794"/>
                  <a:pt x="2175902" y="1303989"/>
                </a:cubicBezTo>
                <a:cubicBezTo>
                  <a:pt x="2174953" y="1779963"/>
                  <a:pt x="1788668" y="2176214"/>
                  <a:pt x="1300355" y="2175265"/>
                </a:cubicBezTo>
                <a:cubicBezTo>
                  <a:pt x="808246" y="2173841"/>
                  <a:pt x="425757" y="1772371"/>
                  <a:pt x="429553" y="1301141"/>
                </a:cubicBezTo>
                <a:cubicBezTo>
                  <a:pt x="426706" y="823268"/>
                  <a:pt x="821533" y="428442"/>
                  <a:pt x="1303677" y="429391"/>
                </a:cubicBezTo>
                <a:close/>
                <a:moveTo>
                  <a:pt x="1303776" y="349643"/>
                </a:moveTo>
                <a:cubicBezTo>
                  <a:pt x="774664" y="349141"/>
                  <a:pt x="353984" y="773335"/>
                  <a:pt x="351976" y="1295922"/>
                </a:cubicBezTo>
                <a:cubicBezTo>
                  <a:pt x="349968" y="1831058"/>
                  <a:pt x="784203" y="2251738"/>
                  <a:pt x="1302271" y="2250232"/>
                </a:cubicBezTo>
                <a:cubicBezTo>
                  <a:pt x="1818832" y="2252240"/>
                  <a:pt x="2254572" y="1836580"/>
                  <a:pt x="2254070" y="1299435"/>
                </a:cubicBezTo>
                <a:cubicBezTo>
                  <a:pt x="2253568" y="771327"/>
                  <a:pt x="1829877" y="350145"/>
                  <a:pt x="1303776" y="349643"/>
                </a:cubicBezTo>
                <a:close/>
                <a:moveTo>
                  <a:pt x="1158392" y="139"/>
                </a:moveTo>
                <a:cubicBezTo>
                  <a:pt x="1183359" y="1504"/>
                  <a:pt x="1192583" y="13176"/>
                  <a:pt x="1202372" y="47437"/>
                </a:cubicBezTo>
                <a:cubicBezTo>
                  <a:pt x="1212913" y="84585"/>
                  <a:pt x="1225464" y="120730"/>
                  <a:pt x="1235504" y="157878"/>
                </a:cubicBezTo>
                <a:cubicBezTo>
                  <a:pt x="1240524" y="175448"/>
                  <a:pt x="1251065" y="184987"/>
                  <a:pt x="1268134" y="187497"/>
                </a:cubicBezTo>
                <a:cubicBezTo>
                  <a:pt x="1291729" y="190509"/>
                  <a:pt x="1315825" y="190509"/>
                  <a:pt x="1339418" y="187497"/>
                </a:cubicBezTo>
                <a:cubicBezTo>
                  <a:pt x="1355985" y="185489"/>
                  <a:pt x="1366025" y="175448"/>
                  <a:pt x="1371045" y="158882"/>
                </a:cubicBezTo>
                <a:cubicBezTo>
                  <a:pt x="1383093" y="118220"/>
                  <a:pt x="1395643" y="77558"/>
                  <a:pt x="1408194" y="36895"/>
                </a:cubicBezTo>
                <a:cubicBezTo>
                  <a:pt x="1417731" y="6775"/>
                  <a:pt x="1427269" y="-253"/>
                  <a:pt x="1458895" y="249"/>
                </a:cubicBezTo>
                <a:cubicBezTo>
                  <a:pt x="1463414" y="249"/>
                  <a:pt x="1467932" y="249"/>
                  <a:pt x="1472449" y="751"/>
                </a:cubicBezTo>
                <a:cubicBezTo>
                  <a:pt x="1517128" y="5269"/>
                  <a:pt x="1529678" y="18823"/>
                  <a:pt x="1530682" y="63501"/>
                </a:cubicBezTo>
                <a:cubicBezTo>
                  <a:pt x="1531686" y="102657"/>
                  <a:pt x="1533192" y="141312"/>
                  <a:pt x="1534196" y="180468"/>
                </a:cubicBezTo>
                <a:cubicBezTo>
                  <a:pt x="1534698" y="196030"/>
                  <a:pt x="1540220" y="208079"/>
                  <a:pt x="1554778" y="214604"/>
                </a:cubicBezTo>
                <a:cubicBezTo>
                  <a:pt x="1578373" y="225147"/>
                  <a:pt x="1602970" y="232175"/>
                  <a:pt x="1629075" y="234183"/>
                </a:cubicBezTo>
                <a:cubicBezTo>
                  <a:pt x="1645139" y="235186"/>
                  <a:pt x="1656184" y="228661"/>
                  <a:pt x="1664215" y="215608"/>
                </a:cubicBezTo>
                <a:cubicBezTo>
                  <a:pt x="1686303" y="179966"/>
                  <a:pt x="1708894" y="144325"/>
                  <a:pt x="1730982" y="108682"/>
                </a:cubicBezTo>
                <a:cubicBezTo>
                  <a:pt x="1750058" y="78562"/>
                  <a:pt x="1761604" y="74546"/>
                  <a:pt x="1795740" y="86091"/>
                </a:cubicBezTo>
                <a:cubicBezTo>
                  <a:pt x="1799756" y="87598"/>
                  <a:pt x="1803271" y="88602"/>
                  <a:pt x="1807287" y="90108"/>
                </a:cubicBezTo>
                <a:cubicBezTo>
                  <a:pt x="1846945" y="107176"/>
                  <a:pt x="1853470" y="119726"/>
                  <a:pt x="1843933" y="161895"/>
                </a:cubicBezTo>
                <a:cubicBezTo>
                  <a:pt x="1835398" y="199545"/>
                  <a:pt x="1826865" y="236692"/>
                  <a:pt x="1817828" y="274343"/>
                </a:cubicBezTo>
                <a:cubicBezTo>
                  <a:pt x="1812808" y="294926"/>
                  <a:pt x="1817828" y="310989"/>
                  <a:pt x="1835900" y="323038"/>
                </a:cubicBezTo>
                <a:cubicBezTo>
                  <a:pt x="1854475" y="335588"/>
                  <a:pt x="1873049" y="347133"/>
                  <a:pt x="1894132" y="355166"/>
                </a:cubicBezTo>
                <a:cubicBezTo>
                  <a:pt x="1909193" y="360688"/>
                  <a:pt x="1921241" y="357174"/>
                  <a:pt x="1932788" y="346130"/>
                </a:cubicBezTo>
                <a:cubicBezTo>
                  <a:pt x="1963409" y="317014"/>
                  <a:pt x="1994032" y="288901"/>
                  <a:pt x="2025156" y="260287"/>
                </a:cubicBezTo>
                <a:cubicBezTo>
                  <a:pt x="2050759" y="236190"/>
                  <a:pt x="2064815" y="235186"/>
                  <a:pt x="2093429" y="254765"/>
                </a:cubicBezTo>
                <a:cubicBezTo>
                  <a:pt x="2094934" y="255769"/>
                  <a:pt x="2095939" y="256272"/>
                  <a:pt x="2096942" y="257276"/>
                </a:cubicBezTo>
                <a:cubicBezTo>
                  <a:pt x="2145638" y="292415"/>
                  <a:pt x="2138609" y="307475"/>
                  <a:pt x="2118529" y="344122"/>
                </a:cubicBezTo>
                <a:cubicBezTo>
                  <a:pt x="2100457" y="377254"/>
                  <a:pt x="2083388" y="411391"/>
                  <a:pt x="2064815" y="444523"/>
                </a:cubicBezTo>
                <a:cubicBezTo>
                  <a:pt x="2055277" y="462093"/>
                  <a:pt x="2057284" y="477153"/>
                  <a:pt x="2069333" y="492213"/>
                </a:cubicBezTo>
                <a:cubicBezTo>
                  <a:pt x="2082886" y="508779"/>
                  <a:pt x="2097947" y="523840"/>
                  <a:pt x="2114513" y="536892"/>
                </a:cubicBezTo>
                <a:cubicBezTo>
                  <a:pt x="2128569" y="547935"/>
                  <a:pt x="2143128" y="549441"/>
                  <a:pt x="2159693" y="540908"/>
                </a:cubicBezTo>
                <a:cubicBezTo>
                  <a:pt x="2197343" y="520326"/>
                  <a:pt x="2235495" y="500246"/>
                  <a:pt x="2273648" y="480667"/>
                </a:cubicBezTo>
                <a:cubicBezTo>
                  <a:pt x="2300756" y="466611"/>
                  <a:pt x="2316319" y="469623"/>
                  <a:pt x="2335896" y="493719"/>
                </a:cubicBezTo>
                <a:cubicBezTo>
                  <a:pt x="2342924" y="501751"/>
                  <a:pt x="2349451" y="510285"/>
                  <a:pt x="2354973" y="519322"/>
                </a:cubicBezTo>
                <a:cubicBezTo>
                  <a:pt x="2369029" y="541410"/>
                  <a:pt x="2367522" y="555968"/>
                  <a:pt x="2349953" y="575546"/>
                </a:cubicBezTo>
                <a:cubicBezTo>
                  <a:pt x="2319832" y="608176"/>
                  <a:pt x="2289712" y="641308"/>
                  <a:pt x="2259090" y="673437"/>
                </a:cubicBezTo>
                <a:cubicBezTo>
                  <a:pt x="2247544" y="685485"/>
                  <a:pt x="2245034" y="698537"/>
                  <a:pt x="2251058" y="713597"/>
                </a:cubicBezTo>
                <a:cubicBezTo>
                  <a:pt x="2260094" y="735183"/>
                  <a:pt x="2271138" y="755263"/>
                  <a:pt x="2285696" y="773837"/>
                </a:cubicBezTo>
                <a:cubicBezTo>
                  <a:pt x="2297242" y="788898"/>
                  <a:pt x="2311298" y="792913"/>
                  <a:pt x="2329872" y="788396"/>
                </a:cubicBezTo>
                <a:cubicBezTo>
                  <a:pt x="2372543" y="777853"/>
                  <a:pt x="2415715" y="768315"/>
                  <a:pt x="2458385" y="759279"/>
                </a:cubicBezTo>
                <a:cubicBezTo>
                  <a:pt x="2480975" y="754259"/>
                  <a:pt x="2494530" y="760786"/>
                  <a:pt x="2506076" y="781368"/>
                </a:cubicBezTo>
                <a:cubicBezTo>
                  <a:pt x="2512100" y="792411"/>
                  <a:pt x="2517120" y="803958"/>
                  <a:pt x="2521136" y="816006"/>
                </a:cubicBezTo>
                <a:cubicBezTo>
                  <a:pt x="2529670" y="843616"/>
                  <a:pt x="2525152" y="856669"/>
                  <a:pt x="2500554" y="872230"/>
                </a:cubicBezTo>
                <a:cubicBezTo>
                  <a:pt x="2465414" y="894319"/>
                  <a:pt x="2430775" y="917411"/>
                  <a:pt x="2394631" y="937993"/>
                </a:cubicBezTo>
                <a:cubicBezTo>
                  <a:pt x="2374049" y="950041"/>
                  <a:pt x="2368527" y="966105"/>
                  <a:pt x="2372041" y="987190"/>
                </a:cubicBezTo>
                <a:cubicBezTo>
                  <a:pt x="2375053" y="1006768"/>
                  <a:pt x="2380575" y="1025844"/>
                  <a:pt x="2387603" y="1044418"/>
                </a:cubicBezTo>
                <a:cubicBezTo>
                  <a:pt x="2394129" y="1061486"/>
                  <a:pt x="2405675" y="1070522"/>
                  <a:pt x="2425254" y="1071024"/>
                </a:cubicBezTo>
                <a:cubicBezTo>
                  <a:pt x="2469430" y="1071526"/>
                  <a:pt x="2513104" y="1074538"/>
                  <a:pt x="2557281" y="1076044"/>
                </a:cubicBezTo>
                <a:cubicBezTo>
                  <a:pt x="2581376" y="1077048"/>
                  <a:pt x="2593424" y="1086586"/>
                  <a:pt x="2599951" y="1109678"/>
                </a:cubicBezTo>
                <a:cubicBezTo>
                  <a:pt x="2603966" y="1122731"/>
                  <a:pt x="2605473" y="1136285"/>
                  <a:pt x="2605473" y="1150340"/>
                </a:cubicBezTo>
                <a:cubicBezTo>
                  <a:pt x="2605473" y="1177449"/>
                  <a:pt x="2597943" y="1188493"/>
                  <a:pt x="2572842" y="1196525"/>
                </a:cubicBezTo>
                <a:cubicBezTo>
                  <a:pt x="2533184" y="1209075"/>
                  <a:pt x="2493525" y="1221123"/>
                  <a:pt x="2453867" y="1233172"/>
                </a:cubicBezTo>
                <a:cubicBezTo>
                  <a:pt x="2425254" y="1241705"/>
                  <a:pt x="2417723" y="1250742"/>
                  <a:pt x="2416719" y="1280359"/>
                </a:cubicBezTo>
                <a:cubicBezTo>
                  <a:pt x="2416217" y="1300941"/>
                  <a:pt x="2414711" y="1322025"/>
                  <a:pt x="2419229" y="1342608"/>
                </a:cubicBezTo>
                <a:cubicBezTo>
                  <a:pt x="2422241" y="1356664"/>
                  <a:pt x="2430775" y="1365199"/>
                  <a:pt x="2444832" y="1369716"/>
                </a:cubicBezTo>
                <a:cubicBezTo>
                  <a:pt x="2486498" y="1382267"/>
                  <a:pt x="2528164" y="1394816"/>
                  <a:pt x="2569830" y="1407869"/>
                </a:cubicBezTo>
                <a:cubicBezTo>
                  <a:pt x="2598947" y="1416904"/>
                  <a:pt x="2605975" y="1426945"/>
                  <a:pt x="2605473" y="1457567"/>
                </a:cubicBezTo>
                <a:cubicBezTo>
                  <a:pt x="2605473" y="1460579"/>
                  <a:pt x="2605473" y="1463591"/>
                  <a:pt x="2605473" y="1466603"/>
                </a:cubicBezTo>
                <a:cubicBezTo>
                  <a:pt x="2603465" y="1513792"/>
                  <a:pt x="2588404" y="1528851"/>
                  <a:pt x="2541216" y="1530357"/>
                </a:cubicBezTo>
                <a:cubicBezTo>
                  <a:pt x="2501558" y="1531361"/>
                  <a:pt x="2462402" y="1533370"/>
                  <a:pt x="2422743" y="1533872"/>
                </a:cubicBezTo>
                <a:cubicBezTo>
                  <a:pt x="2407683" y="1534374"/>
                  <a:pt x="2397141" y="1540900"/>
                  <a:pt x="2391117" y="1553450"/>
                </a:cubicBezTo>
                <a:cubicBezTo>
                  <a:pt x="2380073" y="1577044"/>
                  <a:pt x="2373045" y="1601642"/>
                  <a:pt x="2371037" y="1627747"/>
                </a:cubicBezTo>
                <a:cubicBezTo>
                  <a:pt x="2369531" y="1644312"/>
                  <a:pt x="2376559" y="1655357"/>
                  <a:pt x="2390615" y="1663891"/>
                </a:cubicBezTo>
                <a:cubicBezTo>
                  <a:pt x="2425756" y="1685477"/>
                  <a:pt x="2460393" y="1707063"/>
                  <a:pt x="2495032" y="1729151"/>
                </a:cubicBezTo>
                <a:cubicBezTo>
                  <a:pt x="2526658" y="1748729"/>
                  <a:pt x="2530674" y="1760778"/>
                  <a:pt x="2518625" y="1795918"/>
                </a:cubicBezTo>
                <a:cubicBezTo>
                  <a:pt x="2514610" y="1807966"/>
                  <a:pt x="2509088" y="1819512"/>
                  <a:pt x="2502060" y="1830054"/>
                </a:cubicBezTo>
                <a:cubicBezTo>
                  <a:pt x="2495533" y="1839592"/>
                  <a:pt x="2484992" y="1846118"/>
                  <a:pt x="2469932" y="1846118"/>
                </a:cubicBezTo>
                <a:cubicBezTo>
                  <a:pt x="2443325" y="1840094"/>
                  <a:pt x="2416719" y="1834070"/>
                  <a:pt x="2390113" y="1828548"/>
                </a:cubicBezTo>
                <a:cubicBezTo>
                  <a:pt x="2368527" y="1823528"/>
                  <a:pt x="2346438" y="1819010"/>
                  <a:pt x="2324852" y="1813487"/>
                </a:cubicBezTo>
                <a:cubicBezTo>
                  <a:pt x="2310796" y="1809973"/>
                  <a:pt x="2299752" y="1813990"/>
                  <a:pt x="2290715" y="1824030"/>
                </a:cubicBezTo>
                <a:cubicBezTo>
                  <a:pt x="2272142" y="1845616"/>
                  <a:pt x="2257584" y="1870214"/>
                  <a:pt x="2249552" y="1897825"/>
                </a:cubicBezTo>
                <a:cubicBezTo>
                  <a:pt x="2245536" y="1910877"/>
                  <a:pt x="2251560" y="1920414"/>
                  <a:pt x="2259592" y="1929451"/>
                </a:cubicBezTo>
                <a:cubicBezTo>
                  <a:pt x="2288708" y="1961077"/>
                  <a:pt x="2318326" y="1992703"/>
                  <a:pt x="2347442" y="2023828"/>
                </a:cubicBezTo>
                <a:cubicBezTo>
                  <a:pt x="2369531" y="2047422"/>
                  <a:pt x="2370535" y="2061478"/>
                  <a:pt x="2352965" y="2088586"/>
                </a:cubicBezTo>
                <a:cubicBezTo>
                  <a:pt x="2351961" y="2090092"/>
                  <a:pt x="2350957" y="2092100"/>
                  <a:pt x="2349451" y="2093606"/>
                </a:cubicBezTo>
                <a:cubicBezTo>
                  <a:pt x="2316319" y="2138285"/>
                  <a:pt x="2301760" y="2138787"/>
                  <a:pt x="2261098" y="2115694"/>
                </a:cubicBezTo>
                <a:cubicBezTo>
                  <a:pt x="2227965" y="2096618"/>
                  <a:pt x="2192825" y="2079550"/>
                  <a:pt x="2159191" y="2061478"/>
                </a:cubicBezTo>
                <a:cubicBezTo>
                  <a:pt x="2145135" y="2053948"/>
                  <a:pt x="2132083" y="2053948"/>
                  <a:pt x="2119532" y="2062984"/>
                </a:cubicBezTo>
                <a:cubicBezTo>
                  <a:pt x="2099452" y="2077040"/>
                  <a:pt x="2082384" y="2094108"/>
                  <a:pt x="2067827" y="2113686"/>
                </a:cubicBezTo>
                <a:cubicBezTo>
                  <a:pt x="2057284" y="2127742"/>
                  <a:pt x="2056782" y="2141799"/>
                  <a:pt x="2065317" y="2157361"/>
                </a:cubicBezTo>
                <a:cubicBezTo>
                  <a:pt x="2085899" y="2195011"/>
                  <a:pt x="2105979" y="2233163"/>
                  <a:pt x="2125557" y="2271316"/>
                </a:cubicBezTo>
                <a:cubicBezTo>
                  <a:pt x="2139111" y="2297922"/>
                  <a:pt x="2137103" y="2309970"/>
                  <a:pt x="2115517" y="2330552"/>
                </a:cubicBezTo>
                <a:cubicBezTo>
                  <a:pt x="2112003" y="2333564"/>
                  <a:pt x="2108991" y="2337078"/>
                  <a:pt x="2105477" y="2339588"/>
                </a:cubicBezTo>
                <a:cubicBezTo>
                  <a:pt x="2073349" y="2363183"/>
                  <a:pt x="2056782" y="2374728"/>
                  <a:pt x="2019132" y="2336576"/>
                </a:cubicBezTo>
                <a:cubicBezTo>
                  <a:pt x="1992024" y="2308966"/>
                  <a:pt x="1962908" y="2284367"/>
                  <a:pt x="1934796" y="2257761"/>
                </a:cubicBezTo>
                <a:cubicBezTo>
                  <a:pt x="1921743" y="2245211"/>
                  <a:pt x="1907687" y="2242701"/>
                  <a:pt x="1891622" y="2249228"/>
                </a:cubicBezTo>
                <a:cubicBezTo>
                  <a:pt x="1870539" y="2257761"/>
                  <a:pt x="1850459" y="2268806"/>
                  <a:pt x="1832386" y="2282861"/>
                </a:cubicBezTo>
                <a:cubicBezTo>
                  <a:pt x="1817326" y="2294408"/>
                  <a:pt x="1813310" y="2308966"/>
                  <a:pt x="1817828" y="2327038"/>
                </a:cubicBezTo>
                <a:cubicBezTo>
                  <a:pt x="1828370" y="2370712"/>
                  <a:pt x="1838411" y="2414888"/>
                  <a:pt x="1847949" y="2458563"/>
                </a:cubicBezTo>
                <a:cubicBezTo>
                  <a:pt x="1851965" y="2477639"/>
                  <a:pt x="1845439" y="2492197"/>
                  <a:pt x="1828370" y="2502237"/>
                </a:cubicBezTo>
                <a:cubicBezTo>
                  <a:pt x="1816824" y="2509265"/>
                  <a:pt x="1804275" y="2514788"/>
                  <a:pt x="1791222" y="2518804"/>
                </a:cubicBezTo>
                <a:cubicBezTo>
                  <a:pt x="1764617" y="2527337"/>
                  <a:pt x="1749556" y="2522317"/>
                  <a:pt x="1734496" y="2498724"/>
                </a:cubicBezTo>
                <a:cubicBezTo>
                  <a:pt x="1712408" y="2463583"/>
                  <a:pt x="1689818" y="2428945"/>
                  <a:pt x="1668734" y="2392800"/>
                </a:cubicBezTo>
                <a:cubicBezTo>
                  <a:pt x="1657187" y="2373222"/>
                  <a:pt x="1642127" y="2365693"/>
                  <a:pt x="1619537" y="2369708"/>
                </a:cubicBezTo>
                <a:cubicBezTo>
                  <a:pt x="1601465" y="2373222"/>
                  <a:pt x="1583895" y="2377740"/>
                  <a:pt x="1566826" y="2383765"/>
                </a:cubicBezTo>
                <a:cubicBezTo>
                  <a:pt x="1543233" y="2392298"/>
                  <a:pt x="1535702" y="2402339"/>
                  <a:pt x="1534698" y="2427439"/>
                </a:cubicBezTo>
                <a:cubicBezTo>
                  <a:pt x="1533192" y="2467097"/>
                  <a:pt x="1532188" y="2506253"/>
                  <a:pt x="1531184" y="2545911"/>
                </a:cubicBezTo>
                <a:cubicBezTo>
                  <a:pt x="1530180" y="2582056"/>
                  <a:pt x="1521145" y="2593602"/>
                  <a:pt x="1485502" y="2600128"/>
                </a:cubicBezTo>
                <a:cubicBezTo>
                  <a:pt x="1475964" y="2602136"/>
                  <a:pt x="1466426" y="2603140"/>
                  <a:pt x="1456887" y="2603642"/>
                </a:cubicBezTo>
                <a:cubicBezTo>
                  <a:pt x="1433294" y="2605148"/>
                  <a:pt x="1418233" y="2595610"/>
                  <a:pt x="1410704" y="2572518"/>
                </a:cubicBezTo>
                <a:cubicBezTo>
                  <a:pt x="1397149" y="2530349"/>
                  <a:pt x="1384096" y="2488683"/>
                  <a:pt x="1372049" y="2446515"/>
                </a:cubicBezTo>
                <a:cubicBezTo>
                  <a:pt x="1366527" y="2427439"/>
                  <a:pt x="1354981" y="2418403"/>
                  <a:pt x="1335905" y="2415390"/>
                </a:cubicBezTo>
                <a:cubicBezTo>
                  <a:pt x="1313817" y="2412378"/>
                  <a:pt x="1291729" y="2412378"/>
                  <a:pt x="1269640" y="2415892"/>
                </a:cubicBezTo>
                <a:cubicBezTo>
                  <a:pt x="1253075" y="2418403"/>
                  <a:pt x="1242532" y="2426937"/>
                  <a:pt x="1237512" y="2443503"/>
                </a:cubicBezTo>
                <a:cubicBezTo>
                  <a:pt x="1225966" y="2483161"/>
                  <a:pt x="1213415" y="2522819"/>
                  <a:pt x="1200866" y="2562478"/>
                </a:cubicBezTo>
                <a:cubicBezTo>
                  <a:pt x="1189821" y="2598120"/>
                  <a:pt x="1175765" y="2607157"/>
                  <a:pt x="1139119" y="2602136"/>
                </a:cubicBezTo>
                <a:cubicBezTo>
                  <a:pt x="1083899" y="2594606"/>
                  <a:pt x="1077372" y="2587075"/>
                  <a:pt x="1076871" y="2531856"/>
                </a:cubicBezTo>
                <a:cubicBezTo>
                  <a:pt x="1076369" y="2495712"/>
                  <a:pt x="1074863" y="2460069"/>
                  <a:pt x="1073859" y="2423925"/>
                </a:cubicBezTo>
                <a:cubicBezTo>
                  <a:pt x="1073356" y="2407359"/>
                  <a:pt x="1066831" y="2394306"/>
                  <a:pt x="1051269" y="2387780"/>
                </a:cubicBezTo>
                <a:cubicBezTo>
                  <a:pt x="1027675" y="2377740"/>
                  <a:pt x="1003578" y="2370712"/>
                  <a:pt x="977976" y="2369206"/>
                </a:cubicBezTo>
                <a:cubicBezTo>
                  <a:pt x="962413" y="2368202"/>
                  <a:pt x="951370" y="2374226"/>
                  <a:pt x="942835" y="2387780"/>
                </a:cubicBezTo>
                <a:cubicBezTo>
                  <a:pt x="921250" y="2423925"/>
                  <a:pt x="898158" y="2459065"/>
                  <a:pt x="876070" y="2494708"/>
                </a:cubicBezTo>
                <a:cubicBezTo>
                  <a:pt x="858499" y="2522819"/>
                  <a:pt x="844945" y="2527839"/>
                  <a:pt x="813820" y="2517298"/>
                </a:cubicBezTo>
                <a:cubicBezTo>
                  <a:pt x="812314" y="2516796"/>
                  <a:pt x="810809" y="2516294"/>
                  <a:pt x="809302" y="2515792"/>
                </a:cubicBezTo>
                <a:cubicBezTo>
                  <a:pt x="761110" y="2496214"/>
                  <a:pt x="751572" y="2485169"/>
                  <a:pt x="764122" y="2436976"/>
                </a:cubicBezTo>
                <a:cubicBezTo>
                  <a:pt x="773660" y="2400331"/>
                  <a:pt x="780689" y="2363183"/>
                  <a:pt x="789724" y="2326034"/>
                </a:cubicBezTo>
                <a:cubicBezTo>
                  <a:pt x="794242" y="2306958"/>
                  <a:pt x="789222" y="2292400"/>
                  <a:pt x="773158" y="2280853"/>
                </a:cubicBezTo>
                <a:cubicBezTo>
                  <a:pt x="756090" y="2268806"/>
                  <a:pt x="738520" y="2258263"/>
                  <a:pt x="719443" y="2249730"/>
                </a:cubicBezTo>
                <a:cubicBezTo>
                  <a:pt x="701371" y="2241697"/>
                  <a:pt x="685810" y="2244709"/>
                  <a:pt x="670750" y="2258765"/>
                </a:cubicBezTo>
                <a:cubicBezTo>
                  <a:pt x="640629" y="2287380"/>
                  <a:pt x="610007" y="2315492"/>
                  <a:pt x="579887" y="2343604"/>
                </a:cubicBezTo>
                <a:cubicBezTo>
                  <a:pt x="557297" y="2365191"/>
                  <a:pt x="542739" y="2366194"/>
                  <a:pt x="516133" y="2349628"/>
                </a:cubicBezTo>
                <a:cubicBezTo>
                  <a:pt x="513120" y="2347620"/>
                  <a:pt x="510108" y="2345612"/>
                  <a:pt x="507096" y="2343604"/>
                </a:cubicBezTo>
                <a:cubicBezTo>
                  <a:pt x="468442" y="2315994"/>
                  <a:pt x="464928" y="2301435"/>
                  <a:pt x="487016" y="2259769"/>
                </a:cubicBezTo>
                <a:cubicBezTo>
                  <a:pt x="505088" y="2225633"/>
                  <a:pt x="522658" y="2191496"/>
                  <a:pt x="541232" y="2157863"/>
                </a:cubicBezTo>
                <a:cubicBezTo>
                  <a:pt x="550770" y="2140293"/>
                  <a:pt x="549265" y="2125232"/>
                  <a:pt x="537217" y="2110172"/>
                </a:cubicBezTo>
                <a:cubicBezTo>
                  <a:pt x="524165" y="2093606"/>
                  <a:pt x="509104" y="2078546"/>
                  <a:pt x="492036" y="2065494"/>
                </a:cubicBezTo>
                <a:cubicBezTo>
                  <a:pt x="476976" y="2053948"/>
                  <a:pt x="461916" y="2052944"/>
                  <a:pt x="445350" y="2061980"/>
                </a:cubicBezTo>
                <a:cubicBezTo>
                  <a:pt x="408200" y="2082060"/>
                  <a:pt x="370550" y="2102140"/>
                  <a:pt x="332398" y="2121719"/>
                </a:cubicBezTo>
                <a:cubicBezTo>
                  <a:pt x="305792" y="2135774"/>
                  <a:pt x="290230" y="2132260"/>
                  <a:pt x="270652" y="2110172"/>
                </a:cubicBezTo>
                <a:cubicBezTo>
                  <a:pt x="269146" y="2108666"/>
                  <a:pt x="268142" y="2107160"/>
                  <a:pt x="266636" y="2105654"/>
                </a:cubicBezTo>
                <a:cubicBezTo>
                  <a:pt x="231997" y="2065494"/>
                  <a:pt x="232499" y="2051438"/>
                  <a:pt x="269146" y="2013285"/>
                </a:cubicBezTo>
                <a:cubicBezTo>
                  <a:pt x="294748" y="1986178"/>
                  <a:pt x="318845" y="1958567"/>
                  <a:pt x="344948" y="1932463"/>
                </a:cubicBezTo>
                <a:cubicBezTo>
                  <a:pt x="358001" y="1918909"/>
                  <a:pt x="360511" y="1904852"/>
                  <a:pt x="353984" y="1888286"/>
                </a:cubicBezTo>
                <a:cubicBezTo>
                  <a:pt x="345450" y="1866700"/>
                  <a:pt x="333402" y="1846620"/>
                  <a:pt x="319347" y="1828046"/>
                </a:cubicBezTo>
                <a:cubicBezTo>
                  <a:pt x="307800" y="1812985"/>
                  <a:pt x="292238" y="1811479"/>
                  <a:pt x="275672" y="1815496"/>
                </a:cubicBezTo>
                <a:cubicBezTo>
                  <a:pt x="239025" y="1824030"/>
                  <a:pt x="202881" y="1832563"/>
                  <a:pt x="166236" y="1840596"/>
                </a:cubicBezTo>
                <a:cubicBezTo>
                  <a:pt x="161215" y="1841600"/>
                  <a:pt x="156195" y="1843106"/>
                  <a:pt x="151677" y="1844110"/>
                </a:cubicBezTo>
                <a:cubicBezTo>
                  <a:pt x="124066" y="1849130"/>
                  <a:pt x="110011" y="1842604"/>
                  <a:pt x="97461" y="1817504"/>
                </a:cubicBezTo>
                <a:cubicBezTo>
                  <a:pt x="92943" y="1807966"/>
                  <a:pt x="88424" y="1798428"/>
                  <a:pt x="84910" y="1788388"/>
                </a:cubicBezTo>
                <a:cubicBezTo>
                  <a:pt x="75875" y="1761782"/>
                  <a:pt x="80894" y="1746721"/>
                  <a:pt x="104991" y="1731661"/>
                </a:cubicBezTo>
                <a:cubicBezTo>
                  <a:pt x="139127" y="1710075"/>
                  <a:pt x="173765" y="1688489"/>
                  <a:pt x="207902" y="1667405"/>
                </a:cubicBezTo>
                <a:cubicBezTo>
                  <a:pt x="235009" y="1650337"/>
                  <a:pt x="239025" y="1640798"/>
                  <a:pt x="232499" y="1609675"/>
                </a:cubicBezTo>
                <a:cubicBezTo>
                  <a:pt x="228484" y="1592104"/>
                  <a:pt x="223966" y="1574032"/>
                  <a:pt x="216937" y="1557466"/>
                </a:cubicBezTo>
                <a:cubicBezTo>
                  <a:pt x="209909" y="1540900"/>
                  <a:pt x="197861" y="1532868"/>
                  <a:pt x="179287" y="1532366"/>
                </a:cubicBezTo>
                <a:cubicBezTo>
                  <a:pt x="138625" y="1531864"/>
                  <a:pt x="98465" y="1530357"/>
                  <a:pt x="57803" y="1528851"/>
                </a:cubicBezTo>
                <a:cubicBezTo>
                  <a:pt x="21156" y="1527847"/>
                  <a:pt x="10112" y="1518310"/>
                  <a:pt x="3586" y="1483169"/>
                </a:cubicBezTo>
                <a:cubicBezTo>
                  <a:pt x="3084" y="1479655"/>
                  <a:pt x="2080" y="1476142"/>
                  <a:pt x="1578" y="1472627"/>
                </a:cubicBezTo>
                <a:cubicBezTo>
                  <a:pt x="-3944" y="1427949"/>
                  <a:pt x="3586" y="1416402"/>
                  <a:pt x="47260" y="1403351"/>
                </a:cubicBezTo>
                <a:cubicBezTo>
                  <a:pt x="83404" y="1392306"/>
                  <a:pt x="119548" y="1380258"/>
                  <a:pt x="156195" y="1370218"/>
                </a:cubicBezTo>
                <a:cubicBezTo>
                  <a:pt x="176275" y="1364697"/>
                  <a:pt x="186817" y="1353150"/>
                  <a:pt x="188826" y="1333572"/>
                </a:cubicBezTo>
                <a:cubicBezTo>
                  <a:pt x="190834" y="1310480"/>
                  <a:pt x="191837" y="1286886"/>
                  <a:pt x="187319" y="1263793"/>
                </a:cubicBezTo>
                <a:cubicBezTo>
                  <a:pt x="184809" y="1248733"/>
                  <a:pt x="176275" y="1239697"/>
                  <a:pt x="161717" y="1235179"/>
                </a:cubicBezTo>
                <a:cubicBezTo>
                  <a:pt x="123063" y="1223633"/>
                  <a:pt x="84408" y="1211586"/>
                  <a:pt x="45754" y="1199537"/>
                </a:cubicBezTo>
                <a:cubicBezTo>
                  <a:pt x="3586" y="1186485"/>
                  <a:pt x="-932" y="1179457"/>
                  <a:pt x="1578" y="1135280"/>
                </a:cubicBezTo>
                <a:cubicBezTo>
                  <a:pt x="2080" y="1126244"/>
                  <a:pt x="4088" y="1117209"/>
                  <a:pt x="6096" y="1108674"/>
                </a:cubicBezTo>
                <a:cubicBezTo>
                  <a:pt x="12120" y="1086586"/>
                  <a:pt x="24670" y="1076546"/>
                  <a:pt x="47762" y="1075542"/>
                </a:cubicBezTo>
                <a:cubicBezTo>
                  <a:pt x="85412" y="1074036"/>
                  <a:pt x="122561" y="1073032"/>
                  <a:pt x="160211" y="1072028"/>
                </a:cubicBezTo>
                <a:cubicBezTo>
                  <a:pt x="165733" y="1072028"/>
                  <a:pt x="171255" y="1071526"/>
                  <a:pt x="176777" y="1071526"/>
                </a:cubicBezTo>
                <a:cubicBezTo>
                  <a:pt x="201877" y="1072530"/>
                  <a:pt x="214929" y="1058473"/>
                  <a:pt x="221455" y="1036385"/>
                </a:cubicBezTo>
                <a:cubicBezTo>
                  <a:pt x="226476" y="1019819"/>
                  <a:pt x="230994" y="1003253"/>
                  <a:pt x="234507" y="986688"/>
                </a:cubicBezTo>
                <a:cubicBezTo>
                  <a:pt x="239025" y="963595"/>
                  <a:pt x="233504" y="952551"/>
                  <a:pt x="213424" y="939499"/>
                </a:cubicBezTo>
                <a:cubicBezTo>
                  <a:pt x="179287" y="917913"/>
                  <a:pt x="144648" y="896327"/>
                  <a:pt x="110513" y="875243"/>
                </a:cubicBezTo>
                <a:cubicBezTo>
                  <a:pt x="79891" y="856166"/>
                  <a:pt x="75373" y="844118"/>
                  <a:pt x="87420" y="809480"/>
                </a:cubicBezTo>
                <a:cubicBezTo>
                  <a:pt x="90935" y="798436"/>
                  <a:pt x="95453" y="787392"/>
                  <a:pt x="101978" y="777853"/>
                </a:cubicBezTo>
                <a:cubicBezTo>
                  <a:pt x="112521" y="761790"/>
                  <a:pt x="127078" y="753757"/>
                  <a:pt x="147159" y="758777"/>
                </a:cubicBezTo>
                <a:cubicBezTo>
                  <a:pt x="189829" y="768817"/>
                  <a:pt x="233002" y="777853"/>
                  <a:pt x="275672" y="788396"/>
                </a:cubicBezTo>
                <a:cubicBezTo>
                  <a:pt x="295249" y="793415"/>
                  <a:pt x="310310" y="788898"/>
                  <a:pt x="322358" y="772833"/>
                </a:cubicBezTo>
                <a:cubicBezTo>
                  <a:pt x="334908" y="755765"/>
                  <a:pt x="345953" y="737191"/>
                  <a:pt x="353984" y="717613"/>
                </a:cubicBezTo>
                <a:cubicBezTo>
                  <a:pt x="361013" y="700043"/>
                  <a:pt x="359005" y="684983"/>
                  <a:pt x="344948" y="670425"/>
                </a:cubicBezTo>
                <a:cubicBezTo>
                  <a:pt x="315832" y="640806"/>
                  <a:pt x="288222" y="610185"/>
                  <a:pt x="259607" y="579562"/>
                </a:cubicBezTo>
                <a:cubicBezTo>
                  <a:pt x="237519" y="555466"/>
                  <a:pt x="236515" y="541912"/>
                  <a:pt x="254587" y="514804"/>
                </a:cubicBezTo>
                <a:cubicBezTo>
                  <a:pt x="257599" y="510787"/>
                  <a:pt x="260110" y="506269"/>
                  <a:pt x="263122" y="502253"/>
                </a:cubicBezTo>
                <a:cubicBezTo>
                  <a:pt x="288724" y="468619"/>
                  <a:pt x="302780" y="465607"/>
                  <a:pt x="340430" y="485185"/>
                </a:cubicBezTo>
                <a:cubicBezTo>
                  <a:pt x="375571" y="503759"/>
                  <a:pt x="410710" y="521832"/>
                  <a:pt x="444848" y="540908"/>
                </a:cubicBezTo>
                <a:cubicBezTo>
                  <a:pt x="462920" y="550947"/>
                  <a:pt x="478985" y="548939"/>
                  <a:pt x="494044" y="536390"/>
                </a:cubicBezTo>
                <a:cubicBezTo>
                  <a:pt x="509104" y="523840"/>
                  <a:pt x="523160" y="509783"/>
                  <a:pt x="536213" y="494723"/>
                </a:cubicBezTo>
                <a:cubicBezTo>
                  <a:pt x="549265" y="479162"/>
                  <a:pt x="552276" y="463599"/>
                  <a:pt x="541735" y="444523"/>
                </a:cubicBezTo>
                <a:cubicBezTo>
                  <a:pt x="520650" y="406872"/>
                  <a:pt x="501072" y="368719"/>
                  <a:pt x="480992" y="330567"/>
                </a:cubicBezTo>
                <a:cubicBezTo>
                  <a:pt x="467940" y="305467"/>
                  <a:pt x="470952" y="291913"/>
                  <a:pt x="491534" y="272837"/>
                </a:cubicBezTo>
                <a:cubicBezTo>
                  <a:pt x="501072" y="263801"/>
                  <a:pt x="511614" y="256272"/>
                  <a:pt x="523160" y="249243"/>
                </a:cubicBezTo>
                <a:cubicBezTo>
                  <a:pt x="543240" y="237697"/>
                  <a:pt x="557297" y="239203"/>
                  <a:pt x="574365" y="254765"/>
                </a:cubicBezTo>
                <a:cubicBezTo>
                  <a:pt x="603481" y="281371"/>
                  <a:pt x="632598" y="308479"/>
                  <a:pt x="661211" y="335588"/>
                </a:cubicBezTo>
                <a:cubicBezTo>
                  <a:pt x="691332" y="364202"/>
                  <a:pt x="697858" y="365206"/>
                  <a:pt x="734504" y="346130"/>
                </a:cubicBezTo>
                <a:cubicBezTo>
                  <a:pt x="749062" y="338600"/>
                  <a:pt x="762617" y="330567"/>
                  <a:pt x="775668" y="320528"/>
                </a:cubicBezTo>
                <a:cubicBezTo>
                  <a:pt x="789724" y="308981"/>
                  <a:pt x="794242" y="295428"/>
                  <a:pt x="789724" y="277356"/>
                </a:cubicBezTo>
                <a:cubicBezTo>
                  <a:pt x="779182" y="235688"/>
                  <a:pt x="770147" y="193520"/>
                  <a:pt x="760608" y="151854"/>
                </a:cubicBezTo>
                <a:cubicBezTo>
                  <a:pt x="754584" y="124746"/>
                  <a:pt x="761110" y="111192"/>
                  <a:pt x="785207" y="98140"/>
                </a:cubicBezTo>
                <a:cubicBezTo>
                  <a:pt x="796250" y="92618"/>
                  <a:pt x="807294" y="88100"/>
                  <a:pt x="818841" y="84083"/>
                </a:cubicBezTo>
                <a:cubicBezTo>
                  <a:pt x="843439" y="76554"/>
                  <a:pt x="857495" y="81071"/>
                  <a:pt x="872053" y="103159"/>
                </a:cubicBezTo>
                <a:cubicBezTo>
                  <a:pt x="895145" y="138802"/>
                  <a:pt x="918238" y="174444"/>
                  <a:pt x="939322" y="211593"/>
                </a:cubicBezTo>
                <a:cubicBezTo>
                  <a:pt x="950366" y="230669"/>
                  <a:pt x="965425" y="237195"/>
                  <a:pt x="986008" y="234183"/>
                </a:cubicBezTo>
                <a:cubicBezTo>
                  <a:pt x="1007594" y="230669"/>
                  <a:pt x="1028679" y="225147"/>
                  <a:pt x="1048759" y="216612"/>
                </a:cubicBezTo>
                <a:cubicBezTo>
                  <a:pt x="1063316" y="210087"/>
                  <a:pt x="1071349" y="200047"/>
                  <a:pt x="1071851" y="182979"/>
                </a:cubicBezTo>
                <a:cubicBezTo>
                  <a:pt x="1072855" y="139304"/>
                  <a:pt x="1075364" y="96132"/>
                  <a:pt x="1076871" y="52458"/>
                </a:cubicBezTo>
                <a:cubicBezTo>
                  <a:pt x="1077874" y="24345"/>
                  <a:pt x="1086911" y="12298"/>
                  <a:pt x="1114019" y="4767"/>
                </a:cubicBezTo>
                <a:cubicBezTo>
                  <a:pt x="1118536" y="3763"/>
                  <a:pt x="1123055" y="2257"/>
                  <a:pt x="1127573" y="1755"/>
                </a:cubicBezTo>
                <a:cubicBezTo>
                  <a:pt x="1139998" y="375"/>
                  <a:pt x="1150069" y="-316"/>
                  <a:pt x="1158392" y="139"/>
                </a:cubicBezTo>
                <a:close/>
              </a:path>
            </a:pathLst>
          </a:custGeom>
          <a:solidFill>
            <a:schemeClr val="accent6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5C9486-9A6B-4699-94D1-E454483EB664}"/>
              </a:ext>
            </a:extLst>
          </p:cNvPr>
          <p:cNvGrpSpPr/>
          <p:nvPr/>
        </p:nvGrpSpPr>
        <p:grpSpPr>
          <a:xfrm>
            <a:off x="5494937" y="3245385"/>
            <a:ext cx="1202128" cy="1133308"/>
            <a:chOff x="6147528" y="2847291"/>
            <a:chExt cx="1195422" cy="1126985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DD221EF-9664-4F24-ACE3-C060F2C5B7BD}"/>
                </a:ext>
              </a:extLst>
            </p:cNvPr>
            <p:cNvSpPr/>
            <p:nvPr/>
          </p:nvSpPr>
          <p:spPr>
            <a:xfrm rot="1496729">
              <a:off x="6574951" y="2847291"/>
              <a:ext cx="767999" cy="558728"/>
            </a:xfrm>
            <a:custGeom>
              <a:avLst/>
              <a:gdLst>
                <a:gd name="connsiteX0" fmla="*/ 1428658 w 1445031"/>
                <a:gd name="connsiteY0" fmla="*/ 18855 h 1051276"/>
                <a:gd name="connsiteX1" fmla="*/ 1444406 w 1445031"/>
                <a:gd name="connsiteY1" fmla="*/ 153540 h 1051276"/>
                <a:gd name="connsiteX2" fmla="*/ 1411029 w 1445031"/>
                <a:gd name="connsiteY2" fmla="*/ 289809 h 1051276"/>
                <a:gd name="connsiteX3" fmla="*/ 1263290 w 1445031"/>
                <a:gd name="connsiteY3" fmla="*/ 442786 h 1051276"/>
                <a:gd name="connsiteX4" fmla="*/ 1207160 w 1445031"/>
                <a:gd name="connsiteY4" fmla="*/ 471478 h 1051276"/>
                <a:gd name="connsiteX5" fmla="*/ 1143395 w 1445031"/>
                <a:gd name="connsiteY5" fmla="*/ 497478 h 1051276"/>
                <a:gd name="connsiteX6" fmla="*/ 1059752 w 1445031"/>
                <a:gd name="connsiteY6" fmla="*/ 536607 h 1051276"/>
                <a:gd name="connsiteX7" fmla="*/ 976257 w 1445031"/>
                <a:gd name="connsiteY7" fmla="*/ 621060 h 1051276"/>
                <a:gd name="connsiteX8" fmla="*/ 1061817 w 1445031"/>
                <a:gd name="connsiteY8" fmla="*/ 439540 h 1051276"/>
                <a:gd name="connsiteX9" fmla="*/ 1188535 w 1445031"/>
                <a:gd name="connsiteY9" fmla="*/ 284240 h 1051276"/>
                <a:gd name="connsiteX10" fmla="*/ 946016 w 1445031"/>
                <a:gd name="connsiteY10" fmla="*/ 592368 h 1051276"/>
                <a:gd name="connsiteX11" fmla="*/ 909358 w 1445031"/>
                <a:gd name="connsiteY11" fmla="*/ 440720 h 1051276"/>
                <a:gd name="connsiteX12" fmla="*/ 909542 w 1445031"/>
                <a:gd name="connsiteY12" fmla="*/ 359327 h 1051276"/>
                <a:gd name="connsiteX13" fmla="*/ 949224 w 1445031"/>
                <a:gd name="connsiteY13" fmla="*/ 262666 h 1051276"/>
                <a:gd name="connsiteX14" fmla="*/ 1078118 w 1445031"/>
                <a:gd name="connsiteY14" fmla="*/ 172459 h 1051276"/>
                <a:gd name="connsiteX15" fmla="*/ 1271293 w 1445031"/>
                <a:gd name="connsiteY15" fmla="*/ 120975 h 1051276"/>
                <a:gd name="connsiteX16" fmla="*/ 1383259 w 1445031"/>
                <a:gd name="connsiteY16" fmla="*/ 72663 h 1051276"/>
                <a:gd name="connsiteX17" fmla="*/ 1428658 w 1445031"/>
                <a:gd name="connsiteY17" fmla="*/ 18855 h 1051276"/>
                <a:gd name="connsiteX18" fmla="*/ 166 w 1445031"/>
                <a:gd name="connsiteY18" fmla="*/ 0 h 1051276"/>
                <a:gd name="connsiteX19" fmla="*/ 220147 w 1445031"/>
                <a:gd name="connsiteY19" fmla="*/ 58766 h 1051276"/>
                <a:gd name="connsiteX20" fmla="*/ 482896 w 1445031"/>
                <a:gd name="connsiteY20" fmla="*/ 36780 h 1051276"/>
                <a:gd name="connsiteX21" fmla="*/ 686477 w 1445031"/>
                <a:gd name="connsiteY21" fmla="*/ 74704 h 1051276"/>
                <a:gd name="connsiteX22" fmla="*/ 842644 w 1445031"/>
                <a:gd name="connsiteY22" fmla="*/ 269105 h 1051276"/>
                <a:gd name="connsiteX23" fmla="*/ 867874 w 1445031"/>
                <a:gd name="connsiteY23" fmla="*/ 395721 h 1051276"/>
                <a:gd name="connsiteX24" fmla="*/ 870345 w 1445031"/>
                <a:gd name="connsiteY24" fmla="*/ 457275 h 1051276"/>
                <a:gd name="connsiteX25" fmla="*/ 874900 w 1445031"/>
                <a:gd name="connsiteY25" fmla="*/ 513438 h 1051276"/>
                <a:gd name="connsiteX26" fmla="*/ 829617 w 1445031"/>
                <a:gd name="connsiteY26" fmla="*/ 463337 h 1051276"/>
                <a:gd name="connsiteX27" fmla="*/ 730391 w 1445031"/>
                <a:gd name="connsiteY27" fmla="*/ 372495 h 1051276"/>
                <a:gd name="connsiteX28" fmla="*/ 437207 w 1445031"/>
                <a:gd name="connsiteY28" fmla="*/ 228906 h 1051276"/>
                <a:gd name="connsiteX29" fmla="*/ 426415 w 1445031"/>
                <a:gd name="connsiteY29" fmla="*/ 228692 h 1051276"/>
                <a:gd name="connsiteX30" fmla="*/ 426274 w 1445031"/>
                <a:gd name="connsiteY30" fmla="*/ 228624 h 1051276"/>
                <a:gd name="connsiteX31" fmla="*/ 426118 w 1445031"/>
                <a:gd name="connsiteY31" fmla="*/ 229070 h 1051276"/>
                <a:gd name="connsiteX32" fmla="*/ 426415 w 1445031"/>
                <a:gd name="connsiteY32" fmla="*/ 228692 h 1051276"/>
                <a:gd name="connsiteX33" fmla="*/ 535955 w 1445031"/>
                <a:gd name="connsiteY33" fmla="*/ 283971 h 1051276"/>
                <a:gd name="connsiteX34" fmla="*/ 1045428 w 1445031"/>
                <a:gd name="connsiteY34" fmla="*/ 865128 h 1051276"/>
                <a:gd name="connsiteX35" fmla="*/ 1087578 w 1445031"/>
                <a:gd name="connsiteY35" fmla="*/ 986821 h 1051276"/>
                <a:gd name="connsiteX36" fmla="*/ 1095351 w 1445031"/>
                <a:gd name="connsiteY36" fmla="*/ 1012624 h 1051276"/>
                <a:gd name="connsiteX37" fmla="*/ 1096035 w 1445031"/>
                <a:gd name="connsiteY37" fmla="*/ 1015239 h 1051276"/>
                <a:gd name="connsiteX38" fmla="*/ 1035073 w 1445031"/>
                <a:gd name="connsiteY38" fmla="*/ 1047847 h 1051276"/>
                <a:gd name="connsiteX39" fmla="*/ 1026734 w 1445031"/>
                <a:gd name="connsiteY39" fmla="*/ 1051276 h 1051276"/>
                <a:gd name="connsiteX40" fmla="*/ 1005318 w 1445031"/>
                <a:gd name="connsiteY40" fmla="*/ 946425 h 1051276"/>
                <a:gd name="connsiteX41" fmla="*/ 916036 w 1445031"/>
                <a:gd name="connsiteY41" fmla="*/ 719587 h 1051276"/>
                <a:gd name="connsiteX42" fmla="*/ 673859 w 1445031"/>
                <a:gd name="connsiteY42" fmla="*/ 519442 h 1051276"/>
                <a:gd name="connsiteX43" fmla="*/ 478293 w 1445031"/>
                <a:gd name="connsiteY43" fmla="*/ 477081 h 1051276"/>
                <a:gd name="connsiteX44" fmla="*/ 9507 w 1445031"/>
                <a:gd name="connsiteY44" fmla="*/ 61513 h 1051276"/>
                <a:gd name="connsiteX45" fmla="*/ 50 w 1445031"/>
                <a:gd name="connsiteY45" fmla="*/ 5869 h 1051276"/>
                <a:gd name="connsiteX46" fmla="*/ 166 w 1445031"/>
                <a:gd name="connsiteY46" fmla="*/ 0 h 105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5031" h="1051276">
                  <a:moveTo>
                    <a:pt x="1428658" y="18855"/>
                  </a:moveTo>
                  <a:cubicBezTo>
                    <a:pt x="1441161" y="65214"/>
                    <a:pt x="1447061" y="119869"/>
                    <a:pt x="1444406" y="153540"/>
                  </a:cubicBezTo>
                  <a:cubicBezTo>
                    <a:pt x="1440902" y="200856"/>
                    <a:pt x="1433047" y="247509"/>
                    <a:pt x="1411029" y="289809"/>
                  </a:cubicBezTo>
                  <a:cubicBezTo>
                    <a:pt x="1377101" y="355086"/>
                    <a:pt x="1326760" y="404763"/>
                    <a:pt x="1263290" y="442786"/>
                  </a:cubicBezTo>
                  <a:cubicBezTo>
                    <a:pt x="1244961" y="453776"/>
                    <a:pt x="1216749" y="467200"/>
                    <a:pt x="1207160" y="471478"/>
                  </a:cubicBezTo>
                  <a:cubicBezTo>
                    <a:pt x="1195027" y="476382"/>
                    <a:pt x="1160581" y="490139"/>
                    <a:pt x="1143395" y="497478"/>
                  </a:cubicBezTo>
                  <a:cubicBezTo>
                    <a:pt x="1115072" y="509537"/>
                    <a:pt x="1089108" y="513741"/>
                    <a:pt x="1059752" y="536607"/>
                  </a:cubicBezTo>
                  <a:cubicBezTo>
                    <a:pt x="1013911" y="572564"/>
                    <a:pt x="1000082" y="588607"/>
                    <a:pt x="976257" y="621060"/>
                  </a:cubicBezTo>
                  <a:cubicBezTo>
                    <a:pt x="998938" y="557702"/>
                    <a:pt x="1026635" y="496888"/>
                    <a:pt x="1061817" y="439540"/>
                  </a:cubicBezTo>
                  <a:cubicBezTo>
                    <a:pt x="1097037" y="382081"/>
                    <a:pt x="1138712" y="329897"/>
                    <a:pt x="1188535" y="284240"/>
                  </a:cubicBezTo>
                  <a:cubicBezTo>
                    <a:pt x="1106884" y="325656"/>
                    <a:pt x="1002109" y="413355"/>
                    <a:pt x="946016" y="592368"/>
                  </a:cubicBezTo>
                  <a:cubicBezTo>
                    <a:pt x="927023" y="541955"/>
                    <a:pt x="919426" y="491023"/>
                    <a:pt x="909358" y="440720"/>
                  </a:cubicBezTo>
                  <a:cubicBezTo>
                    <a:pt x="906777" y="425968"/>
                    <a:pt x="906998" y="386212"/>
                    <a:pt x="909542" y="359327"/>
                  </a:cubicBezTo>
                  <a:cubicBezTo>
                    <a:pt x="912935" y="323628"/>
                    <a:pt x="928867" y="291764"/>
                    <a:pt x="949224" y="262666"/>
                  </a:cubicBezTo>
                  <a:cubicBezTo>
                    <a:pt x="981089" y="217083"/>
                    <a:pt x="1027962" y="191931"/>
                    <a:pt x="1078118" y="172459"/>
                  </a:cubicBezTo>
                  <a:cubicBezTo>
                    <a:pt x="1140555" y="148229"/>
                    <a:pt x="1207418" y="140042"/>
                    <a:pt x="1271293" y="120975"/>
                  </a:cubicBezTo>
                  <a:cubicBezTo>
                    <a:pt x="1310422" y="109321"/>
                    <a:pt x="1349219" y="96377"/>
                    <a:pt x="1383259" y="72663"/>
                  </a:cubicBezTo>
                  <a:cubicBezTo>
                    <a:pt x="1402216" y="59460"/>
                    <a:pt x="1417446" y="42864"/>
                    <a:pt x="1428658" y="18855"/>
                  </a:cubicBezTo>
                  <a:close/>
                  <a:moveTo>
                    <a:pt x="166" y="0"/>
                  </a:moveTo>
                  <a:cubicBezTo>
                    <a:pt x="62497" y="64142"/>
                    <a:pt x="142096" y="60378"/>
                    <a:pt x="220147" y="58766"/>
                  </a:cubicBezTo>
                  <a:cubicBezTo>
                    <a:pt x="308097" y="56939"/>
                    <a:pt x="394913" y="39400"/>
                    <a:pt x="482896" y="36780"/>
                  </a:cubicBezTo>
                  <a:cubicBezTo>
                    <a:pt x="553532" y="34659"/>
                    <a:pt x="622469" y="41900"/>
                    <a:pt x="686477" y="74704"/>
                  </a:cubicBezTo>
                  <a:cubicBezTo>
                    <a:pt x="764094" y="114472"/>
                    <a:pt x="815497" y="187757"/>
                    <a:pt x="842644" y="269105"/>
                  </a:cubicBezTo>
                  <a:cubicBezTo>
                    <a:pt x="856291" y="310045"/>
                    <a:pt x="864280" y="352791"/>
                    <a:pt x="867874" y="395721"/>
                  </a:cubicBezTo>
                  <a:cubicBezTo>
                    <a:pt x="869594" y="416196"/>
                    <a:pt x="870257" y="436771"/>
                    <a:pt x="870345" y="457275"/>
                  </a:cubicBezTo>
                  <a:cubicBezTo>
                    <a:pt x="870398" y="471259"/>
                    <a:pt x="864581" y="501947"/>
                    <a:pt x="874900" y="513438"/>
                  </a:cubicBezTo>
                  <a:cubicBezTo>
                    <a:pt x="858392" y="495061"/>
                    <a:pt x="844578" y="478664"/>
                    <a:pt x="829617" y="463337"/>
                  </a:cubicBezTo>
                  <a:cubicBezTo>
                    <a:pt x="811603" y="444906"/>
                    <a:pt x="737027" y="377660"/>
                    <a:pt x="730391" y="372495"/>
                  </a:cubicBezTo>
                  <a:cubicBezTo>
                    <a:pt x="642561" y="304497"/>
                    <a:pt x="544660" y="256917"/>
                    <a:pt x="437207" y="228906"/>
                  </a:cubicBezTo>
                  <a:cubicBezTo>
                    <a:pt x="433844" y="228022"/>
                    <a:pt x="429930" y="223694"/>
                    <a:pt x="426415" y="228692"/>
                  </a:cubicBezTo>
                  <a:cubicBezTo>
                    <a:pt x="426368" y="228670"/>
                    <a:pt x="426321" y="228647"/>
                    <a:pt x="426274" y="228624"/>
                  </a:cubicBezTo>
                  <a:cubicBezTo>
                    <a:pt x="426207" y="228766"/>
                    <a:pt x="426221" y="228917"/>
                    <a:pt x="426118" y="229070"/>
                  </a:cubicBezTo>
                  <a:cubicBezTo>
                    <a:pt x="426118" y="229070"/>
                    <a:pt x="426415" y="228692"/>
                    <a:pt x="426415" y="228692"/>
                  </a:cubicBezTo>
                  <a:cubicBezTo>
                    <a:pt x="463773" y="245411"/>
                    <a:pt x="500579" y="263226"/>
                    <a:pt x="535955" y="283971"/>
                  </a:cubicBezTo>
                  <a:cubicBezTo>
                    <a:pt x="760097" y="415154"/>
                    <a:pt x="943465" y="626538"/>
                    <a:pt x="1045428" y="865128"/>
                  </a:cubicBezTo>
                  <a:cubicBezTo>
                    <a:pt x="1062329" y="904646"/>
                    <a:pt x="1076392" y="945323"/>
                    <a:pt x="1087578" y="986821"/>
                  </a:cubicBezTo>
                  <a:cubicBezTo>
                    <a:pt x="1089031" y="992204"/>
                    <a:pt x="1092038" y="1001509"/>
                    <a:pt x="1095351" y="1012624"/>
                  </a:cubicBezTo>
                  <a:lnTo>
                    <a:pt x="1096035" y="1015239"/>
                  </a:lnTo>
                  <a:lnTo>
                    <a:pt x="1035073" y="1047847"/>
                  </a:lnTo>
                  <a:lnTo>
                    <a:pt x="1026734" y="1051276"/>
                  </a:lnTo>
                  <a:lnTo>
                    <a:pt x="1005318" y="946425"/>
                  </a:lnTo>
                  <a:cubicBezTo>
                    <a:pt x="984277" y="867300"/>
                    <a:pt x="957712" y="790362"/>
                    <a:pt x="916036" y="719587"/>
                  </a:cubicBezTo>
                  <a:cubicBezTo>
                    <a:pt x="859655" y="623810"/>
                    <a:pt x="781068" y="554070"/>
                    <a:pt x="673859" y="519442"/>
                  </a:cubicBezTo>
                  <a:cubicBezTo>
                    <a:pt x="610094" y="498834"/>
                    <a:pt x="544145" y="487877"/>
                    <a:pt x="478293" y="477081"/>
                  </a:cubicBezTo>
                  <a:cubicBezTo>
                    <a:pt x="254112" y="440297"/>
                    <a:pt x="64247" y="286790"/>
                    <a:pt x="9507" y="61513"/>
                  </a:cubicBezTo>
                  <a:cubicBezTo>
                    <a:pt x="5072" y="43210"/>
                    <a:pt x="1717" y="24643"/>
                    <a:pt x="50" y="5869"/>
                  </a:cubicBezTo>
                  <a:cubicBezTo>
                    <a:pt x="-94" y="4355"/>
                    <a:pt x="113" y="2836"/>
                    <a:pt x="166" y="0"/>
                  </a:cubicBezTo>
                  <a:close/>
                </a:path>
              </a:pathLst>
            </a:custGeom>
            <a:grpFill/>
            <a:ln w="545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69315C0-17DA-45AE-9949-0757DDA90ADA}"/>
                </a:ext>
              </a:extLst>
            </p:cNvPr>
            <p:cNvSpPr/>
            <p:nvPr/>
          </p:nvSpPr>
          <p:spPr>
            <a:xfrm>
              <a:off x="6147528" y="3109554"/>
              <a:ext cx="1117182" cy="864722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04076 w 1180071"/>
                <a:gd name="connsiteY25" fmla="*/ 50816 h 913398"/>
                <a:gd name="connsiteX26" fmla="*/ 944140 w 1180071"/>
                <a:gd name="connsiteY26" fmla="*/ 90880 h 913398"/>
                <a:gd name="connsiteX27" fmla="*/ 943551 w 1180071"/>
                <a:gd name="connsiteY27" fmla="*/ 199878 h 913398"/>
                <a:gd name="connsiteX28" fmla="*/ 976545 w 1180071"/>
                <a:gd name="connsiteY28" fmla="*/ 262330 h 913398"/>
                <a:gd name="connsiteX29" fmla="*/ 1144460 w 1180071"/>
                <a:gd name="connsiteY29" fmla="*/ 381933 h 913398"/>
                <a:gd name="connsiteX30" fmla="*/ 1179810 w 1180071"/>
                <a:gd name="connsiteY30" fmla="*/ 429656 h 913398"/>
                <a:gd name="connsiteX31" fmla="*/ 1155065 w 1180071"/>
                <a:gd name="connsiteY31" fmla="*/ 482682 h 913398"/>
                <a:gd name="connsiteX32" fmla="*/ 1079651 w 1180071"/>
                <a:gd name="connsiteY32" fmla="*/ 482682 h 913398"/>
                <a:gd name="connsiteX33" fmla="*/ 978902 w 1180071"/>
                <a:gd name="connsiteY33" fmla="*/ 411392 h 913398"/>
                <a:gd name="connsiteX34" fmla="*/ 949443 w 1180071"/>
                <a:gd name="connsiteY34" fmla="*/ 395484 h 913398"/>
                <a:gd name="connsiteX35" fmla="*/ 944140 w 1180071"/>
                <a:gd name="connsiteY35" fmla="*/ 427888 h 913398"/>
                <a:gd name="connsiteX36" fmla="*/ 944140 w 1180071"/>
                <a:gd name="connsiteY36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44140 w 1180071"/>
                <a:gd name="connsiteY25" fmla="*/ 90880 h 913398"/>
                <a:gd name="connsiteX26" fmla="*/ 943551 w 1180071"/>
                <a:gd name="connsiteY26" fmla="*/ 199878 h 913398"/>
                <a:gd name="connsiteX27" fmla="*/ 976545 w 1180071"/>
                <a:gd name="connsiteY27" fmla="*/ 262330 h 913398"/>
                <a:gd name="connsiteX28" fmla="*/ 1144460 w 1180071"/>
                <a:gd name="connsiteY28" fmla="*/ 381933 h 913398"/>
                <a:gd name="connsiteX29" fmla="*/ 1179810 w 1180071"/>
                <a:gd name="connsiteY29" fmla="*/ 429656 h 913398"/>
                <a:gd name="connsiteX30" fmla="*/ 1155065 w 1180071"/>
                <a:gd name="connsiteY30" fmla="*/ 482682 h 913398"/>
                <a:gd name="connsiteX31" fmla="*/ 1079651 w 1180071"/>
                <a:gd name="connsiteY31" fmla="*/ 482682 h 913398"/>
                <a:gd name="connsiteX32" fmla="*/ 978902 w 1180071"/>
                <a:gd name="connsiteY32" fmla="*/ 411392 h 913398"/>
                <a:gd name="connsiteX33" fmla="*/ 949443 w 1180071"/>
                <a:gd name="connsiteY33" fmla="*/ 395484 h 913398"/>
                <a:gd name="connsiteX34" fmla="*/ 944140 w 1180071"/>
                <a:gd name="connsiteY34" fmla="*/ 427888 h 913398"/>
                <a:gd name="connsiteX35" fmla="*/ 944140 w 1180071"/>
                <a:gd name="connsiteY35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43551 w 1180071"/>
                <a:gd name="connsiteY25" fmla="*/ 199878 h 913398"/>
                <a:gd name="connsiteX26" fmla="*/ 976545 w 1180071"/>
                <a:gd name="connsiteY26" fmla="*/ 262330 h 913398"/>
                <a:gd name="connsiteX27" fmla="*/ 1144460 w 1180071"/>
                <a:gd name="connsiteY27" fmla="*/ 381933 h 913398"/>
                <a:gd name="connsiteX28" fmla="*/ 1179810 w 1180071"/>
                <a:gd name="connsiteY28" fmla="*/ 429656 h 913398"/>
                <a:gd name="connsiteX29" fmla="*/ 1155065 w 1180071"/>
                <a:gd name="connsiteY29" fmla="*/ 482682 h 913398"/>
                <a:gd name="connsiteX30" fmla="*/ 1079651 w 1180071"/>
                <a:gd name="connsiteY30" fmla="*/ 482682 h 913398"/>
                <a:gd name="connsiteX31" fmla="*/ 978902 w 1180071"/>
                <a:gd name="connsiteY31" fmla="*/ 411392 h 913398"/>
                <a:gd name="connsiteX32" fmla="*/ 949443 w 1180071"/>
                <a:gd name="connsiteY32" fmla="*/ 395484 h 913398"/>
                <a:gd name="connsiteX33" fmla="*/ 944140 w 1180071"/>
                <a:gd name="connsiteY33" fmla="*/ 427888 h 913398"/>
                <a:gd name="connsiteX34" fmla="*/ 944140 w 1180071"/>
                <a:gd name="connsiteY34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76545 w 1180071"/>
                <a:gd name="connsiteY25" fmla="*/ 262330 h 913398"/>
                <a:gd name="connsiteX26" fmla="*/ 1144460 w 1180071"/>
                <a:gd name="connsiteY26" fmla="*/ 381933 h 913398"/>
                <a:gd name="connsiteX27" fmla="*/ 1179810 w 1180071"/>
                <a:gd name="connsiteY27" fmla="*/ 429656 h 913398"/>
                <a:gd name="connsiteX28" fmla="*/ 1155065 w 1180071"/>
                <a:gd name="connsiteY28" fmla="*/ 482682 h 913398"/>
                <a:gd name="connsiteX29" fmla="*/ 1079651 w 1180071"/>
                <a:gd name="connsiteY29" fmla="*/ 482682 h 913398"/>
                <a:gd name="connsiteX30" fmla="*/ 978902 w 1180071"/>
                <a:gd name="connsiteY30" fmla="*/ 411392 h 913398"/>
                <a:gd name="connsiteX31" fmla="*/ 949443 w 1180071"/>
                <a:gd name="connsiteY31" fmla="*/ 395484 h 913398"/>
                <a:gd name="connsiteX32" fmla="*/ 944140 w 1180071"/>
                <a:gd name="connsiteY32" fmla="*/ 427888 h 913398"/>
                <a:gd name="connsiteX33" fmla="*/ 944140 w 1180071"/>
                <a:gd name="connsiteY33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976545 w 1180071"/>
                <a:gd name="connsiteY24" fmla="*/ 262330 h 913398"/>
                <a:gd name="connsiteX25" fmla="*/ 1144460 w 1180071"/>
                <a:gd name="connsiteY25" fmla="*/ 381933 h 913398"/>
                <a:gd name="connsiteX26" fmla="*/ 1179810 w 1180071"/>
                <a:gd name="connsiteY26" fmla="*/ 429656 h 913398"/>
                <a:gd name="connsiteX27" fmla="*/ 1155065 w 1180071"/>
                <a:gd name="connsiteY27" fmla="*/ 482682 h 913398"/>
                <a:gd name="connsiteX28" fmla="*/ 1079651 w 1180071"/>
                <a:gd name="connsiteY28" fmla="*/ 482682 h 913398"/>
                <a:gd name="connsiteX29" fmla="*/ 978902 w 1180071"/>
                <a:gd name="connsiteY29" fmla="*/ 411392 h 913398"/>
                <a:gd name="connsiteX30" fmla="*/ 949443 w 1180071"/>
                <a:gd name="connsiteY30" fmla="*/ 395484 h 913398"/>
                <a:gd name="connsiteX31" fmla="*/ 944140 w 1180071"/>
                <a:gd name="connsiteY31" fmla="*/ 427888 h 913398"/>
                <a:gd name="connsiteX32" fmla="*/ 944140 w 1180071"/>
                <a:gd name="connsiteY32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976545 w 1180071"/>
                <a:gd name="connsiteY23" fmla="*/ 262330 h 913398"/>
                <a:gd name="connsiteX24" fmla="*/ 1144460 w 1180071"/>
                <a:gd name="connsiteY24" fmla="*/ 381933 h 913398"/>
                <a:gd name="connsiteX25" fmla="*/ 1179810 w 1180071"/>
                <a:gd name="connsiteY25" fmla="*/ 429656 h 913398"/>
                <a:gd name="connsiteX26" fmla="*/ 1155065 w 1180071"/>
                <a:gd name="connsiteY26" fmla="*/ 482682 h 913398"/>
                <a:gd name="connsiteX27" fmla="*/ 1079651 w 1180071"/>
                <a:gd name="connsiteY27" fmla="*/ 482682 h 913398"/>
                <a:gd name="connsiteX28" fmla="*/ 978902 w 1180071"/>
                <a:gd name="connsiteY28" fmla="*/ 411392 h 913398"/>
                <a:gd name="connsiteX29" fmla="*/ 949443 w 1180071"/>
                <a:gd name="connsiteY29" fmla="*/ 395484 h 913398"/>
                <a:gd name="connsiteX30" fmla="*/ 944140 w 1180071"/>
                <a:gd name="connsiteY30" fmla="*/ 427888 h 913398"/>
                <a:gd name="connsiteX31" fmla="*/ 944140 w 1180071"/>
                <a:gd name="connsiteY31" fmla="*/ 641170 h 91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80071" h="913398">
                  <a:moveTo>
                    <a:pt x="944140" y="641170"/>
                  </a:moveTo>
                  <a:lnTo>
                    <a:pt x="944140" y="856219"/>
                  </a:lnTo>
                  <a:cubicBezTo>
                    <a:pt x="944140" y="896872"/>
                    <a:pt x="930000" y="912191"/>
                    <a:pt x="889936" y="912780"/>
                  </a:cubicBezTo>
                  <a:lnTo>
                    <a:pt x="724967" y="913369"/>
                  </a:ln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lnTo>
                    <a:pt x="211795" y="256439"/>
                  </a:lnTo>
                  <a:lnTo>
                    <a:pt x="532307" y="26071"/>
                  </a:lnTo>
                  <a:cubicBezTo>
                    <a:pt x="581208" y="-8690"/>
                    <a:pt x="599473" y="-8690"/>
                    <a:pt x="648963" y="26071"/>
                  </a:cubicBezTo>
                  <a:lnTo>
                    <a:pt x="976545" y="262330"/>
                  </a:lnTo>
                  <a:lnTo>
                    <a:pt x="1144460" y="381933"/>
                  </a:ln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A0C393-3C13-4B50-B826-F53CE213F846}"/>
              </a:ext>
            </a:extLst>
          </p:cNvPr>
          <p:cNvSpPr/>
          <p:nvPr/>
        </p:nvSpPr>
        <p:spPr>
          <a:xfrm>
            <a:off x="6872449" y="1647092"/>
            <a:ext cx="1759043" cy="1757630"/>
          </a:xfrm>
          <a:custGeom>
            <a:avLst/>
            <a:gdLst>
              <a:gd name="connsiteX0" fmla="*/ 878992 w 1759043"/>
              <a:gd name="connsiteY0" fmla="*/ 397674 h 1757630"/>
              <a:gd name="connsiteX1" fmla="*/ 400037 w 1759043"/>
              <a:gd name="connsiteY1" fmla="*/ 876629 h 1757630"/>
              <a:gd name="connsiteX2" fmla="*/ 878992 w 1759043"/>
              <a:gd name="connsiteY2" fmla="*/ 1355584 h 1757630"/>
              <a:gd name="connsiteX3" fmla="*/ 1357947 w 1759043"/>
              <a:gd name="connsiteY3" fmla="*/ 876629 h 1757630"/>
              <a:gd name="connsiteX4" fmla="*/ 878992 w 1759043"/>
              <a:gd name="connsiteY4" fmla="*/ 397674 h 1757630"/>
              <a:gd name="connsiteX5" fmla="*/ 840714 w 1759043"/>
              <a:gd name="connsiteY5" fmla="*/ 591 h 1757630"/>
              <a:gd name="connsiteX6" fmla="*/ 875684 w 1759043"/>
              <a:gd name="connsiteY6" fmla="*/ 28945 h 1757630"/>
              <a:gd name="connsiteX7" fmla="*/ 910182 w 1759043"/>
              <a:gd name="connsiteY7" fmla="*/ 149924 h 1757630"/>
              <a:gd name="connsiteX8" fmla="*/ 998082 w 1759043"/>
              <a:gd name="connsiteY8" fmla="*/ 199545 h 1757630"/>
              <a:gd name="connsiteX9" fmla="*/ 1026436 w 1759043"/>
              <a:gd name="connsiteY9" fmla="*/ 174971 h 1757630"/>
              <a:gd name="connsiteX10" fmla="*/ 1092597 w 1759043"/>
              <a:gd name="connsiteY10" fmla="*/ 62971 h 1757630"/>
              <a:gd name="connsiteX11" fmla="*/ 1145998 w 1759043"/>
              <a:gd name="connsiteY11" fmla="*/ 40760 h 1757630"/>
              <a:gd name="connsiteX12" fmla="*/ 1198927 w 1759043"/>
              <a:gd name="connsiteY12" fmla="*/ 126296 h 1757630"/>
              <a:gd name="connsiteX13" fmla="*/ 1185694 w 1759043"/>
              <a:gd name="connsiteY13" fmla="*/ 234044 h 1757630"/>
              <a:gd name="connsiteX14" fmla="*/ 1185694 w 1759043"/>
              <a:gd name="connsiteY14" fmla="*/ 245385 h 1757630"/>
              <a:gd name="connsiteX15" fmla="*/ 1281627 w 1759043"/>
              <a:gd name="connsiteY15" fmla="*/ 287917 h 1757630"/>
              <a:gd name="connsiteX16" fmla="*/ 1387012 w 1759043"/>
              <a:gd name="connsiteY16" fmla="*/ 208997 h 1757630"/>
              <a:gd name="connsiteX17" fmla="*/ 1450809 w 1759043"/>
              <a:gd name="connsiteY17" fmla="*/ 209942 h 1757630"/>
              <a:gd name="connsiteX18" fmla="*/ 1460733 w 1759043"/>
              <a:gd name="connsiteY18" fmla="*/ 218448 h 1757630"/>
              <a:gd name="connsiteX19" fmla="*/ 1471603 w 1759043"/>
              <a:gd name="connsiteY19" fmla="*/ 291225 h 1757630"/>
              <a:gd name="connsiteX20" fmla="*/ 1413476 w 1759043"/>
              <a:gd name="connsiteY20" fmla="*/ 394719 h 1757630"/>
              <a:gd name="connsiteX21" fmla="*/ 1421510 w 1759043"/>
              <a:gd name="connsiteY21" fmla="*/ 461825 h 1757630"/>
              <a:gd name="connsiteX22" fmla="*/ 1482945 w 1759043"/>
              <a:gd name="connsiteY22" fmla="*/ 486399 h 1757630"/>
              <a:gd name="connsiteX23" fmla="*/ 1607232 w 1759043"/>
              <a:gd name="connsiteY23" fmla="*/ 453791 h 1757630"/>
              <a:gd name="connsiteX24" fmla="*/ 1660161 w 1759043"/>
              <a:gd name="connsiteY24" fmla="*/ 474112 h 1757630"/>
              <a:gd name="connsiteX25" fmla="*/ 1676228 w 1759043"/>
              <a:gd name="connsiteY25" fmla="*/ 505775 h 1757630"/>
              <a:gd name="connsiteX26" fmla="*/ 1662996 w 1759043"/>
              <a:gd name="connsiteY26" fmla="*/ 552559 h 1757630"/>
              <a:gd name="connsiteX27" fmla="*/ 1556667 w 1759043"/>
              <a:gd name="connsiteY27" fmla="*/ 637151 h 1757630"/>
              <a:gd name="connsiteX28" fmla="*/ 1537763 w 1759043"/>
              <a:gd name="connsiteY28" fmla="*/ 688662 h 1757630"/>
              <a:gd name="connsiteX29" fmla="*/ 1543434 w 1759043"/>
              <a:gd name="connsiteY29" fmla="*/ 709455 h 1757630"/>
              <a:gd name="connsiteX30" fmla="*/ 1586911 w 1759043"/>
              <a:gd name="connsiteY30" fmla="*/ 746789 h 1757630"/>
              <a:gd name="connsiteX31" fmla="*/ 1715452 w 1759043"/>
              <a:gd name="connsiteY31" fmla="*/ 764274 h 1757630"/>
              <a:gd name="connsiteX32" fmla="*/ 1757039 w 1759043"/>
              <a:gd name="connsiteY32" fmla="*/ 805388 h 1757630"/>
              <a:gd name="connsiteX33" fmla="*/ 1758457 w 1759043"/>
              <a:gd name="connsiteY33" fmla="*/ 842249 h 1757630"/>
              <a:gd name="connsiteX34" fmla="*/ 1728212 w 1759043"/>
              <a:gd name="connsiteY34" fmla="*/ 877692 h 1757630"/>
              <a:gd name="connsiteX35" fmla="*/ 1607232 w 1759043"/>
              <a:gd name="connsiteY35" fmla="*/ 912190 h 1757630"/>
              <a:gd name="connsiteX36" fmla="*/ 1558085 w 1759043"/>
              <a:gd name="connsiteY36" fmla="*/ 993946 h 1757630"/>
              <a:gd name="connsiteX37" fmla="*/ 1583130 w 1759043"/>
              <a:gd name="connsiteY37" fmla="*/ 1027027 h 1757630"/>
              <a:gd name="connsiteX38" fmla="*/ 1694186 w 1759043"/>
              <a:gd name="connsiteY38" fmla="*/ 1092241 h 1757630"/>
              <a:gd name="connsiteX39" fmla="*/ 1718288 w 1759043"/>
              <a:gd name="connsiteY39" fmla="*/ 1148479 h 1757630"/>
              <a:gd name="connsiteX40" fmla="*/ 1717342 w 1759043"/>
              <a:gd name="connsiteY40" fmla="*/ 1154149 h 1757630"/>
              <a:gd name="connsiteX41" fmla="*/ 1650709 w 1759043"/>
              <a:gd name="connsiteY41" fmla="*/ 1201879 h 1757630"/>
              <a:gd name="connsiteX42" fmla="*/ 1534456 w 1759043"/>
              <a:gd name="connsiteY42" fmla="*/ 1187230 h 1757630"/>
              <a:gd name="connsiteX43" fmla="*/ 1475857 w 1759043"/>
              <a:gd name="connsiteY43" fmla="*/ 1217474 h 1757630"/>
              <a:gd name="connsiteX44" fmla="*/ 1474910 w 1759043"/>
              <a:gd name="connsiteY44" fmla="*/ 1287416 h 1757630"/>
              <a:gd name="connsiteX45" fmla="*/ 1550050 w 1759043"/>
              <a:gd name="connsiteY45" fmla="*/ 1386657 h 1757630"/>
              <a:gd name="connsiteX46" fmla="*/ 1550050 w 1759043"/>
              <a:gd name="connsiteY46" fmla="*/ 1451400 h 1757630"/>
              <a:gd name="connsiteX47" fmla="*/ 1547215 w 1759043"/>
              <a:gd name="connsiteY47" fmla="*/ 1454708 h 1757630"/>
              <a:gd name="connsiteX48" fmla="*/ 1465932 w 1759043"/>
              <a:gd name="connsiteY48" fmla="*/ 1470775 h 1757630"/>
              <a:gd name="connsiteX49" fmla="*/ 1365273 w 1759043"/>
              <a:gd name="connsiteY49" fmla="*/ 1414066 h 1757630"/>
              <a:gd name="connsiteX50" fmla="*/ 1296277 w 1759043"/>
              <a:gd name="connsiteY50" fmla="*/ 1423991 h 1757630"/>
              <a:gd name="connsiteX51" fmla="*/ 1274066 w 1759043"/>
              <a:gd name="connsiteY51" fmla="*/ 1486370 h 1757630"/>
              <a:gd name="connsiteX52" fmla="*/ 1306673 w 1759043"/>
              <a:gd name="connsiteY52" fmla="*/ 1612076 h 1757630"/>
              <a:gd name="connsiteX53" fmla="*/ 1288243 w 1759043"/>
              <a:gd name="connsiteY53" fmla="*/ 1659333 h 1757630"/>
              <a:gd name="connsiteX54" fmla="*/ 1255163 w 1759043"/>
              <a:gd name="connsiteY54" fmla="*/ 1676346 h 1757630"/>
              <a:gd name="connsiteX55" fmla="*/ 1205542 w 1759043"/>
              <a:gd name="connsiteY55" fmla="*/ 1662641 h 1757630"/>
              <a:gd name="connsiteX56" fmla="*/ 1127567 w 1759043"/>
              <a:gd name="connsiteY56" fmla="*/ 1563873 h 1757630"/>
              <a:gd name="connsiteX57" fmla="*/ 1026909 w 1759043"/>
              <a:gd name="connsiteY57" fmla="*/ 1555366 h 1757630"/>
              <a:gd name="connsiteX58" fmla="*/ 1013676 w 1759043"/>
              <a:gd name="connsiteY58" fmla="*/ 1581831 h 1757630"/>
              <a:gd name="connsiteX59" fmla="*/ 995719 w 1759043"/>
              <a:gd name="connsiteY59" fmla="*/ 1711790 h 1757630"/>
              <a:gd name="connsiteX60" fmla="*/ 961693 w 1759043"/>
              <a:gd name="connsiteY60" fmla="*/ 1757630 h 1757630"/>
              <a:gd name="connsiteX61" fmla="*/ 904511 w 1759043"/>
              <a:gd name="connsiteY61" fmla="*/ 1757630 h 1757630"/>
              <a:gd name="connsiteX62" fmla="*/ 879465 w 1759043"/>
              <a:gd name="connsiteY62" fmla="*/ 1722658 h 1757630"/>
              <a:gd name="connsiteX63" fmla="*/ 844021 w 1759043"/>
              <a:gd name="connsiteY63" fmla="*/ 1597426 h 1757630"/>
              <a:gd name="connsiteX64" fmla="*/ 801963 w 1759043"/>
              <a:gd name="connsiteY64" fmla="*/ 1560565 h 1757630"/>
              <a:gd name="connsiteX65" fmla="*/ 776443 w 1759043"/>
              <a:gd name="connsiteY65" fmla="*/ 1557729 h 1757630"/>
              <a:gd name="connsiteX66" fmla="*/ 732966 w 1759043"/>
              <a:gd name="connsiteY66" fmla="*/ 1581831 h 1757630"/>
              <a:gd name="connsiteX67" fmla="*/ 722097 w 1759043"/>
              <a:gd name="connsiteY67" fmla="*/ 1600261 h 1757630"/>
              <a:gd name="connsiteX68" fmla="*/ 662553 w 1759043"/>
              <a:gd name="connsiteY68" fmla="*/ 1700920 h 1757630"/>
              <a:gd name="connsiteX69" fmla="*/ 617658 w 1759043"/>
              <a:gd name="connsiteY69" fmla="*/ 1719350 h 1757630"/>
              <a:gd name="connsiteX70" fmla="*/ 581269 w 1759043"/>
              <a:gd name="connsiteY70" fmla="*/ 1707064 h 1757630"/>
              <a:gd name="connsiteX71" fmla="*/ 556696 w 1759043"/>
              <a:gd name="connsiteY71" fmla="*/ 1661224 h 1757630"/>
              <a:gd name="connsiteX72" fmla="*/ 572290 w 1759043"/>
              <a:gd name="connsiteY72" fmla="*/ 1532210 h 1757630"/>
              <a:gd name="connsiteX73" fmla="*/ 536847 w 1759043"/>
              <a:gd name="connsiteY73" fmla="*/ 1472193 h 1757630"/>
              <a:gd name="connsiteX74" fmla="*/ 471159 w 1759043"/>
              <a:gd name="connsiteY74" fmla="*/ 1475501 h 1757630"/>
              <a:gd name="connsiteX75" fmla="*/ 379007 w 1759043"/>
              <a:gd name="connsiteY75" fmla="*/ 1545443 h 1757630"/>
              <a:gd name="connsiteX76" fmla="*/ 297251 w 1759043"/>
              <a:gd name="connsiteY76" fmla="*/ 1540717 h 1757630"/>
              <a:gd name="connsiteX77" fmla="*/ 290162 w 1759043"/>
              <a:gd name="connsiteY77" fmla="*/ 1533628 h 1757630"/>
              <a:gd name="connsiteX78" fmla="*/ 283074 w 1759043"/>
              <a:gd name="connsiteY78" fmla="*/ 1476919 h 1757630"/>
              <a:gd name="connsiteX79" fmla="*/ 344509 w 1759043"/>
              <a:gd name="connsiteY79" fmla="*/ 1367281 h 1757630"/>
              <a:gd name="connsiteX80" fmla="*/ 354905 w 1759043"/>
              <a:gd name="connsiteY80" fmla="*/ 1333728 h 1757630"/>
              <a:gd name="connsiteX81" fmla="*/ 272204 w 1759043"/>
              <a:gd name="connsiteY81" fmla="*/ 1274657 h 1757630"/>
              <a:gd name="connsiteX82" fmla="*/ 145081 w 1759043"/>
              <a:gd name="connsiteY82" fmla="*/ 1307737 h 1757630"/>
              <a:gd name="connsiteX83" fmla="*/ 104440 w 1759043"/>
              <a:gd name="connsiteY83" fmla="*/ 1294032 h 1757630"/>
              <a:gd name="connsiteX84" fmla="*/ 84119 w 1759043"/>
              <a:gd name="connsiteY84" fmla="*/ 1258116 h 1757630"/>
              <a:gd name="connsiteX85" fmla="*/ 97824 w 1759043"/>
              <a:gd name="connsiteY85" fmla="*/ 1205188 h 1757630"/>
              <a:gd name="connsiteX86" fmla="*/ 191866 w 1759043"/>
              <a:gd name="connsiteY86" fmla="*/ 1130521 h 1757630"/>
              <a:gd name="connsiteX87" fmla="*/ 216913 w 1759043"/>
              <a:gd name="connsiteY87" fmla="*/ 1054436 h 1757630"/>
              <a:gd name="connsiteX88" fmla="*/ 166347 w 1759043"/>
              <a:gd name="connsiteY88" fmla="*/ 1011904 h 1757630"/>
              <a:gd name="connsiteX89" fmla="*/ 47731 w 1759043"/>
              <a:gd name="connsiteY89" fmla="*/ 995836 h 1757630"/>
              <a:gd name="connsiteX90" fmla="*/ 945 w 1759043"/>
              <a:gd name="connsiteY90" fmla="*/ 962756 h 1757630"/>
              <a:gd name="connsiteX91" fmla="*/ 0 w 1759043"/>
              <a:gd name="connsiteY91" fmla="*/ 904157 h 1757630"/>
              <a:gd name="connsiteX92" fmla="*/ 34499 w 1759043"/>
              <a:gd name="connsiteY92" fmla="*/ 879109 h 1757630"/>
              <a:gd name="connsiteX93" fmla="*/ 155478 w 1759043"/>
              <a:gd name="connsiteY93" fmla="*/ 845084 h 1757630"/>
              <a:gd name="connsiteX94" fmla="*/ 197065 w 1759043"/>
              <a:gd name="connsiteY94" fmla="*/ 798772 h 1757630"/>
              <a:gd name="connsiteX95" fmla="*/ 199428 w 1759043"/>
              <a:gd name="connsiteY95" fmla="*/ 778923 h 1757630"/>
              <a:gd name="connsiteX96" fmla="*/ 173436 w 1759043"/>
              <a:gd name="connsiteY96" fmla="*/ 730721 h 1757630"/>
              <a:gd name="connsiteX97" fmla="*/ 63798 w 1759043"/>
              <a:gd name="connsiteY97" fmla="*/ 666451 h 1757630"/>
              <a:gd name="connsiteX98" fmla="*/ 40169 w 1759043"/>
              <a:gd name="connsiteY98" fmla="*/ 608797 h 1757630"/>
              <a:gd name="connsiteX99" fmla="*/ 42532 w 1759043"/>
              <a:gd name="connsiteY99" fmla="*/ 600763 h 1757630"/>
              <a:gd name="connsiteX100" fmla="*/ 104912 w 1759043"/>
              <a:gd name="connsiteY100" fmla="*/ 557758 h 1757630"/>
              <a:gd name="connsiteX101" fmla="*/ 221166 w 1759043"/>
              <a:gd name="connsiteY101" fmla="*/ 570990 h 1757630"/>
              <a:gd name="connsiteX102" fmla="*/ 280711 w 1759043"/>
              <a:gd name="connsiteY102" fmla="*/ 543581 h 1757630"/>
              <a:gd name="connsiteX103" fmla="*/ 275985 w 1759043"/>
              <a:gd name="connsiteY103" fmla="*/ 462771 h 1757630"/>
              <a:gd name="connsiteX104" fmla="*/ 203680 w 1759043"/>
              <a:gd name="connsiteY104" fmla="*/ 366837 h 1757630"/>
              <a:gd name="connsiteX105" fmla="*/ 203680 w 1759043"/>
              <a:gd name="connsiteY105" fmla="*/ 313436 h 1757630"/>
              <a:gd name="connsiteX106" fmla="*/ 227309 w 1759043"/>
              <a:gd name="connsiteY106" fmla="*/ 286972 h 1757630"/>
              <a:gd name="connsiteX107" fmla="*/ 277875 w 1759043"/>
              <a:gd name="connsiteY107" fmla="*/ 281301 h 1757630"/>
              <a:gd name="connsiteX108" fmla="*/ 385150 w 1759043"/>
              <a:gd name="connsiteY108" fmla="*/ 341790 h 1757630"/>
              <a:gd name="connsiteX109" fmla="*/ 481083 w 1759043"/>
              <a:gd name="connsiteY109" fmla="*/ 314854 h 1757630"/>
              <a:gd name="connsiteX110" fmla="*/ 483446 w 1759043"/>
              <a:gd name="connsiteY110" fmla="*/ 273267 h 1757630"/>
              <a:gd name="connsiteX111" fmla="*/ 452256 w 1759043"/>
              <a:gd name="connsiteY111" fmla="*/ 152760 h 1757630"/>
              <a:gd name="connsiteX112" fmla="*/ 474939 w 1759043"/>
              <a:gd name="connsiteY112" fmla="*/ 96996 h 1757630"/>
              <a:gd name="connsiteX113" fmla="*/ 492425 w 1759043"/>
              <a:gd name="connsiteY113" fmla="*/ 87545 h 1757630"/>
              <a:gd name="connsiteX114" fmla="*/ 557640 w 1759043"/>
              <a:gd name="connsiteY114" fmla="*/ 103612 h 1757630"/>
              <a:gd name="connsiteX115" fmla="*/ 632780 w 1759043"/>
              <a:gd name="connsiteY115" fmla="*/ 199072 h 1757630"/>
              <a:gd name="connsiteX116" fmla="*/ 735329 w 1759043"/>
              <a:gd name="connsiteY116" fmla="*/ 198600 h 1757630"/>
              <a:gd name="connsiteX117" fmla="*/ 747617 w 1759043"/>
              <a:gd name="connsiteY117" fmla="*/ 155123 h 1757630"/>
              <a:gd name="connsiteX118" fmla="*/ 762739 w 1759043"/>
              <a:gd name="connsiteY118" fmla="*/ 44540 h 1757630"/>
              <a:gd name="connsiteX119" fmla="*/ 803852 w 1759043"/>
              <a:gd name="connsiteY119" fmla="*/ 2009 h 1757630"/>
              <a:gd name="connsiteX120" fmla="*/ 840714 w 1759043"/>
              <a:gd name="connsiteY120" fmla="*/ 591 h 17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759043" h="1757630">
                <a:moveTo>
                  <a:pt x="878992" y="397674"/>
                </a:moveTo>
                <a:cubicBezTo>
                  <a:pt x="614472" y="397674"/>
                  <a:pt x="400037" y="612109"/>
                  <a:pt x="400037" y="876629"/>
                </a:cubicBezTo>
                <a:cubicBezTo>
                  <a:pt x="400037" y="1141149"/>
                  <a:pt x="614472" y="1355584"/>
                  <a:pt x="878992" y="1355584"/>
                </a:cubicBezTo>
                <a:cubicBezTo>
                  <a:pt x="1143512" y="1355584"/>
                  <a:pt x="1357947" y="1141149"/>
                  <a:pt x="1357947" y="876629"/>
                </a:cubicBezTo>
                <a:cubicBezTo>
                  <a:pt x="1357947" y="612109"/>
                  <a:pt x="1143512" y="397674"/>
                  <a:pt x="878992" y="397674"/>
                </a:cubicBezTo>
                <a:close/>
                <a:moveTo>
                  <a:pt x="840714" y="591"/>
                </a:moveTo>
                <a:cubicBezTo>
                  <a:pt x="858671" y="1536"/>
                  <a:pt x="870959" y="10987"/>
                  <a:pt x="875684" y="28945"/>
                </a:cubicBezTo>
                <a:cubicBezTo>
                  <a:pt x="887026" y="69114"/>
                  <a:pt x="898840" y="109755"/>
                  <a:pt x="910182" y="149924"/>
                </a:cubicBezTo>
                <a:cubicBezTo>
                  <a:pt x="921997" y="191039"/>
                  <a:pt x="956022" y="210415"/>
                  <a:pt x="998082" y="199545"/>
                </a:cubicBezTo>
                <a:cubicBezTo>
                  <a:pt x="1011786" y="196237"/>
                  <a:pt x="1019820" y="186313"/>
                  <a:pt x="1026436" y="174971"/>
                </a:cubicBezTo>
                <a:cubicBezTo>
                  <a:pt x="1048175" y="137638"/>
                  <a:pt x="1070386" y="100304"/>
                  <a:pt x="1092597" y="62971"/>
                </a:cubicBezTo>
                <a:cubicBezTo>
                  <a:pt x="1106774" y="38869"/>
                  <a:pt x="1119061" y="33671"/>
                  <a:pt x="1145998" y="40760"/>
                </a:cubicBezTo>
                <a:cubicBezTo>
                  <a:pt x="1199872" y="54464"/>
                  <a:pt x="1206960" y="66279"/>
                  <a:pt x="1198927" y="126296"/>
                </a:cubicBezTo>
                <a:cubicBezTo>
                  <a:pt x="1194201" y="162212"/>
                  <a:pt x="1189947" y="198127"/>
                  <a:pt x="1185694" y="234044"/>
                </a:cubicBezTo>
                <a:cubicBezTo>
                  <a:pt x="1185221" y="237824"/>
                  <a:pt x="1185221" y="241604"/>
                  <a:pt x="1185694" y="245385"/>
                </a:cubicBezTo>
                <a:cubicBezTo>
                  <a:pt x="1191838" y="283664"/>
                  <a:pt x="1249964" y="310128"/>
                  <a:pt x="1281627" y="287917"/>
                </a:cubicBezTo>
                <a:cubicBezTo>
                  <a:pt x="1317543" y="262398"/>
                  <a:pt x="1352041" y="235461"/>
                  <a:pt x="1387012" y="208997"/>
                </a:cubicBezTo>
                <a:cubicBezTo>
                  <a:pt x="1412530" y="189621"/>
                  <a:pt x="1425290" y="190094"/>
                  <a:pt x="1450809" y="209942"/>
                </a:cubicBezTo>
                <a:cubicBezTo>
                  <a:pt x="1454118" y="212778"/>
                  <a:pt x="1457425" y="215140"/>
                  <a:pt x="1460733" y="218448"/>
                </a:cubicBezTo>
                <a:cubicBezTo>
                  <a:pt x="1490506" y="246803"/>
                  <a:pt x="1491924" y="255310"/>
                  <a:pt x="1471603" y="291225"/>
                </a:cubicBezTo>
                <a:cubicBezTo>
                  <a:pt x="1452228" y="325723"/>
                  <a:pt x="1433796" y="360693"/>
                  <a:pt x="1413476" y="394719"/>
                </a:cubicBezTo>
                <a:cubicBezTo>
                  <a:pt x="1398826" y="419766"/>
                  <a:pt x="1405442" y="440559"/>
                  <a:pt x="1421510" y="461825"/>
                </a:cubicBezTo>
                <a:cubicBezTo>
                  <a:pt x="1437578" y="483091"/>
                  <a:pt x="1456007" y="493488"/>
                  <a:pt x="1482945" y="486399"/>
                </a:cubicBezTo>
                <a:cubicBezTo>
                  <a:pt x="1524531" y="475530"/>
                  <a:pt x="1566118" y="465133"/>
                  <a:pt x="1607232" y="453791"/>
                </a:cubicBezTo>
                <a:cubicBezTo>
                  <a:pt x="1633696" y="446702"/>
                  <a:pt x="1645511" y="450956"/>
                  <a:pt x="1660161" y="474112"/>
                </a:cubicBezTo>
                <a:cubicBezTo>
                  <a:pt x="1666777" y="484037"/>
                  <a:pt x="1672447" y="494433"/>
                  <a:pt x="1676228" y="505775"/>
                </a:cubicBezTo>
                <a:cubicBezTo>
                  <a:pt x="1683317" y="526096"/>
                  <a:pt x="1680008" y="538855"/>
                  <a:pt x="1662996" y="552559"/>
                </a:cubicBezTo>
                <a:cubicBezTo>
                  <a:pt x="1627553" y="580914"/>
                  <a:pt x="1592582" y="609269"/>
                  <a:pt x="1556667" y="637151"/>
                </a:cubicBezTo>
                <a:cubicBezTo>
                  <a:pt x="1538708" y="650855"/>
                  <a:pt x="1533982" y="667869"/>
                  <a:pt x="1537763" y="688662"/>
                </a:cubicBezTo>
                <a:cubicBezTo>
                  <a:pt x="1539182" y="695750"/>
                  <a:pt x="1541545" y="702366"/>
                  <a:pt x="1543434" y="709455"/>
                </a:cubicBezTo>
                <a:cubicBezTo>
                  <a:pt x="1549578" y="731666"/>
                  <a:pt x="1564227" y="743953"/>
                  <a:pt x="1586911" y="746789"/>
                </a:cubicBezTo>
                <a:cubicBezTo>
                  <a:pt x="1629916" y="752460"/>
                  <a:pt x="1672920" y="758603"/>
                  <a:pt x="1715452" y="764274"/>
                </a:cubicBezTo>
                <a:cubicBezTo>
                  <a:pt x="1740971" y="767582"/>
                  <a:pt x="1754203" y="779869"/>
                  <a:pt x="1757039" y="805388"/>
                </a:cubicBezTo>
                <a:cubicBezTo>
                  <a:pt x="1758457" y="817675"/>
                  <a:pt x="1759874" y="829962"/>
                  <a:pt x="1758457" y="842249"/>
                </a:cubicBezTo>
                <a:cubicBezTo>
                  <a:pt x="1756093" y="861624"/>
                  <a:pt x="1746169" y="872494"/>
                  <a:pt x="1728212" y="877692"/>
                </a:cubicBezTo>
                <a:cubicBezTo>
                  <a:pt x="1688042" y="889034"/>
                  <a:pt x="1647401" y="900375"/>
                  <a:pt x="1607232" y="912190"/>
                </a:cubicBezTo>
                <a:cubicBezTo>
                  <a:pt x="1568008" y="923532"/>
                  <a:pt x="1550050" y="953304"/>
                  <a:pt x="1558085" y="993946"/>
                </a:cubicBezTo>
                <a:cubicBezTo>
                  <a:pt x="1560919" y="1009541"/>
                  <a:pt x="1569899" y="1019465"/>
                  <a:pt x="1583130" y="1027027"/>
                </a:cubicBezTo>
                <a:cubicBezTo>
                  <a:pt x="1619992" y="1048765"/>
                  <a:pt x="1656852" y="1070503"/>
                  <a:pt x="1694186" y="1092241"/>
                </a:cubicBezTo>
                <a:cubicBezTo>
                  <a:pt x="1721596" y="1108310"/>
                  <a:pt x="1725849" y="1117761"/>
                  <a:pt x="1718288" y="1148479"/>
                </a:cubicBezTo>
                <a:cubicBezTo>
                  <a:pt x="1717815" y="1150369"/>
                  <a:pt x="1717815" y="1152259"/>
                  <a:pt x="1717342" y="1154149"/>
                </a:cubicBezTo>
                <a:cubicBezTo>
                  <a:pt x="1706000" y="1191483"/>
                  <a:pt x="1693241" y="1209914"/>
                  <a:pt x="1650709" y="1201879"/>
                </a:cubicBezTo>
                <a:cubicBezTo>
                  <a:pt x="1612431" y="1194318"/>
                  <a:pt x="1573207" y="1192901"/>
                  <a:pt x="1534456" y="1187230"/>
                </a:cubicBezTo>
                <a:cubicBezTo>
                  <a:pt x="1507046" y="1183449"/>
                  <a:pt x="1489088" y="1194318"/>
                  <a:pt x="1475857" y="1217474"/>
                </a:cubicBezTo>
                <a:cubicBezTo>
                  <a:pt x="1462151" y="1241103"/>
                  <a:pt x="1456007" y="1263314"/>
                  <a:pt x="1474910" y="1287416"/>
                </a:cubicBezTo>
                <a:cubicBezTo>
                  <a:pt x="1500430" y="1320024"/>
                  <a:pt x="1525004" y="1353577"/>
                  <a:pt x="1550050" y="1386657"/>
                </a:cubicBezTo>
                <a:cubicBezTo>
                  <a:pt x="1570844" y="1413594"/>
                  <a:pt x="1570844" y="1424463"/>
                  <a:pt x="1550050" y="1451400"/>
                </a:cubicBezTo>
                <a:cubicBezTo>
                  <a:pt x="1549105" y="1452345"/>
                  <a:pt x="1548160" y="1453763"/>
                  <a:pt x="1547215" y="1454708"/>
                </a:cubicBezTo>
                <a:cubicBezTo>
                  <a:pt x="1519805" y="1484008"/>
                  <a:pt x="1508936" y="1496767"/>
                  <a:pt x="1465932" y="1470775"/>
                </a:cubicBezTo>
                <a:cubicBezTo>
                  <a:pt x="1432852" y="1450927"/>
                  <a:pt x="1397881" y="1433914"/>
                  <a:pt x="1365273" y="1414066"/>
                </a:cubicBezTo>
                <a:cubicBezTo>
                  <a:pt x="1338336" y="1397999"/>
                  <a:pt x="1317543" y="1407450"/>
                  <a:pt x="1296277" y="1423991"/>
                </a:cubicBezTo>
                <a:cubicBezTo>
                  <a:pt x="1275011" y="1440058"/>
                  <a:pt x="1266504" y="1459434"/>
                  <a:pt x="1274066" y="1486370"/>
                </a:cubicBezTo>
                <a:cubicBezTo>
                  <a:pt x="1285880" y="1527958"/>
                  <a:pt x="1296277" y="1570016"/>
                  <a:pt x="1306673" y="1612076"/>
                </a:cubicBezTo>
                <a:cubicBezTo>
                  <a:pt x="1312345" y="1634759"/>
                  <a:pt x="1307619" y="1647047"/>
                  <a:pt x="1288243" y="1659333"/>
                </a:cubicBezTo>
                <a:cubicBezTo>
                  <a:pt x="1277847" y="1665949"/>
                  <a:pt x="1266977" y="1672093"/>
                  <a:pt x="1255163" y="1676346"/>
                </a:cubicBezTo>
                <a:cubicBezTo>
                  <a:pt x="1234370" y="1683907"/>
                  <a:pt x="1219247" y="1680126"/>
                  <a:pt x="1205542" y="1662641"/>
                </a:cubicBezTo>
                <a:cubicBezTo>
                  <a:pt x="1179550" y="1630034"/>
                  <a:pt x="1153559" y="1596953"/>
                  <a:pt x="1127567" y="1563873"/>
                </a:cubicBezTo>
                <a:cubicBezTo>
                  <a:pt x="1102520" y="1532683"/>
                  <a:pt x="1057154" y="1528430"/>
                  <a:pt x="1026909" y="1555366"/>
                </a:cubicBezTo>
                <a:cubicBezTo>
                  <a:pt x="1018874" y="1562455"/>
                  <a:pt x="1015095" y="1571434"/>
                  <a:pt x="1013676" y="1581831"/>
                </a:cubicBezTo>
                <a:cubicBezTo>
                  <a:pt x="1007533" y="1625308"/>
                  <a:pt x="1000444" y="1668312"/>
                  <a:pt x="995719" y="1711790"/>
                </a:cubicBezTo>
                <a:cubicBezTo>
                  <a:pt x="992883" y="1734473"/>
                  <a:pt x="983904" y="1750541"/>
                  <a:pt x="961693" y="1757630"/>
                </a:cubicBezTo>
                <a:cubicBezTo>
                  <a:pt x="942790" y="1757630"/>
                  <a:pt x="923414" y="1757630"/>
                  <a:pt x="904511" y="1757630"/>
                </a:cubicBezTo>
                <a:cubicBezTo>
                  <a:pt x="891279" y="1749595"/>
                  <a:pt x="883718" y="1737781"/>
                  <a:pt x="879465" y="1722658"/>
                </a:cubicBezTo>
                <a:cubicBezTo>
                  <a:pt x="868123" y="1681072"/>
                  <a:pt x="855363" y="1639485"/>
                  <a:pt x="844021" y="1597426"/>
                </a:cubicBezTo>
                <a:cubicBezTo>
                  <a:pt x="837878" y="1575215"/>
                  <a:pt x="824174" y="1563401"/>
                  <a:pt x="801963" y="1560565"/>
                </a:cubicBezTo>
                <a:cubicBezTo>
                  <a:pt x="793456" y="1559620"/>
                  <a:pt x="784949" y="1558202"/>
                  <a:pt x="776443" y="1557729"/>
                </a:cubicBezTo>
                <a:cubicBezTo>
                  <a:pt x="756595" y="1556312"/>
                  <a:pt x="742891" y="1565291"/>
                  <a:pt x="732966" y="1581831"/>
                </a:cubicBezTo>
                <a:cubicBezTo>
                  <a:pt x="729185" y="1587975"/>
                  <a:pt x="725877" y="1594117"/>
                  <a:pt x="722097" y="1600261"/>
                </a:cubicBezTo>
                <a:cubicBezTo>
                  <a:pt x="702248" y="1633814"/>
                  <a:pt x="682873" y="1667840"/>
                  <a:pt x="662553" y="1700920"/>
                </a:cubicBezTo>
                <a:cubicBezTo>
                  <a:pt x="651683" y="1719350"/>
                  <a:pt x="638450" y="1724076"/>
                  <a:pt x="617658" y="1719350"/>
                </a:cubicBezTo>
                <a:cubicBezTo>
                  <a:pt x="604898" y="1716515"/>
                  <a:pt x="593084" y="1712262"/>
                  <a:pt x="581269" y="1707064"/>
                </a:cubicBezTo>
                <a:cubicBezTo>
                  <a:pt x="560476" y="1697139"/>
                  <a:pt x="553860" y="1684380"/>
                  <a:pt x="556696" y="1661224"/>
                </a:cubicBezTo>
                <a:cubicBezTo>
                  <a:pt x="561893" y="1618219"/>
                  <a:pt x="566147" y="1575215"/>
                  <a:pt x="572290" y="1532210"/>
                </a:cubicBezTo>
                <a:cubicBezTo>
                  <a:pt x="576543" y="1501966"/>
                  <a:pt x="560476" y="1485426"/>
                  <a:pt x="536847" y="1472193"/>
                </a:cubicBezTo>
                <a:cubicBezTo>
                  <a:pt x="513691" y="1459434"/>
                  <a:pt x="492898" y="1457543"/>
                  <a:pt x="471159" y="1475501"/>
                </a:cubicBezTo>
                <a:cubicBezTo>
                  <a:pt x="440914" y="1499603"/>
                  <a:pt x="409251" y="1521814"/>
                  <a:pt x="379007" y="1545443"/>
                </a:cubicBezTo>
                <a:cubicBezTo>
                  <a:pt x="348290" y="1569544"/>
                  <a:pt x="335057" y="1574742"/>
                  <a:pt x="297251" y="1540717"/>
                </a:cubicBezTo>
                <a:cubicBezTo>
                  <a:pt x="294888" y="1538354"/>
                  <a:pt x="292525" y="1535991"/>
                  <a:pt x="290162" y="1533628"/>
                </a:cubicBezTo>
                <a:cubicBezTo>
                  <a:pt x="271732" y="1514725"/>
                  <a:pt x="269841" y="1500075"/>
                  <a:pt x="283074" y="1476919"/>
                </a:cubicBezTo>
                <a:cubicBezTo>
                  <a:pt x="303395" y="1440531"/>
                  <a:pt x="324187" y="1403669"/>
                  <a:pt x="344509" y="1367281"/>
                </a:cubicBezTo>
                <a:cubicBezTo>
                  <a:pt x="350179" y="1356885"/>
                  <a:pt x="356323" y="1346488"/>
                  <a:pt x="354905" y="1333728"/>
                </a:cubicBezTo>
                <a:cubicBezTo>
                  <a:pt x="351597" y="1295450"/>
                  <a:pt x="309065" y="1265205"/>
                  <a:pt x="272204" y="1274657"/>
                </a:cubicBezTo>
                <a:cubicBezTo>
                  <a:pt x="229672" y="1285525"/>
                  <a:pt x="187140" y="1296395"/>
                  <a:pt x="145081" y="1307737"/>
                </a:cubicBezTo>
                <a:cubicBezTo>
                  <a:pt x="128069" y="1312462"/>
                  <a:pt x="115309" y="1307264"/>
                  <a:pt x="104440" y="1294032"/>
                </a:cubicBezTo>
                <a:cubicBezTo>
                  <a:pt x="95461" y="1283162"/>
                  <a:pt x="89790" y="1270876"/>
                  <a:pt x="84119" y="1258116"/>
                </a:cubicBezTo>
                <a:cubicBezTo>
                  <a:pt x="74668" y="1235905"/>
                  <a:pt x="78921" y="1219837"/>
                  <a:pt x="97824" y="1205188"/>
                </a:cubicBezTo>
                <a:cubicBezTo>
                  <a:pt x="129014" y="1180141"/>
                  <a:pt x="160676" y="1155567"/>
                  <a:pt x="191866" y="1130521"/>
                </a:cubicBezTo>
                <a:cubicBezTo>
                  <a:pt x="224946" y="1105002"/>
                  <a:pt x="227782" y="1094132"/>
                  <a:pt x="216913" y="1054436"/>
                </a:cubicBezTo>
                <a:cubicBezTo>
                  <a:pt x="209352" y="1028444"/>
                  <a:pt x="193757" y="1014739"/>
                  <a:pt x="166347" y="1011904"/>
                </a:cubicBezTo>
                <a:cubicBezTo>
                  <a:pt x="126651" y="1007650"/>
                  <a:pt x="87427" y="1000090"/>
                  <a:pt x="47731" y="995836"/>
                </a:cubicBezTo>
                <a:cubicBezTo>
                  <a:pt x="25047" y="993473"/>
                  <a:pt x="8980" y="984495"/>
                  <a:pt x="945" y="962756"/>
                </a:cubicBezTo>
                <a:cubicBezTo>
                  <a:pt x="0" y="942435"/>
                  <a:pt x="0" y="923532"/>
                  <a:pt x="0" y="904157"/>
                </a:cubicBezTo>
                <a:cubicBezTo>
                  <a:pt x="7562" y="889979"/>
                  <a:pt x="19376" y="882891"/>
                  <a:pt x="34499" y="879109"/>
                </a:cubicBezTo>
                <a:cubicBezTo>
                  <a:pt x="75140" y="868241"/>
                  <a:pt x="114837" y="855954"/>
                  <a:pt x="155478" y="845084"/>
                </a:cubicBezTo>
                <a:cubicBezTo>
                  <a:pt x="180051" y="838469"/>
                  <a:pt x="194702" y="824763"/>
                  <a:pt x="197065" y="798772"/>
                </a:cubicBezTo>
                <a:cubicBezTo>
                  <a:pt x="197538" y="792156"/>
                  <a:pt x="198482" y="785540"/>
                  <a:pt x="199428" y="778923"/>
                </a:cubicBezTo>
                <a:cubicBezTo>
                  <a:pt x="201791" y="756713"/>
                  <a:pt x="191866" y="741590"/>
                  <a:pt x="173436" y="730721"/>
                </a:cubicBezTo>
                <a:cubicBezTo>
                  <a:pt x="136575" y="709455"/>
                  <a:pt x="100187" y="687717"/>
                  <a:pt x="63798" y="666451"/>
                </a:cubicBezTo>
                <a:cubicBezTo>
                  <a:pt x="36861" y="650855"/>
                  <a:pt x="32136" y="639041"/>
                  <a:pt x="40169" y="608797"/>
                </a:cubicBezTo>
                <a:cubicBezTo>
                  <a:pt x="41114" y="605961"/>
                  <a:pt x="41587" y="603126"/>
                  <a:pt x="42532" y="600763"/>
                </a:cubicBezTo>
                <a:cubicBezTo>
                  <a:pt x="54346" y="561539"/>
                  <a:pt x="64743" y="553977"/>
                  <a:pt x="104912" y="557758"/>
                </a:cubicBezTo>
                <a:cubicBezTo>
                  <a:pt x="143663" y="561539"/>
                  <a:pt x="182414" y="565792"/>
                  <a:pt x="221166" y="570990"/>
                </a:cubicBezTo>
                <a:cubicBezTo>
                  <a:pt x="251883" y="574771"/>
                  <a:pt x="265115" y="569572"/>
                  <a:pt x="280711" y="543581"/>
                </a:cubicBezTo>
                <a:cubicBezTo>
                  <a:pt x="302921" y="507665"/>
                  <a:pt x="301977" y="496323"/>
                  <a:pt x="275985" y="462771"/>
                </a:cubicBezTo>
                <a:cubicBezTo>
                  <a:pt x="251411" y="431107"/>
                  <a:pt x="227309" y="398973"/>
                  <a:pt x="203680" y="366837"/>
                </a:cubicBezTo>
                <a:cubicBezTo>
                  <a:pt x="189503" y="347934"/>
                  <a:pt x="189503" y="332339"/>
                  <a:pt x="203680" y="313436"/>
                </a:cubicBezTo>
                <a:cubicBezTo>
                  <a:pt x="210769" y="303984"/>
                  <a:pt x="218331" y="294533"/>
                  <a:pt x="227309" y="286972"/>
                </a:cubicBezTo>
                <a:cubicBezTo>
                  <a:pt x="245267" y="271850"/>
                  <a:pt x="257555" y="269959"/>
                  <a:pt x="277875" y="281301"/>
                </a:cubicBezTo>
                <a:cubicBezTo>
                  <a:pt x="313791" y="301149"/>
                  <a:pt x="350653" y="319579"/>
                  <a:pt x="385150" y="341790"/>
                </a:cubicBezTo>
                <a:cubicBezTo>
                  <a:pt x="424847" y="367310"/>
                  <a:pt x="452256" y="350297"/>
                  <a:pt x="481083" y="314854"/>
                </a:cubicBezTo>
                <a:cubicBezTo>
                  <a:pt x="490535" y="303039"/>
                  <a:pt x="487227" y="287444"/>
                  <a:pt x="483446" y="273267"/>
                </a:cubicBezTo>
                <a:cubicBezTo>
                  <a:pt x="473049" y="233098"/>
                  <a:pt x="462653" y="192929"/>
                  <a:pt x="452256" y="152760"/>
                </a:cubicBezTo>
                <a:cubicBezTo>
                  <a:pt x="444695" y="123933"/>
                  <a:pt x="449420" y="112118"/>
                  <a:pt x="474939" y="96996"/>
                </a:cubicBezTo>
                <a:cubicBezTo>
                  <a:pt x="480610" y="93688"/>
                  <a:pt x="486281" y="90380"/>
                  <a:pt x="492425" y="87545"/>
                </a:cubicBezTo>
                <a:cubicBezTo>
                  <a:pt x="523142" y="73367"/>
                  <a:pt x="536847" y="76675"/>
                  <a:pt x="557640" y="103612"/>
                </a:cubicBezTo>
                <a:cubicBezTo>
                  <a:pt x="582687" y="135275"/>
                  <a:pt x="607733" y="167410"/>
                  <a:pt x="632780" y="199072"/>
                </a:cubicBezTo>
                <a:cubicBezTo>
                  <a:pt x="656409" y="228372"/>
                  <a:pt x="711700" y="228372"/>
                  <a:pt x="735329" y="198600"/>
                </a:cubicBezTo>
                <a:cubicBezTo>
                  <a:pt x="745254" y="185841"/>
                  <a:pt x="745254" y="169773"/>
                  <a:pt x="747617" y="155123"/>
                </a:cubicBezTo>
                <a:cubicBezTo>
                  <a:pt x="753287" y="118262"/>
                  <a:pt x="758013" y="81401"/>
                  <a:pt x="762739" y="44540"/>
                </a:cubicBezTo>
                <a:cubicBezTo>
                  <a:pt x="766520" y="15240"/>
                  <a:pt x="774553" y="7206"/>
                  <a:pt x="803852" y="2009"/>
                </a:cubicBezTo>
                <a:cubicBezTo>
                  <a:pt x="816140" y="-355"/>
                  <a:pt x="828427" y="-355"/>
                  <a:pt x="840714" y="59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7313DF-50F7-45A7-9BE1-EE5513DC6A9B}"/>
              </a:ext>
            </a:extLst>
          </p:cNvPr>
          <p:cNvSpPr/>
          <p:nvPr/>
        </p:nvSpPr>
        <p:spPr>
          <a:xfrm>
            <a:off x="3325464" y="2054409"/>
            <a:ext cx="1759043" cy="1757630"/>
          </a:xfrm>
          <a:custGeom>
            <a:avLst/>
            <a:gdLst>
              <a:gd name="connsiteX0" fmla="*/ 878992 w 1759043"/>
              <a:gd name="connsiteY0" fmla="*/ 397674 h 1757630"/>
              <a:gd name="connsiteX1" fmla="*/ 400037 w 1759043"/>
              <a:gd name="connsiteY1" fmla="*/ 876629 h 1757630"/>
              <a:gd name="connsiteX2" fmla="*/ 878992 w 1759043"/>
              <a:gd name="connsiteY2" fmla="*/ 1355584 h 1757630"/>
              <a:gd name="connsiteX3" fmla="*/ 1357947 w 1759043"/>
              <a:gd name="connsiteY3" fmla="*/ 876629 h 1757630"/>
              <a:gd name="connsiteX4" fmla="*/ 878992 w 1759043"/>
              <a:gd name="connsiteY4" fmla="*/ 397674 h 1757630"/>
              <a:gd name="connsiteX5" fmla="*/ 840714 w 1759043"/>
              <a:gd name="connsiteY5" fmla="*/ 591 h 1757630"/>
              <a:gd name="connsiteX6" fmla="*/ 875684 w 1759043"/>
              <a:gd name="connsiteY6" fmla="*/ 28945 h 1757630"/>
              <a:gd name="connsiteX7" fmla="*/ 910182 w 1759043"/>
              <a:gd name="connsiteY7" fmla="*/ 149924 h 1757630"/>
              <a:gd name="connsiteX8" fmla="*/ 998082 w 1759043"/>
              <a:gd name="connsiteY8" fmla="*/ 199545 h 1757630"/>
              <a:gd name="connsiteX9" fmla="*/ 1026436 w 1759043"/>
              <a:gd name="connsiteY9" fmla="*/ 174971 h 1757630"/>
              <a:gd name="connsiteX10" fmla="*/ 1092597 w 1759043"/>
              <a:gd name="connsiteY10" fmla="*/ 62971 h 1757630"/>
              <a:gd name="connsiteX11" fmla="*/ 1145998 w 1759043"/>
              <a:gd name="connsiteY11" fmla="*/ 40760 h 1757630"/>
              <a:gd name="connsiteX12" fmla="*/ 1198927 w 1759043"/>
              <a:gd name="connsiteY12" fmla="*/ 126296 h 1757630"/>
              <a:gd name="connsiteX13" fmla="*/ 1185694 w 1759043"/>
              <a:gd name="connsiteY13" fmla="*/ 234044 h 1757630"/>
              <a:gd name="connsiteX14" fmla="*/ 1185694 w 1759043"/>
              <a:gd name="connsiteY14" fmla="*/ 245385 h 1757630"/>
              <a:gd name="connsiteX15" fmla="*/ 1281627 w 1759043"/>
              <a:gd name="connsiteY15" fmla="*/ 287917 h 1757630"/>
              <a:gd name="connsiteX16" fmla="*/ 1387012 w 1759043"/>
              <a:gd name="connsiteY16" fmla="*/ 208997 h 1757630"/>
              <a:gd name="connsiteX17" fmla="*/ 1450809 w 1759043"/>
              <a:gd name="connsiteY17" fmla="*/ 209942 h 1757630"/>
              <a:gd name="connsiteX18" fmla="*/ 1460733 w 1759043"/>
              <a:gd name="connsiteY18" fmla="*/ 218448 h 1757630"/>
              <a:gd name="connsiteX19" fmla="*/ 1471603 w 1759043"/>
              <a:gd name="connsiteY19" fmla="*/ 291225 h 1757630"/>
              <a:gd name="connsiteX20" fmla="*/ 1413476 w 1759043"/>
              <a:gd name="connsiteY20" fmla="*/ 394719 h 1757630"/>
              <a:gd name="connsiteX21" fmla="*/ 1421510 w 1759043"/>
              <a:gd name="connsiteY21" fmla="*/ 461825 h 1757630"/>
              <a:gd name="connsiteX22" fmla="*/ 1482945 w 1759043"/>
              <a:gd name="connsiteY22" fmla="*/ 486399 h 1757630"/>
              <a:gd name="connsiteX23" fmla="*/ 1607232 w 1759043"/>
              <a:gd name="connsiteY23" fmla="*/ 453791 h 1757630"/>
              <a:gd name="connsiteX24" fmla="*/ 1660161 w 1759043"/>
              <a:gd name="connsiteY24" fmla="*/ 474112 h 1757630"/>
              <a:gd name="connsiteX25" fmla="*/ 1676228 w 1759043"/>
              <a:gd name="connsiteY25" fmla="*/ 505775 h 1757630"/>
              <a:gd name="connsiteX26" fmla="*/ 1662996 w 1759043"/>
              <a:gd name="connsiteY26" fmla="*/ 552559 h 1757630"/>
              <a:gd name="connsiteX27" fmla="*/ 1556667 w 1759043"/>
              <a:gd name="connsiteY27" fmla="*/ 637151 h 1757630"/>
              <a:gd name="connsiteX28" fmla="*/ 1537763 w 1759043"/>
              <a:gd name="connsiteY28" fmla="*/ 688662 h 1757630"/>
              <a:gd name="connsiteX29" fmla="*/ 1543434 w 1759043"/>
              <a:gd name="connsiteY29" fmla="*/ 709455 h 1757630"/>
              <a:gd name="connsiteX30" fmla="*/ 1586911 w 1759043"/>
              <a:gd name="connsiteY30" fmla="*/ 746789 h 1757630"/>
              <a:gd name="connsiteX31" fmla="*/ 1715452 w 1759043"/>
              <a:gd name="connsiteY31" fmla="*/ 764274 h 1757630"/>
              <a:gd name="connsiteX32" fmla="*/ 1757039 w 1759043"/>
              <a:gd name="connsiteY32" fmla="*/ 805388 h 1757630"/>
              <a:gd name="connsiteX33" fmla="*/ 1758457 w 1759043"/>
              <a:gd name="connsiteY33" fmla="*/ 842249 h 1757630"/>
              <a:gd name="connsiteX34" fmla="*/ 1728212 w 1759043"/>
              <a:gd name="connsiteY34" fmla="*/ 877692 h 1757630"/>
              <a:gd name="connsiteX35" fmla="*/ 1607232 w 1759043"/>
              <a:gd name="connsiteY35" fmla="*/ 912190 h 1757630"/>
              <a:gd name="connsiteX36" fmla="*/ 1558085 w 1759043"/>
              <a:gd name="connsiteY36" fmla="*/ 993946 h 1757630"/>
              <a:gd name="connsiteX37" fmla="*/ 1583130 w 1759043"/>
              <a:gd name="connsiteY37" fmla="*/ 1027027 h 1757630"/>
              <a:gd name="connsiteX38" fmla="*/ 1694186 w 1759043"/>
              <a:gd name="connsiteY38" fmla="*/ 1092241 h 1757630"/>
              <a:gd name="connsiteX39" fmla="*/ 1718288 w 1759043"/>
              <a:gd name="connsiteY39" fmla="*/ 1148479 h 1757630"/>
              <a:gd name="connsiteX40" fmla="*/ 1717342 w 1759043"/>
              <a:gd name="connsiteY40" fmla="*/ 1154149 h 1757630"/>
              <a:gd name="connsiteX41" fmla="*/ 1650709 w 1759043"/>
              <a:gd name="connsiteY41" fmla="*/ 1201879 h 1757630"/>
              <a:gd name="connsiteX42" fmla="*/ 1534456 w 1759043"/>
              <a:gd name="connsiteY42" fmla="*/ 1187230 h 1757630"/>
              <a:gd name="connsiteX43" fmla="*/ 1475857 w 1759043"/>
              <a:gd name="connsiteY43" fmla="*/ 1217474 h 1757630"/>
              <a:gd name="connsiteX44" fmla="*/ 1474910 w 1759043"/>
              <a:gd name="connsiteY44" fmla="*/ 1287416 h 1757630"/>
              <a:gd name="connsiteX45" fmla="*/ 1550050 w 1759043"/>
              <a:gd name="connsiteY45" fmla="*/ 1386657 h 1757630"/>
              <a:gd name="connsiteX46" fmla="*/ 1550050 w 1759043"/>
              <a:gd name="connsiteY46" fmla="*/ 1451400 h 1757630"/>
              <a:gd name="connsiteX47" fmla="*/ 1547215 w 1759043"/>
              <a:gd name="connsiteY47" fmla="*/ 1454708 h 1757630"/>
              <a:gd name="connsiteX48" fmla="*/ 1465932 w 1759043"/>
              <a:gd name="connsiteY48" fmla="*/ 1470775 h 1757630"/>
              <a:gd name="connsiteX49" fmla="*/ 1365273 w 1759043"/>
              <a:gd name="connsiteY49" fmla="*/ 1414066 h 1757630"/>
              <a:gd name="connsiteX50" fmla="*/ 1296277 w 1759043"/>
              <a:gd name="connsiteY50" fmla="*/ 1423991 h 1757630"/>
              <a:gd name="connsiteX51" fmla="*/ 1274066 w 1759043"/>
              <a:gd name="connsiteY51" fmla="*/ 1486370 h 1757630"/>
              <a:gd name="connsiteX52" fmla="*/ 1306673 w 1759043"/>
              <a:gd name="connsiteY52" fmla="*/ 1612076 h 1757630"/>
              <a:gd name="connsiteX53" fmla="*/ 1288243 w 1759043"/>
              <a:gd name="connsiteY53" fmla="*/ 1659333 h 1757630"/>
              <a:gd name="connsiteX54" fmla="*/ 1255163 w 1759043"/>
              <a:gd name="connsiteY54" fmla="*/ 1676346 h 1757630"/>
              <a:gd name="connsiteX55" fmla="*/ 1205542 w 1759043"/>
              <a:gd name="connsiteY55" fmla="*/ 1662641 h 1757630"/>
              <a:gd name="connsiteX56" fmla="*/ 1127567 w 1759043"/>
              <a:gd name="connsiteY56" fmla="*/ 1563873 h 1757630"/>
              <a:gd name="connsiteX57" fmla="*/ 1026909 w 1759043"/>
              <a:gd name="connsiteY57" fmla="*/ 1555366 h 1757630"/>
              <a:gd name="connsiteX58" fmla="*/ 1013676 w 1759043"/>
              <a:gd name="connsiteY58" fmla="*/ 1581831 h 1757630"/>
              <a:gd name="connsiteX59" fmla="*/ 995719 w 1759043"/>
              <a:gd name="connsiteY59" fmla="*/ 1711790 h 1757630"/>
              <a:gd name="connsiteX60" fmla="*/ 961693 w 1759043"/>
              <a:gd name="connsiteY60" fmla="*/ 1757630 h 1757630"/>
              <a:gd name="connsiteX61" fmla="*/ 904511 w 1759043"/>
              <a:gd name="connsiteY61" fmla="*/ 1757630 h 1757630"/>
              <a:gd name="connsiteX62" fmla="*/ 879465 w 1759043"/>
              <a:gd name="connsiteY62" fmla="*/ 1722658 h 1757630"/>
              <a:gd name="connsiteX63" fmla="*/ 844021 w 1759043"/>
              <a:gd name="connsiteY63" fmla="*/ 1597426 h 1757630"/>
              <a:gd name="connsiteX64" fmla="*/ 801963 w 1759043"/>
              <a:gd name="connsiteY64" fmla="*/ 1560565 h 1757630"/>
              <a:gd name="connsiteX65" fmla="*/ 776443 w 1759043"/>
              <a:gd name="connsiteY65" fmla="*/ 1557729 h 1757630"/>
              <a:gd name="connsiteX66" fmla="*/ 732966 w 1759043"/>
              <a:gd name="connsiteY66" fmla="*/ 1581831 h 1757630"/>
              <a:gd name="connsiteX67" fmla="*/ 722097 w 1759043"/>
              <a:gd name="connsiteY67" fmla="*/ 1600261 h 1757630"/>
              <a:gd name="connsiteX68" fmla="*/ 662553 w 1759043"/>
              <a:gd name="connsiteY68" fmla="*/ 1700920 h 1757630"/>
              <a:gd name="connsiteX69" fmla="*/ 617658 w 1759043"/>
              <a:gd name="connsiteY69" fmla="*/ 1719350 h 1757630"/>
              <a:gd name="connsiteX70" fmla="*/ 581269 w 1759043"/>
              <a:gd name="connsiteY70" fmla="*/ 1707064 h 1757630"/>
              <a:gd name="connsiteX71" fmla="*/ 556696 w 1759043"/>
              <a:gd name="connsiteY71" fmla="*/ 1661224 h 1757630"/>
              <a:gd name="connsiteX72" fmla="*/ 572290 w 1759043"/>
              <a:gd name="connsiteY72" fmla="*/ 1532210 h 1757630"/>
              <a:gd name="connsiteX73" fmla="*/ 536847 w 1759043"/>
              <a:gd name="connsiteY73" fmla="*/ 1472193 h 1757630"/>
              <a:gd name="connsiteX74" fmla="*/ 471159 w 1759043"/>
              <a:gd name="connsiteY74" fmla="*/ 1475501 h 1757630"/>
              <a:gd name="connsiteX75" fmla="*/ 379007 w 1759043"/>
              <a:gd name="connsiteY75" fmla="*/ 1545443 h 1757630"/>
              <a:gd name="connsiteX76" fmla="*/ 297251 w 1759043"/>
              <a:gd name="connsiteY76" fmla="*/ 1540717 h 1757630"/>
              <a:gd name="connsiteX77" fmla="*/ 290162 w 1759043"/>
              <a:gd name="connsiteY77" fmla="*/ 1533628 h 1757630"/>
              <a:gd name="connsiteX78" fmla="*/ 283074 w 1759043"/>
              <a:gd name="connsiteY78" fmla="*/ 1476919 h 1757630"/>
              <a:gd name="connsiteX79" fmla="*/ 344509 w 1759043"/>
              <a:gd name="connsiteY79" fmla="*/ 1367281 h 1757630"/>
              <a:gd name="connsiteX80" fmla="*/ 354905 w 1759043"/>
              <a:gd name="connsiteY80" fmla="*/ 1333728 h 1757630"/>
              <a:gd name="connsiteX81" fmla="*/ 272204 w 1759043"/>
              <a:gd name="connsiteY81" fmla="*/ 1274657 h 1757630"/>
              <a:gd name="connsiteX82" fmla="*/ 145081 w 1759043"/>
              <a:gd name="connsiteY82" fmla="*/ 1307737 h 1757630"/>
              <a:gd name="connsiteX83" fmla="*/ 104440 w 1759043"/>
              <a:gd name="connsiteY83" fmla="*/ 1294032 h 1757630"/>
              <a:gd name="connsiteX84" fmla="*/ 84119 w 1759043"/>
              <a:gd name="connsiteY84" fmla="*/ 1258116 h 1757630"/>
              <a:gd name="connsiteX85" fmla="*/ 97824 w 1759043"/>
              <a:gd name="connsiteY85" fmla="*/ 1205188 h 1757630"/>
              <a:gd name="connsiteX86" fmla="*/ 191866 w 1759043"/>
              <a:gd name="connsiteY86" fmla="*/ 1130521 h 1757630"/>
              <a:gd name="connsiteX87" fmla="*/ 216913 w 1759043"/>
              <a:gd name="connsiteY87" fmla="*/ 1054436 h 1757630"/>
              <a:gd name="connsiteX88" fmla="*/ 166347 w 1759043"/>
              <a:gd name="connsiteY88" fmla="*/ 1011904 h 1757630"/>
              <a:gd name="connsiteX89" fmla="*/ 47731 w 1759043"/>
              <a:gd name="connsiteY89" fmla="*/ 995836 h 1757630"/>
              <a:gd name="connsiteX90" fmla="*/ 945 w 1759043"/>
              <a:gd name="connsiteY90" fmla="*/ 962756 h 1757630"/>
              <a:gd name="connsiteX91" fmla="*/ 0 w 1759043"/>
              <a:gd name="connsiteY91" fmla="*/ 904157 h 1757630"/>
              <a:gd name="connsiteX92" fmla="*/ 34499 w 1759043"/>
              <a:gd name="connsiteY92" fmla="*/ 879109 h 1757630"/>
              <a:gd name="connsiteX93" fmla="*/ 155478 w 1759043"/>
              <a:gd name="connsiteY93" fmla="*/ 845084 h 1757630"/>
              <a:gd name="connsiteX94" fmla="*/ 197065 w 1759043"/>
              <a:gd name="connsiteY94" fmla="*/ 798772 h 1757630"/>
              <a:gd name="connsiteX95" fmla="*/ 199428 w 1759043"/>
              <a:gd name="connsiteY95" fmla="*/ 778923 h 1757630"/>
              <a:gd name="connsiteX96" fmla="*/ 173436 w 1759043"/>
              <a:gd name="connsiteY96" fmla="*/ 730721 h 1757630"/>
              <a:gd name="connsiteX97" fmla="*/ 63798 w 1759043"/>
              <a:gd name="connsiteY97" fmla="*/ 666451 h 1757630"/>
              <a:gd name="connsiteX98" fmla="*/ 40169 w 1759043"/>
              <a:gd name="connsiteY98" fmla="*/ 608797 h 1757630"/>
              <a:gd name="connsiteX99" fmla="*/ 42532 w 1759043"/>
              <a:gd name="connsiteY99" fmla="*/ 600763 h 1757630"/>
              <a:gd name="connsiteX100" fmla="*/ 104912 w 1759043"/>
              <a:gd name="connsiteY100" fmla="*/ 557758 h 1757630"/>
              <a:gd name="connsiteX101" fmla="*/ 221166 w 1759043"/>
              <a:gd name="connsiteY101" fmla="*/ 570990 h 1757630"/>
              <a:gd name="connsiteX102" fmla="*/ 280711 w 1759043"/>
              <a:gd name="connsiteY102" fmla="*/ 543581 h 1757630"/>
              <a:gd name="connsiteX103" fmla="*/ 275985 w 1759043"/>
              <a:gd name="connsiteY103" fmla="*/ 462771 h 1757630"/>
              <a:gd name="connsiteX104" fmla="*/ 203680 w 1759043"/>
              <a:gd name="connsiteY104" fmla="*/ 366837 h 1757630"/>
              <a:gd name="connsiteX105" fmla="*/ 203680 w 1759043"/>
              <a:gd name="connsiteY105" fmla="*/ 313436 h 1757630"/>
              <a:gd name="connsiteX106" fmla="*/ 227309 w 1759043"/>
              <a:gd name="connsiteY106" fmla="*/ 286972 h 1757630"/>
              <a:gd name="connsiteX107" fmla="*/ 277875 w 1759043"/>
              <a:gd name="connsiteY107" fmla="*/ 281301 h 1757630"/>
              <a:gd name="connsiteX108" fmla="*/ 385150 w 1759043"/>
              <a:gd name="connsiteY108" fmla="*/ 341790 h 1757630"/>
              <a:gd name="connsiteX109" fmla="*/ 481083 w 1759043"/>
              <a:gd name="connsiteY109" fmla="*/ 314854 h 1757630"/>
              <a:gd name="connsiteX110" fmla="*/ 483446 w 1759043"/>
              <a:gd name="connsiteY110" fmla="*/ 273267 h 1757630"/>
              <a:gd name="connsiteX111" fmla="*/ 452256 w 1759043"/>
              <a:gd name="connsiteY111" fmla="*/ 152760 h 1757630"/>
              <a:gd name="connsiteX112" fmla="*/ 474939 w 1759043"/>
              <a:gd name="connsiteY112" fmla="*/ 96996 h 1757630"/>
              <a:gd name="connsiteX113" fmla="*/ 492425 w 1759043"/>
              <a:gd name="connsiteY113" fmla="*/ 87545 h 1757630"/>
              <a:gd name="connsiteX114" fmla="*/ 557640 w 1759043"/>
              <a:gd name="connsiteY114" fmla="*/ 103612 h 1757630"/>
              <a:gd name="connsiteX115" fmla="*/ 632780 w 1759043"/>
              <a:gd name="connsiteY115" fmla="*/ 199072 h 1757630"/>
              <a:gd name="connsiteX116" fmla="*/ 735329 w 1759043"/>
              <a:gd name="connsiteY116" fmla="*/ 198600 h 1757630"/>
              <a:gd name="connsiteX117" fmla="*/ 747617 w 1759043"/>
              <a:gd name="connsiteY117" fmla="*/ 155123 h 1757630"/>
              <a:gd name="connsiteX118" fmla="*/ 762739 w 1759043"/>
              <a:gd name="connsiteY118" fmla="*/ 44540 h 1757630"/>
              <a:gd name="connsiteX119" fmla="*/ 803852 w 1759043"/>
              <a:gd name="connsiteY119" fmla="*/ 2009 h 1757630"/>
              <a:gd name="connsiteX120" fmla="*/ 840714 w 1759043"/>
              <a:gd name="connsiteY120" fmla="*/ 591 h 17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759043" h="1757630">
                <a:moveTo>
                  <a:pt x="878992" y="397674"/>
                </a:moveTo>
                <a:cubicBezTo>
                  <a:pt x="614472" y="397674"/>
                  <a:pt x="400037" y="612109"/>
                  <a:pt x="400037" y="876629"/>
                </a:cubicBezTo>
                <a:cubicBezTo>
                  <a:pt x="400037" y="1141149"/>
                  <a:pt x="614472" y="1355584"/>
                  <a:pt x="878992" y="1355584"/>
                </a:cubicBezTo>
                <a:cubicBezTo>
                  <a:pt x="1143512" y="1355584"/>
                  <a:pt x="1357947" y="1141149"/>
                  <a:pt x="1357947" y="876629"/>
                </a:cubicBezTo>
                <a:cubicBezTo>
                  <a:pt x="1357947" y="612109"/>
                  <a:pt x="1143512" y="397674"/>
                  <a:pt x="878992" y="397674"/>
                </a:cubicBezTo>
                <a:close/>
                <a:moveTo>
                  <a:pt x="840714" y="591"/>
                </a:moveTo>
                <a:cubicBezTo>
                  <a:pt x="858671" y="1536"/>
                  <a:pt x="870959" y="10987"/>
                  <a:pt x="875684" y="28945"/>
                </a:cubicBezTo>
                <a:cubicBezTo>
                  <a:pt x="887026" y="69114"/>
                  <a:pt x="898840" y="109755"/>
                  <a:pt x="910182" y="149924"/>
                </a:cubicBezTo>
                <a:cubicBezTo>
                  <a:pt x="921997" y="191039"/>
                  <a:pt x="956022" y="210415"/>
                  <a:pt x="998082" y="199545"/>
                </a:cubicBezTo>
                <a:cubicBezTo>
                  <a:pt x="1011786" y="196237"/>
                  <a:pt x="1019820" y="186313"/>
                  <a:pt x="1026436" y="174971"/>
                </a:cubicBezTo>
                <a:cubicBezTo>
                  <a:pt x="1048175" y="137638"/>
                  <a:pt x="1070386" y="100304"/>
                  <a:pt x="1092597" y="62971"/>
                </a:cubicBezTo>
                <a:cubicBezTo>
                  <a:pt x="1106774" y="38869"/>
                  <a:pt x="1119061" y="33671"/>
                  <a:pt x="1145998" y="40760"/>
                </a:cubicBezTo>
                <a:cubicBezTo>
                  <a:pt x="1199872" y="54464"/>
                  <a:pt x="1206960" y="66279"/>
                  <a:pt x="1198927" y="126296"/>
                </a:cubicBezTo>
                <a:cubicBezTo>
                  <a:pt x="1194201" y="162212"/>
                  <a:pt x="1189947" y="198127"/>
                  <a:pt x="1185694" y="234044"/>
                </a:cubicBezTo>
                <a:cubicBezTo>
                  <a:pt x="1185221" y="237824"/>
                  <a:pt x="1185221" y="241604"/>
                  <a:pt x="1185694" y="245385"/>
                </a:cubicBezTo>
                <a:cubicBezTo>
                  <a:pt x="1191838" y="283664"/>
                  <a:pt x="1249964" y="310128"/>
                  <a:pt x="1281627" y="287917"/>
                </a:cubicBezTo>
                <a:cubicBezTo>
                  <a:pt x="1317543" y="262398"/>
                  <a:pt x="1352041" y="235461"/>
                  <a:pt x="1387012" y="208997"/>
                </a:cubicBezTo>
                <a:cubicBezTo>
                  <a:pt x="1412530" y="189621"/>
                  <a:pt x="1425290" y="190094"/>
                  <a:pt x="1450809" y="209942"/>
                </a:cubicBezTo>
                <a:cubicBezTo>
                  <a:pt x="1454118" y="212778"/>
                  <a:pt x="1457425" y="215140"/>
                  <a:pt x="1460733" y="218448"/>
                </a:cubicBezTo>
                <a:cubicBezTo>
                  <a:pt x="1490506" y="246803"/>
                  <a:pt x="1491924" y="255310"/>
                  <a:pt x="1471603" y="291225"/>
                </a:cubicBezTo>
                <a:cubicBezTo>
                  <a:pt x="1452228" y="325723"/>
                  <a:pt x="1433796" y="360693"/>
                  <a:pt x="1413476" y="394719"/>
                </a:cubicBezTo>
                <a:cubicBezTo>
                  <a:pt x="1398826" y="419766"/>
                  <a:pt x="1405442" y="440559"/>
                  <a:pt x="1421510" y="461825"/>
                </a:cubicBezTo>
                <a:cubicBezTo>
                  <a:pt x="1437578" y="483091"/>
                  <a:pt x="1456007" y="493488"/>
                  <a:pt x="1482945" y="486399"/>
                </a:cubicBezTo>
                <a:cubicBezTo>
                  <a:pt x="1524531" y="475530"/>
                  <a:pt x="1566118" y="465133"/>
                  <a:pt x="1607232" y="453791"/>
                </a:cubicBezTo>
                <a:cubicBezTo>
                  <a:pt x="1633696" y="446702"/>
                  <a:pt x="1645511" y="450956"/>
                  <a:pt x="1660161" y="474112"/>
                </a:cubicBezTo>
                <a:cubicBezTo>
                  <a:pt x="1666777" y="484037"/>
                  <a:pt x="1672447" y="494433"/>
                  <a:pt x="1676228" y="505775"/>
                </a:cubicBezTo>
                <a:cubicBezTo>
                  <a:pt x="1683317" y="526096"/>
                  <a:pt x="1680008" y="538855"/>
                  <a:pt x="1662996" y="552559"/>
                </a:cubicBezTo>
                <a:cubicBezTo>
                  <a:pt x="1627553" y="580914"/>
                  <a:pt x="1592582" y="609269"/>
                  <a:pt x="1556667" y="637151"/>
                </a:cubicBezTo>
                <a:cubicBezTo>
                  <a:pt x="1538708" y="650855"/>
                  <a:pt x="1533982" y="667869"/>
                  <a:pt x="1537763" y="688662"/>
                </a:cubicBezTo>
                <a:cubicBezTo>
                  <a:pt x="1539182" y="695750"/>
                  <a:pt x="1541545" y="702366"/>
                  <a:pt x="1543434" y="709455"/>
                </a:cubicBezTo>
                <a:cubicBezTo>
                  <a:pt x="1549578" y="731666"/>
                  <a:pt x="1564227" y="743953"/>
                  <a:pt x="1586911" y="746789"/>
                </a:cubicBezTo>
                <a:cubicBezTo>
                  <a:pt x="1629916" y="752460"/>
                  <a:pt x="1672920" y="758603"/>
                  <a:pt x="1715452" y="764274"/>
                </a:cubicBezTo>
                <a:cubicBezTo>
                  <a:pt x="1740971" y="767582"/>
                  <a:pt x="1754203" y="779869"/>
                  <a:pt x="1757039" y="805388"/>
                </a:cubicBezTo>
                <a:cubicBezTo>
                  <a:pt x="1758457" y="817675"/>
                  <a:pt x="1759874" y="829962"/>
                  <a:pt x="1758457" y="842249"/>
                </a:cubicBezTo>
                <a:cubicBezTo>
                  <a:pt x="1756093" y="861624"/>
                  <a:pt x="1746169" y="872494"/>
                  <a:pt x="1728212" y="877692"/>
                </a:cubicBezTo>
                <a:cubicBezTo>
                  <a:pt x="1688042" y="889034"/>
                  <a:pt x="1647401" y="900375"/>
                  <a:pt x="1607232" y="912190"/>
                </a:cubicBezTo>
                <a:cubicBezTo>
                  <a:pt x="1568008" y="923532"/>
                  <a:pt x="1550050" y="953304"/>
                  <a:pt x="1558085" y="993946"/>
                </a:cubicBezTo>
                <a:cubicBezTo>
                  <a:pt x="1560919" y="1009541"/>
                  <a:pt x="1569899" y="1019465"/>
                  <a:pt x="1583130" y="1027027"/>
                </a:cubicBezTo>
                <a:cubicBezTo>
                  <a:pt x="1619992" y="1048765"/>
                  <a:pt x="1656852" y="1070503"/>
                  <a:pt x="1694186" y="1092241"/>
                </a:cubicBezTo>
                <a:cubicBezTo>
                  <a:pt x="1721596" y="1108310"/>
                  <a:pt x="1725849" y="1117761"/>
                  <a:pt x="1718288" y="1148479"/>
                </a:cubicBezTo>
                <a:cubicBezTo>
                  <a:pt x="1717815" y="1150369"/>
                  <a:pt x="1717815" y="1152259"/>
                  <a:pt x="1717342" y="1154149"/>
                </a:cubicBezTo>
                <a:cubicBezTo>
                  <a:pt x="1706000" y="1191483"/>
                  <a:pt x="1693241" y="1209914"/>
                  <a:pt x="1650709" y="1201879"/>
                </a:cubicBezTo>
                <a:cubicBezTo>
                  <a:pt x="1612431" y="1194318"/>
                  <a:pt x="1573207" y="1192901"/>
                  <a:pt x="1534456" y="1187230"/>
                </a:cubicBezTo>
                <a:cubicBezTo>
                  <a:pt x="1507046" y="1183449"/>
                  <a:pt x="1489088" y="1194318"/>
                  <a:pt x="1475857" y="1217474"/>
                </a:cubicBezTo>
                <a:cubicBezTo>
                  <a:pt x="1462151" y="1241103"/>
                  <a:pt x="1456007" y="1263314"/>
                  <a:pt x="1474910" y="1287416"/>
                </a:cubicBezTo>
                <a:cubicBezTo>
                  <a:pt x="1500430" y="1320024"/>
                  <a:pt x="1525004" y="1353577"/>
                  <a:pt x="1550050" y="1386657"/>
                </a:cubicBezTo>
                <a:cubicBezTo>
                  <a:pt x="1570844" y="1413594"/>
                  <a:pt x="1570844" y="1424463"/>
                  <a:pt x="1550050" y="1451400"/>
                </a:cubicBezTo>
                <a:cubicBezTo>
                  <a:pt x="1549105" y="1452345"/>
                  <a:pt x="1548160" y="1453763"/>
                  <a:pt x="1547215" y="1454708"/>
                </a:cubicBezTo>
                <a:cubicBezTo>
                  <a:pt x="1519805" y="1484008"/>
                  <a:pt x="1508936" y="1496767"/>
                  <a:pt x="1465932" y="1470775"/>
                </a:cubicBezTo>
                <a:cubicBezTo>
                  <a:pt x="1432852" y="1450927"/>
                  <a:pt x="1397881" y="1433914"/>
                  <a:pt x="1365273" y="1414066"/>
                </a:cubicBezTo>
                <a:cubicBezTo>
                  <a:pt x="1338336" y="1397999"/>
                  <a:pt x="1317543" y="1407450"/>
                  <a:pt x="1296277" y="1423991"/>
                </a:cubicBezTo>
                <a:cubicBezTo>
                  <a:pt x="1275011" y="1440058"/>
                  <a:pt x="1266504" y="1459434"/>
                  <a:pt x="1274066" y="1486370"/>
                </a:cubicBezTo>
                <a:cubicBezTo>
                  <a:pt x="1285880" y="1527958"/>
                  <a:pt x="1296277" y="1570016"/>
                  <a:pt x="1306673" y="1612076"/>
                </a:cubicBezTo>
                <a:cubicBezTo>
                  <a:pt x="1312345" y="1634759"/>
                  <a:pt x="1307619" y="1647047"/>
                  <a:pt x="1288243" y="1659333"/>
                </a:cubicBezTo>
                <a:cubicBezTo>
                  <a:pt x="1277847" y="1665949"/>
                  <a:pt x="1266977" y="1672093"/>
                  <a:pt x="1255163" y="1676346"/>
                </a:cubicBezTo>
                <a:cubicBezTo>
                  <a:pt x="1234370" y="1683907"/>
                  <a:pt x="1219247" y="1680126"/>
                  <a:pt x="1205542" y="1662641"/>
                </a:cubicBezTo>
                <a:cubicBezTo>
                  <a:pt x="1179550" y="1630034"/>
                  <a:pt x="1153559" y="1596953"/>
                  <a:pt x="1127567" y="1563873"/>
                </a:cubicBezTo>
                <a:cubicBezTo>
                  <a:pt x="1102520" y="1532683"/>
                  <a:pt x="1057154" y="1528430"/>
                  <a:pt x="1026909" y="1555366"/>
                </a:cubicBezTo>
                <a:cubicBezTo>
                  <a:pt x="1018874" y="1562455"/>
                  <a:pt x="1015095" y="1571434"/>
                  <a:pt x="1013676" y="1581831"/>
                </a:cubicBezTo>
                <a:cubicBezTo>
                  <a:pt x="1007533" y="1625308"/>
                  <a:pt x="1000444" y="1668312"/>
                  <a:pt x="995719" y="1711790"/>
                </a:cubicBezTo>
                <a:cubicBezTo>
                  <a:pt x="992883" y="1734473"/>
                  <a:pt x="983904" y="1750541"/>
                  <a:pt x="961693" y="1757630"/>
                </a:cubicBezTo>
                <a:cubicBezTo>
                  <a:pt x="942790" y="1757630"/>
                  <a:pt x="923414" y="1757630"/>
                  <a:pt x="904511" y="1757630"/>
                </a:cubicBezTo>
                <a:cubicBezTo>
                  <a:pt x="891279" y="1749595"/>
                  <a:pt x="883718" y="1737781"/>
                  <a:pt x="879465" y="1722658"/>
                </a:cubicBezTo>
                <a:cubicBezTo>
                  <a:pt x="868123" y="1681072"/>
                  <a:pt x="855363" y="1639485"/>
                  <a:pt x="844021" y="1597426"/>
                </a:cubicBezTo>
                <a:cubicBezTo>
                  <a:pt x="837878" y="1575215"/>
                  <a:pt x="824174" y="1563401"/>
                  <a:pt x="801963" y="1560565"/>
                </a:cubicBezTo>
                <a:cubicBezTo>
                  <a:pt x="793456" y="1559620"/>
                  <a:pt x="784949" y="1558202"/>
                  <a:pt x="776443" y="1557729"/>
                </a:cubicBezTo>
                <a:cubicBezTo>
                  <a:pt x="756595" y="1556312"/>
                  <a:pt x="742891" y="1565291"/>
                  <a:pt x="732966" y="1581831"/>
                </a:cubicBezTo>
                <a:cubicBezTo>
                  <a:pt x="729185" y="1587975"/>
                  <a:pt x="725877" y="1594117"/>
                  <a:pt x="722097" y="1600261"/>
                </a:cubicBezTo>
                <a:cubicBezTo>
                  <a:pt x="702248" y="1633814"/>
                  <a:pt x="682873" y="1667840"/>
                  <a:pt x="662553" y="1700920"/>
                </a:cubicBezTo>
                <a:cubicBezTo>
                  <a:pt x="651683" y="1719350"/>
                  <a:pt x="638450" y="1724076"/>
                  <a:pt x="617658" y="1719350"/>
                </a:cubicBezTo>
                <a:cubicBezTo>
                  <a:pt x="604898" y="1716515"/>
                  <a:pt x="593084" y="1712262"/>
                  <a:pt x="581269" y="1707064"/>
                </a:cubicBezTo>
                <a:cubicBezTo>
                  <a:pt x="560476" y="1697139"/>
                  <a:pt x="553860" y="1684380"/>
                  <a:pt x="556696" y="1661224"/>
                </a:cubicBezTo>
                <a:cubicBezTo>
                  <a:pt x="561893" y="1618219"/>
                  <a:pt x="566147" y="1575215"/>
                  <a:pt x="572290" y="1532210"/>
                </a:cubicBezTo>
                <a:cubicBezTo>
                  <a:pt x="576543" y="1501966"/>
                  <a:pt x="560476" y="1485426"/>
                  <a:pt x="536847" y="1472193"/>
                </a:cubicBezTo>
                <a:cubicBezTo>
                  <a:pt x="513691" y="1459434"/>
                  <a:pt x="492898" y="1457543"/>
                  <a:pt x="471159" y="1475501"/>
                </a:cubicBezTo>
                <a:cubicBezTo>
                  <a:pt x="440914" y="1499603"/>
                  <a:pt x="409251" y="1521814"/>
                  <a:pt x="379007" y="1545443"/>
                </a:cubicBezTo>
                <a:cubicBezTo>
                  <a:pt x="348290" y="1569544"/>
                  <a:pt x="335057" y="1574742"/>
                  <a:pt x="297251" y="1540717"/>
                </a:cubicBezTo>
                <a:cubicBezTo>
                  <a:pt x="294888" y="1538354"/>
                  <a:pt x="292525" y="1535991"/>
                  <a:pt x="290162" y="1533628"/>
                </a:cubicBezTo>
                <a:cubicBezTo>
                  <a:pt x="271732" y="1514725"/>
                  <a:pt x="269841" y="1500075"/>
                  <a:pt x="283074" y="1476919"/>
                </a:cubicBezTo>
                <a:cubicBezTo>
                  <a:pt x="303395" y="1440531"/>
                  <a:pt x="324187" y="1403669"/>
                  <a:pt x="344509" y="1367281"/>
                </a:cubicBezTo>
                <a:cubicBezTo>
                  <a:pt x="350179" y="1356885"/>
                  <a:pt x="356323" y="1346488"/>
                  <a:pt x="354905" y="1333728"/>
                </a:cubicBezTo>
                <a:cubicBezTo>
                  <a:pt x="351597" y="1295450"/>
                  <a:pt x="309065" y="1265205"/>
                  <a:pt x="272204" y="1274657"/>
                </a:cubicBezTo>
                <a:cubicBezTo>
                  <a:pt x="229672" y="1285525"/>
                  <a:pt x="187140" y="1296395"/>
                  <a:pt x="145081" y="1307737"/>
                </a:cubicBezTo>
                <a:cubicBezTo>
                  <a:pt x="128069" y="1312462"/>
                  <a:pt x="115309" y="1307264"/>
                  <a:pt x="104440" y="1294032"/>
                </a:cubicBezTo>
                <a:cubicBezTo>
                  <a:pt x="95461" y="1283162"/>
                  <a:pt x="89790" y="1270876"/>
                  <a:pt x="84119" y="1258116"/>
                </a:cubicBezTo>
                <a:cubicBezTo>
                  <a:pt x="74668" y="1235905"/>
                  <a:pt x="78921" y="1219837"/>
                  <a:pt x="97824" y="1205188"/>
                </a:cubicBezTo>
                <a:cubicBezTo>
                  <a:pt x="129014" y="1180141"/>
                  <a:pt x="160676" y="1155567"/>
                  <a:pt x="191866" y="1130521"/>
                </a:cubicBezTo>
                <a:cubicBezTo>
                  <a:pt x="224946" y="1105002"/>
                  <a:pt x="227782" y="1094132"/>
                  <a:pt x="216913" y="1054436"/>
                </a:cubicBezTo>
                <a:cubicBezTo>
                  <a:pt x="209352" y="1028444"/>
                  <a:pt x="193757" y="1014739"/>
                  <a:pt x="166347" y="1011904"/>
                </a:cubicBezTo>
                <a:cubicBezTo>
                  <a:pt x="126651" y="1007650"/>
                  <a:pt x="87427" y="1000090"/>
                  <a:pt x="47731" y="995836"/>
                </a:cubicBezTo>
                <a:cubicBezTo>
                  <a:pt x="25047" y="993473"/>
                  <a:pt x="8980" y="984495"/>
                  <a:pt x="945" y="962756"/>
                </a:cubicBezTo>
                <a:cubicBezTo>
                  <a:pt x="0" y="942435"/>
                  <a:pt x="0" y="923532"/>
                  <a:pt x="0" y="904157"/>
                </a:cubicBezTo>
                <a:cubicBezTo>
                  <a:pt x="7562" y="889979"/>
                  <a:pt x="19376" y="882891"/>
                  <a:pt x="34499" y="879109"/>
                </a:cubicBezTo>
                <a:cubicBezTo>
                  <a:pt x="75140" y="868241"/>
                  <a:pt x="114837" y="855954"/>
                  <a:pt x="155478" y="845084"/>
                </a:cubicBezTo>
                <a:cubicBezTo>
                  <a:pt x="180051" y="838469"/>
                  <a:pt x="194702" y="824763"/>
                  <a:pt x="197065" y="798772"/>
                </a:cubicBezTo>
                <a:cubicBezTo>
                  <a:pt x="197538" y="792156"/>
                  <a:pt x="198482" y="785540"/>
                  <a:pt x="199428" y="778923"/>
                </a:cubicBezTo>
                <a:cubicBezTo>
                  <a:pt x="201791" y="756713"/>
                  <a:pt x="191866" y="741590"/>
                  <a:pt x="173436" y="730721"/>
                </a:cubicBezTo>
                <a:cubicBezTo>
                  <a:pt x="136575" y="709455"/>
                  <a:pt x="100187" y="687717"/>
                  <a:pt x="63798" y="666451"/>
                </a:cubicBezTo>
                <a:cubicBezTo>
                  <a:pt x="36861" y="650855"/>
                  <a:pt x="32136" y="639041"/>
                  <a:pt x="40169" y="608797"/>
                </a:cubicBezTo>
                <a:cubicBezTo>
                  <a:pt x="41114" y="605961"/>
                  <a:pt x="41587" y="603126"/>
                  <a:pt x="42532" y="600763"/>
                </a:cubicBezTo>
                <a:cubicBezTo>
                  <a:pt x="54346" y="561539"/>
                  <a:pt x="64743" y="553977"/>
                  <a:pt x="104912" y="557758"/>
                </a:cubicBezTo>
                <a:cubicBezTo>
                  <a:pt x="143663" y="561539"/>
                  <a:pt x="182414" y="565792"/>
                  <a:pt x="221166" y="570990"/>
                </a:cubicBezTo>
                <a:cubicBezTo>
                  <a:pt x="251883" y="574771"/>
                  <a:pt x="265115" y="569572"/>
                  <a:pt x="280711" y="543581"/>
                </a:cubicBezTo>
                <a:cubicBezTo>
                  <a:pt x="302921" y="507665"/>
                  <a:pt x="301977" y="496323"/>
                  <a:pt x="275985" y="462771"/>
                </a:cubicBezTo>
                <a:cubicBezTo>
                  <a:pt x="251411" y="431107"/>
                  <a:pt x="227309" y="398973"/>
                  <a:pt x="203680" y="366837"/>
                </a:cubicBezTo>
                <a:cubicBezTo>
                  <a:pt x="189503" y="347934"/>
                  <a:pt x="189503" y="332339"/>
                  <a:pt x="203680" y="313436"/>
                </a:cubicBezTo>
                <a:cubicBezTo>
                  <a:pt x="210769" y="303984"/>
                  <a:pt x="218331" y="294533"/>
                  <a:pt x="227309" y="286972"/>
                </a:cubicBezTo>
                <a:cubicBezTo>
                  <a:pt x="245267" y="271850"/>
                  <a:pt x="257555" y="269959"/>
                  <a:pt x="277875" y="281301"/>
                </a:cubicBezTo>
                <a:cubicBezTo>
                  <a:pt x="313791" y="301149"/>
                  <a:pt x="350653" y="319579"/>
                  <a:pt x="385150" y="341790"/>
                </a:cubicBezTo>
                <a:cubicBezTo>
                  <a:pt x="424847" y="367310"/>
                  <a:pt x="452256" y="350297"/>
                  <a:pt x="481083" y="314854"/>
                </a:cubicBezTo>
                <a:cubicBezTo>
                  <a:pt x="490535" y="303039"/>
                  <a:pt x="487227" y="287444"/>
                  <a:pt x="483446" y="273267"/>
                </a:cubicBezTo>
                <a:cubicBezTo>
                  <a:pt x="473049" y="233098"/>
                  <a:pt x="462653" y="192929"/>
                  <a:pt x="452256" y="152760"/>
                </a:cubicBezTo>
                <a:cubicBezTo>
                  <a:pt x="444695" y="123933"/>
                  <a:pt x="449420" y="112118"/>
                  <a:pt x="474939" y="96996"/>
                </a:cubicBezTo>
                <a:cubicBezTo>
                  <a:pt x="480610" y="93688"/>
                  <a:pt x="486281" y="90380"/>
                  <a:pt x="492425" y="87545"/>
                </a:cubicBezTo>
                <a:cubicBezTo>
                  <a:pt x="523142" y="73367"/>
                  <a:pt x="536847" y="76675"/>
                  <a:pt x="557640" y="103612"/>
                </a:cubicBezTo>
                <a:cubicBezTo>
                  <a:pt x="582687" y="135275"/>
                  <a:pt x="607733" y="167410"/>
                  <a:pt x="632780" y="199072"/>
                </a:cubicBezTo>
                <a:cubicBezTo>
                  <a:pt x="656409" y="228372"/>
                  <a:pt x="711700" y="228372"/>
                  <a:pt x="735329" y="198600"/>
                </a:cubicBezTo>
                <a:cubicBezTo>
                  <a:pt x="745254" y="185841"/>
                  <a:pt x="745254" y="169773"/>
                  <a:pt x="747617" y="155123"/>
                </a:cubicBezTo>
                <a:cubicBezTo>
                  <a:pt x="753287" y="118262"/>
                  <a:pt x="758013" y="81401"/>
                  <a:pt x="762739" y="44540"/>
                </a:cubicBezTo>
                <a:cubicBezTo>
                  <a:pt x="766520" y="15240"/>
                  <a:pt x="774553" y="7206"/>
                  <a:pt x="803852" y="2009"/>
                </a:cubicBezTo>
                <a:cubicBezTo>
                  <a:pt x="816140" y="-355"/>
                  <a:pt x="828427" y="-355"/>
                  <a:pt x="840714" y="591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3B27F3B-3EBB-4CAE-B167-68AF7A83B72D}"/>
              </a:ext>
            </a:extLst>
          </p:cNvPr>
          <p:cNvSpPr/>
          <p:nvPr/>
        </p:nvSpPr>
        <p:spPr>
          <a:xfrm>
            <a:off x="3530679" y="4247469"/>
            <a:ext cx="1759043" cy="1757630"/>
          </a:xfrm>
          <a:custGeom>
            <a:avLst/>
            <a:gdLst>
              <a:gd name="connsiteX0" fmla="*/ 878992 w 1759043"/>
              <a:gd name="connsiteY0" fmla="*/ 397674 h 1757630"/>
              <a:gd name="connsiteX1" fmla="*/ 400037 w 1759043"/>
              <a:gd name="connsiteY1" fmla="*/ 876629 h 1757630"/>
              <a:gd name="connsiteX2" fmla="*/ 878992 w 1759043"/>
              <a:gd name="connsiteY2" fmla="*/ 1355584 h 1757630"/>
              <a:gd name="connsiteX3" fmla="*/ 1357947 w 1759043"/>
              <a:gd name="connsiteY3" fmla="*/ 876629 h 1757630"/>
              <a:gd name="connsiteX4" fmla="*/ 878992 w 1759043"/>
              <a:gd name="connsiteY4" fmla="*/ 397674 h 1757630"/>
              <a:gd name="connsiteX5" fmla="*/ 840714 w 1759043"/>
              <a:gd name="connsiteY5" fmla="*/ 591 h 1757630"/>
              <a:gd name="connsiteX6" fmla="*/ 875684 w 1759043"/>
              <a:gd name="connsiteY6" fmla="*/ 28945 h 1757630"/>
              <a:gd name="connsiteX7" fmla="*/ 910182 w 1759043"/>
              <a:gd name="connsiteY7" fmla="*/ 149924 h 1757630"/>
              <a:gd name="connsiteX8" fmla="*/ 998082 w 1759043"/>
              <a:gd name="connsiteY8" fmla="*/ 199545 h 1757630"/>
              <a:gd name="connsiteX9" fmla="*/ 1026436 w 1759043"/>
              <a:gd name="connsiteY9" fmla="*/ 174971 h 1757630"/>
              <a:gd name="connsiteX10" fmla="*/ 1092597 w 1759043"/>
              <a:gd name="connsiteY10" fmla="*/ 62971 h 1757630"/>
              <a:gd name="connsiteX11" fmla="*/ 1145998 w 1759043"/>
              <a:gd name="connsiteY11" fmla="*/ 40760 h 1757630"/>
              <a:gd name="connsiteX12" fmla="*/ 1198927 w 1759043"/>
              <a:gd name="connsiteY12" fmla="*/ 126296 h 1757630"/>
              <a:gd name="connsiteX13" fmla="*/ 1185694 w 1759043"/>
              <a:gd name="connsiteY13" fmla="*/ 234044 h 1757630"/>
              <a:gd name="connsiteX14" fmla="*/ 1185694 w 1759043"/>
              <a:gd name="connsiteY14" fmla="*/ 245385 h 1757630"/>
              <a:gd name="connsiteX15" fmla="*/ 1281627 w 1759043"/>
              <a:gd name="connsiteY15" fmla="*/ 287917 h 1757630"/>
              <a:gd name="connsiteX16" fmla="*/ 1387012 w 1759043"/>
              <a:gd name="connsiteY16" fmla="*/ 208997 h 1757630"/>
              <a:gd name="connsiteX17" fmla="*/ 1450809 w 1759043"/>
              <a:gd name="connsiteY17" fmla="*/ 209942 h 1757630"/>
              <a:gd name="connsiteX18" fmla="*/ 1460733 w 1759043"/>
              <a:gd name="connsiteY18" fmla="*/ 218448 h 1757630"/>
              <a:gd name="connsiteX19" fmla="*/ 1471603 w 1759043"/>
              <a:gd name="connsiteY19" fmla="*/ 291225 h 1757630"/>
              <a:gd name="connsiteX20" fmla="*/ 1413476 w 1759043"/>
              <a:gd name="connsiteY20" fmla="*/ 394719 h 1757630"/>
              <a:gd name="connsiteX21" fmla="*/ 1421510 w 1759043"/>
              <a:gd name="connsiteY21" fmla="*/ 461825 h 1757630"/>
              <a:gd name="connsiteX22" fmla="*/ 1482945 w 1759043"/>
              <a:gd name="connsiteY22" fmla="*/ 486399 h 1757630"/>
              <a:gd name="connsiteX23" fmla="*/ 1607232 w 1759043"/>
              <a:gd name="connsiteY23" fmla="*/ 453791 h 1757630"/>
              <a:gd name="connsiteX24" fmla="*/ 1660161 w 1759043"/>
              <a:gd name="connsiteY24" fmla="*/ 474112 h 1757630"/>
              <a:gd name="connsiteX25" fmla="*/ 1676228 w 1759043"/>
              <a:gd name="connsiteY25" fmla="*/ 505775 h 1757630"/>
              <a:gd name="connsiteX26" fmla="*/ 1662996 w 1759043"/>
              <a:gd name="connsiteY26" fmla="*/ 552559 h 1757630"/>
              <a:gd name="connsiteX27" fmla="*/ 1556667 w 1759043"/>
              <a:gd name="connsiteY27" fmla="*/ 637151 h 1757630"/>
              <a:gd name="connsiteX28" fmla="*/ 1537763 w 1759043"/>
              <a:gd name="connsiteY28" fmla="*/ 688662 h 1757630"/>
              <a:gd name="connsiteX29" fmla="*/ 1543434 w 1759043"/>
              <a:gd name="connsiteY29" fmla="*/ 709455 h 1757630"/>
              <a:gd name="connsiteX30" fmla="*/ 1586911 w 1759043"/>
              <a:gd name="connsiteY30" fmla="*/ 746789 h 1757630"/>
              <a:gd name="connsiteX31" fmla="*/ 1715452 w 1759043"/>
              <a:gd name="connsiteY31" fmla="*/ 764274 h 1757630"/>
              <a:gd name="connsiteX32" fmla="*/ 1757039 w 1759043"/>
              <a:gd name="connsiteY32" fmla="*/ 805388 h 1757630"/>
              <a:gd name="connsiteX33" fmla="*/ 1758457 w 1759043"/>
              <a:gd name="connsiteY33" fmla="*/ 842249 h 1757630"/>
              <a:gd name="connsiteX34" fmla="*/ 1728212 w 1759043"/>
              <a:gd name="connsiteY34" fmla="*/ 877692 h 1757630"/>
              <a:gd name="connsiteX35" fmla="*/ 1607232 w 1759043"/>
              <a:gd name="connsiteY35" fmla="*/ 912190 h 1757630"/>
              <a:gd name="connsiteX36" fmla="*/ 1558085 w 1759043"/>
              <a:gd name="connsiteY36" fmla="*/ 993946 h 1757630"/>
              <a:gd name="connsiteX37" fmla="*/ 1583130 w 1759043"/>
              <a:gd name="connsiteY37" fmla="*/ 1027027 h 1757630"/>
              <a:gd name="connsiteX38" fmla="*/ 1694186 w 1759043"/>
              <a:gd name="connsiteY38" fmla="*/ 1092241 h 1757630"/>
              <a:gd name="connsiteX39" fmla="*/ 1718288 w 1759043"/>
              <a:gd name="connsiteY39" fmla="*/ 1148479 h 1757630"/>
              <a:gd name="connsiteX40" fmla="*/ 1717342 w 1759043"/>
              <a:gd name="connsiteY40" fmla="*/ 1154149 h 1757630"/>
              <a:gd name="connsiteX41" fmla="*/ 1650709 w 1759043"/>
              <a:gd name="connsiteY41" fmla="*/ 1201879 h 1757630"/>
              <a:gd name="connsiteX42" fmla="*/ 1534456 w 1759043"/>
              <a:gd name="connsiteY42" fmla="*/ 1187230 h 1757630"/>
              <a:gd name="connsiteX43" fmla="*/ 1475857 w 1759043"/>
              <a:gd name="connsiteY43" fmla="*/ 1217474 h 1757630"/>
              <a:gd name="connsiteX44" fmla="*/ 1474910 w 1759043"/>
              <a:gd name="connsiteY44" fmla="*/ 1287416 h 1757630"/>
              <a:gd name="connsiteX45" fmla="*/ 1550050 w 1759043"/>
              <a:gd name="connsiteY45" fmla="*/ 1386657 h 1757630"/>
              <a:gd name="connsiteX46" fmla="*/ 1550050 w 1759043"/>
              <a:gd name="connsiteY46" fmla="*/ 1451400 h 1757630"/>
              <a:gd name="connsiteX47" fmla="*/ 1547215 w 1759043"/>
              <a:gd name="connsiteY47" fmla="*/ 1454708 h 1757630"/>
              <a:gd name="connsiteX48" fmla="*/ 1465932 w 1759043"/>
              <a:gd name="connsiteY48" fmla="*/ 1470775 h 1757630"/>
              <a:gd name="connsiteX49" fmla="*/ 1365273 w 1759043"/>
              <a:gd name="connsiteY49" fmla="*/ 1414066 h 1757630"/>
              <a:gd name="connsiteX50" fmla="*/ 1296277 w 1759043"/>
              <a:gd name="connsiteY50" fmla="*/ 1423991 h 1757630"/>
              <a:gd name="connsiteX51" fmla="*/ 1274066 w 1759043"/>
              <a:gd name="connsiteY51" fmla="*/ 1486370 h 1757630"/>
              <a:gd name="connsiteX52" fmla="*/ 1306673 w 1759043"/>
              <a:gd name="connsiteY52" fmla="*/ 1612076 h 1757630"/>
              <a:gd name="connsiteX53" fmla="*/ 1288243 w 1759043"/>
              <a:gd name="connsiteY53" fmla="*/ 1659333 h 1757630"/>
              <a:gd name="connsiteX54" fmla="*/ 1255163 w 1759043"/>
              <a:gd name="connsiteY54" fmla="*/ 1676346 h 1757630"/>
              <a:gd name="connsiteX55" fmla="*/ 1205542 w 1759043"/>
              <a:gd name="connsiteY55" fmla="*/ 1662641 h 1757630"/>
              <a:gd name="connsiteX56" fmla="*/ 1127567 w 1759043"/>
              <a:gd name="connsiteY56" fmla="*/ 1563873 h 1757630"/>
              <a:gd name="connsiteX57" fmla="*/ 1026909 w 1759043"/>
              <a:gd name="connsiteY57" fmla="*/ 1555366 h 1757630"/>
              <a:gd name="connsiteX58" fmla="*/ 1013676 w 1759043"/>
              <a:gd name="connsiteY58" fmla="*/ 1581831 h 1757630"/>
              <a:gd name="connsiteX59" fmla="*/ 995719 w 1759043"/>
              <a:gd name="connsiteY59" fmla="*/ 1711790 h 1757630"/>
              <a:gd name="connsiteX60" fmla="*/ 961693 w 1759043"/>
              <a:gd name="connsiteY60" fmla="*/ 1757630 h 1757630"/>
              <a:gd name="connsiteX61" fmla="*/ 904511 w 1759043"/>
              <a:gd name="connsiteY61" fmla="*/ 1757630 h 1757630"/>
              <a:gd name="connsiteX62" fmla="*/ 879465 w 1759043"/>
              <a:gd name="connsiteY62" fmla="*/ 1722658 h 1757630"/>
              <a:gd name="connsiteX63" fmla="*/ 844021 w 1759043"/>
              <a:gd name="connsiteY63" fmla="*/ 1597426 h 1757630"/>
              <a:gd name="connsiteX64" fmla="*/ 801963 w 1759043"/>
              <a:gd name="connsiteY64" fmla="*/ 1560565 h 1757630"/>
              <a:gd name="connsiteX65" fmla="*/ 776443 w 1759043"/>
              <a:gd name="connsiteY65" fmla="*/ 1557729 h 1757630"/>
              <a:gd name="connsiteX66" fmla="*/ 732966 w 1759043"/>
              <a:gd name="connsiteY66" fmla="*/ 1581831 h 1757630"/>
              <a:gd name="connsiteX67" fmla="*/ 722097 w 1759043"/>
              <a:gd name="connsiteY67" fmla="*/ 1600261 h 1757630"/>
              <a:gd name="connsiteX68" fmla="*/ 662553 w 1759043"/>
              <a:gd name="connsiteY68" fmla="*/ 1700920 h 1757630"/>
              <a:gd name="connsiteX69" fmla="*/ 617658 w 1759043"/>
              <a:gd name="connsiteY69" fmla="*/ 1719350 h 1757630"/>
              <a:gd name="connsiteX70" fmla="*/ 581269 w 1759043"/>
              <a:gd name="connsiteY70" fmla="*/ 1707064 h 1757630"/>
              <a:gd name="connsiteX71" fmla="*/ 556696 w 1759043"/>
              <a:gd name="connsiteY71" fmla="*/ 1661224 h 1757630"/>
              <a:gd name="connsiteX72" fmla="*/ 572290 w 1759043"/>
              <a:gd name="connsiteY72" fmla="*/ 1532210 h 1757630"/>
              <a:gd name="connsiteX73" fmla="*/ 536847 w 1759043"/>
              <a:gd name="connsiteY73" fmla="*/ 1472193 h 1757630"/>
              <a:gd name="connsiteX74" fmla="*/ 471159 w 1759043"/>
              <a:gd name="connsiteY74" fmla="*/ 1475501 h 1757630"/>
              <a:gd name="connsiteX75" fmla="*/ 379007 w 1759043"/>
              <a:gd name="connsiteY75" fmla="*/ 1545443 h 1757630"/>
              <a:gd name="connsiteX76" fmla="*/ 297251 w 1759043"/>
              <a:gd name="connsiteY76" fmla="*/ 1540717 h 1757630"/>
              <a:gd name="connsiteX77" fmla="*/ 290162 w 1759043"/>
              <a:gd name="connsiteY77" fmla="*/ 1533628 h 1757630"/>
              <a:gd name="connsiteX78" fmla="*/ 283074 w 1759043"/>
              <a:gd name="connsiteY78" fmla="*/ 1476919 h 1757630"/>
              <a:gd name="connsiteX79" fmla="*/ 344509 w 1759043"/>
              <a:gd name="connsiteY79" fmla="*/ 1367281 h 1757630"/>
              <a:gd name="connsiteX80" fmla="*/ 354905 w 1759043"/>
              <a:gd name="connsiteY80" fmla="*/ 1333728 h 1757630"/>
              <a:gd name="connsiteX81" fmla="*/ 272204 w 1759043"/>
              <a:gd name="connsiteY81" fmla="*/ 1274657 h 1757630"/>
              <a:gd name="connsiteX82" fmla="*/ 145081 w 1759043"/>
              <a:gd name="connsiteY82" fmla="*/ 1307737 h 1757630"/>
              <a:gd name="connsiteX83" fmla="*/ 104440 w 1759043"/>
              <a:gd name="connsiteY83" fmla="*/ 1294032 h 1757630"/>
              <a:gd name="connsiteX84" fmla="*/ 84119 w 1759043"/>
              <a:gd name="connsiteY84" fmla="*/ 1258116 h 1757630"/>
              <a:gd name="connsiteX85" fmla="*/ 97824 w 1759043"/>
              <a:gd name="connsiteY85" fmla="*/ 1205188 h 1757630"/>
              <a:gd name="connsiteX86" fmla="*/ 191866 w 1759043"/>
              <a:gd name="connsiteY86" fmla="*/ 1130521 h 1757630"/>
              <a:gd name="connsiteX87" fmla="*/ 216913 w 1759043"/>
              <a:gd name="connsiteY87" fmla="*/ 1054436 h 1757630"/>
              <a:gd name="connsiteX88" fmla="*/ 166347 w 1759043"/>
              <a:gd name="connsiteY88" fmla="*/ 1011904 h 1757630"/>
              <a:gd name="connsiteX89" fmla="*/ 47731 w 1759043"/>
              <a:gd name="connsiteY89" fmla="*/ 995836 h 1757630"/>
              <a:gd name="connsiteX90" fmla="*/ 945 w 1759043"/>
              <a:gd name="connsiteY90" fmla="*/ 962756 h 1757630"/>
              <a:gd name="connsiteX91" fmla="*/ 0 w 1759043"/>
              <a:gd name="connsiteY91" fmla="*/ 904157 h 1757630"/>
              <a:gd name="connsiteX92" fmla="*/ 34499 w 1759043"/>
              <a:gd name="connsiteY92" fmla="*/ 879109 h 1757630"/>
              <a:gd name="connsiteX93" fmla="*/ 155478 w 1759043"/>
              <a:gd name="connsiteY93" fmla="*/ 845084 h 1757630"/>
              <a:gd name="connsiteX94" fmla="*/ 197065 w 1759043"/>
              <a:gd name="connsiteY94" fmla="*/ 798772 h 1757630"/>
              <a:gd name="connsiteX95" fmla="*/ 199428 w 1759043"/>
              <a:gd name="connsiteY95" fmla="*/ 778923 h 1757630"/>
              <a:gd name="connsiteX96" fmla="*/ 173436 w 1759043"/>
              <a:gd name="connsiteY96" fmla="*/ 730721 h 1757630"/>
              <a:gd name="connsiteX97" fmla="*/ 63798 w 1759043"/>
              <a:gd name="connsiteY97" fmla="*/ 666451 h 1757630"/>
              <a:gd name="connsiteX98" fmla="*/ 40169 w 1759043"/>
              <a:gd name="connsiteY98" fmla="*/ 608797 h 1757630"/>
              <a:gd name="connsiteX99" fmla="*/ 42532 w 1759043"/>
              <a:gd name="connsiteY99" fmla="*/ 600763 h 1757630"/>
              <a:gd name="connsiteX100" fmla="*/ 104912 w 1759043"/>
              <a:gd name="connsiteY100" fmla="*/ 557758 h 1757630"/>
              <a:gd name="connsiteX101" fmla="*/ 221166 w 1759043"/>
              <a:gd name="connsiteY101" fmla="*/ 570990 h 1757630"/>
              <a:gd name="connsiteX102" fmla="*/ 280711 w 1759043"/>
              <a:gd name="connsiteY102" fmla="*/ 543581 h 1757630"/>
              <a:gd name="connsiteX103" fmla="*/ 275985 w 1759043"/>
              <a:gd name="connsiteY103" fmla="*/ 462771 h 1757630"/>
              <a:gd name="connsiteX104" fmla="*/ 203680 w 1759043"/>
              <a:gd name="connsiteY104" fmla="*/ 366837 h 1757630"/>
              <a:gd name="connsiteX105" fmla="*/ 203680 w 1759043"/>
              <a:gd name="connsiteY105" fmla="*/ 313436 h 1757630"/>
              <a:gd name="connsiteX106" fmla="*/ 227309 w 1759043"/>
              <a:gd name="connsiteY106" fmla="*/ 286972 h 1757630"/>
              <a:gd name="connsiteX107" fmla="*/ 277875 w 1759043"/>
              <a:gd name="connsiteY107" fmla="*/ 281301 h 1757630"/>
              <a:gd name="connsiteX108" fmla="*/ 385150 w 1759043"/>
              <a:gd name="connsiteY108" fmla="*/ 341790 h 1757630"/>
              <a:gd name="connsiteX109" fmla="*/ 481083 w 1759043"/>
              <a:gd name="connsiteY109" fmla="*/ 314854 h 1757630"/>
              <a:gd name="connsiteX110" fmla="*/ 483446 w 1759043"/>
              <a:gd name="connsiteY110" fmla="*/ 273267 h 1757630"/>
              <a:gd name="connsiteX111" fmla="*/ 452256 w 1759043"/>
              <a:gd name="connsiteY111" fmla="*/ 152760 h 1757630"/>
              <a:gd name="connsiteX112" fmla="*/ 474939 w 1759043"/>
              <a:gd name="connsiteY112" fmla="*/ 96996 h 1757630"/>
              <a:gd name="connsiteX113" fmla="*/ 492425 w 1759043"/>
              <a:gd name="connsiteY113" fmla="*/ 87545 h 1757630"/>
              <a:gd name="connsiteX114" fmla="*/ 557640 w 1759043"/>
              <a:gd name="connsiteY114" fmla="*/ 103612 h 1757630"/>
              <a:gd name="connsiteX115" fmla="*/ 632780 w 1759043"/>
              <a:gd name="connsiteY115" fmla="*/ 199072 h 1757630"/>
              <a:gd name="connsiteX116" fmla="*/ 735329 w 1759043"/>
              <a:gd name="connsiteY116" fmla="*/ 198600 h 1757630"/>
              <a:gd name="connsiteX117" fmla="*/ 747617 w 1759043"/>
              <a:gd name="connsiteY117" fmla="*/ 155123 h 1757630"/>
              <a:gd name="connsiteX118" fmla="*/ 762739 w 1759043"/>
              <a:gd name="connsiteY118" fmla="*/ 44540 h 1757630"/>
              <a:gd name="connsiteX119" fmla="*/ 803852 w 1759043"/>
              <a:gd name="connsiteY119" fmla="*/ 2009 h 1757630"/>
              <a:gd name="connsiteX120" fmla="*/ 840714 w 1759043"/>
              <a:gd name="connsiteY120" fmla="*/ 591 h 17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759043" h="1757630">
                <a:moveTo>
                  <a:pt x="878992" y="397674"/>
                </a:moveTo>
                <a:cubicBezTo>
                  <a:pt x="614472" y="397674"/>
                  <a:pt x="400037" y="612109"/>
                  <a:pt x="400037" y="876629"/>
                </a:cubicBezTo>
                <a:cubicBezTo>
                  <a:pt x="400037" y="1141149"/>
                  <a:pt x="614472" y="1355584"/>
                  <a:pt x="878992" y="1355584"/>
                </a:cubicBezTo>
                <a:cubicBezTo>
                  <a:pt x="1143512" y="1355584"/>
                  <a:pt x="1357947" y="1141149"/>
                  <a:pt x="1357947" y="876629"/>
                </a:cubicBezTo>
                <a:cubicBezTo>
                  <a:pt x="1357947" y="612109"/>
                  <a:pt x="1143512" y="397674"/>
                  <a:pt x="878992" y="397674"/>
                </a:cubicBezTo>
                <a:close/>
                <a:moveTo>
                  <a:pt x="840714" y="591"/>
                </a:moveTo>
                <a:cubicBezTo>
                  <a:pt x="858671" y="1536"/>
                  <a:pt x="870959" y="10987"/>
                  <a:pt x="875684" y="28945"/>
                </a:cubicBezTo>
                <a:cubicBezTo>
                  <a:pt x="887026" y="69114"/>
                  <a:pt x="898840" y="109755"/>
                  <a:pt x="910182" y="149924"/>
                </a:cubicBezTo>
                <a:cubicBezTo>
                  <a:pt x="921997" y="191039"/>
                  <a:pt x="956022" y="210415"/>
                  <a:pt x="998082" y="199545"/>
                </a:cubicBezTo>
                <a:cubicBezTo>
                  <a:pt x="1011786" y="196237"/>
                  <a:pt x="1019820" y="186313"/>
                  <a:pt x="1026436" y="174971"/>
                </a:cubicBezTo>
                <a:cubicBezTo>
                  <a:pt x="1048175" y="137638"/>
                  <a:pt x="1070386" y="100304"/>
                  <a:pt x="1092597" y="62971"/>
                </a:cubicBezTo>
                <a:cubicBezTo>
                  <a:pt x="1106774" y="38869"/>
                  <a:pt x="1119061" y="33671"/>
                  <a:pt x="1145998" y="40760"/>
                </a:cubicBezTo>
                <a:cubicBezTo>
                  <a:pt x="1199872" y="54464"/>
                  <a:pt x="1206960" y="66279"/>
                  <a:pt x="1198927" y="126296"/>
                </a:cubicBezTo>
                <a:cubicBezTo>
                  <a:pt x="1194201" y="162212"/>
                  <a:pt x="1189947" y="198127"/>
                  <a:pt x="1185694" y="234044"/>
                </a:cubicBezTo>
                <a:cubicBezTo>
                  <a:pt x="1185221" y="237824"/>
                  <a:pt x="1185221" y="241604"/>
                  <a:pt x="1185694" y="245385"/>
                </a:cubicBezTo>
                <a:cubicBezTo>
                  <a:pt x="1191838" y="283664"/>
                  <a:pt x="1249964" y="310128"/>
                  <a:pt x="1281627" y="287917"/>
                </a:cubicBezTo>
                <a:cubicBezTo>
                  <a:pt x="1317543" y="262398"/>
                  <a:pt x="1352041" y="235461"/>
                  <a:pt x="1387012" y="208997"/>
                </a:cubicBezTo>
                <a:cubicBezTo>
                  <a:pt x="1412530" y="189621"/>
                  <a:pt x="1425290" y="190094"/>
                  <a:pt x="1450809" y="209942"/>
                </a:cubicBezTo>
                <a:cubicBezTo>
                  <a:pt x="1454118" y="212778"/>
                  <a:pt x="1457425" y="215140"/>
                  <a:pt x="1460733" y="218448"/>
                </a:cubicBezTo>
                <a:cubicBezTo>
                  <a:pt x="1490506" y="246803"/>
                  <a:pt x="1491924" y="255310"/>
                  <a:pt x="1471603" y="291225"/>
                </a:cubicBezTo>
                <a:cubicBezTo>
                  <a:pt x="1452228" y="325723"/>
                  <a:pt x="1433796" y="360693"/>
                  <a:pt x="1413476" y="394719"/>
                </a:cubicBezTo>
                <a:cubicBezTo>
                  <a:pt x="1398826" y="419766"/>
                  <a:pt x="1405442" y="440559"/>
                  <a:pt x="1421510" y="461825"/>
                </a:cubicBezTo>
                <a:cubicBezTo>
                  <a:pt x="1437578" y="483091"/>
                  <a:pt x="1456007" y="493488"/>
                  <a:pt x="1482945" y="486399"/>
                </a:cubicBezTo>
                <a:cubicBezTo>
                  <a:pt x="1524531" y="475530"/>
                  <a:pt x="1566118" y="465133"/>
                  <a:pt x="1607232" y="453791"/>
                </a:cubicBezTo>
                <a:cubicBezTo>
                  <a:pt x="1633696" y="446702"/>
                  <a:pt x="1645511" y="450956"/>
                  <a:pt x="1660161" y="474112"/>
                </a:cubicBezTo>
                <a:cubicBezTo>
                  <a:pt x="1666777" y="484037"/>
                  <a:pt x="1672447" y="494433"/>
                  <a:pt x="1676228" y="505775"/>
                </a:cubicBezTo>
                <a:cubicBezTo>
                  <a:pt x="1683317" y="526096"/>
                  <a:pt x="1680008" y="538855"/>
                  <a:pt x="1662996" y="552559"/>
                </a:cubicBezTo>
                <a:cubicBezTo>
                  <a:pt x="1627553" y="580914"/>
                  <a:pt x="1592582" y="609269"/>
                  <a:pt x="1556667" y="637151"/>
                </a:cubicBezTo>
                <a:cubicBezTo>
                  <a:pt x="1538708" y="650855"/>
                  <a:pt x="1533982" y="667869"/>
                  <a:pt x="1537763" y="688662"/>
                </a:cubicBezTo>
                <a:cubicBezTo>
                  <a:pt x="1539182" y="695750"/>
                  <a:pt x="1541545" y="702366"/>
                  <a:pt x="1543434" y="709455"/>
                </a:cubicBezTo>
                <a:cubicBezTo>
                  <a:pt x="1549578" y="731666"/>
                  <a:pt x="1564227" y="743953"/>
                  <a:pt x="1586911" y="746789"/>
                </a:cubicBezTo>
                <a:cubicBezTo>
                  <a:pt x="1629916" y="752460"/>
                  <a:pt x="1672920" y="758603"/>
                  <a:pt x="1715452" y="764274"/>
                </a:cubicBezTo>
                <a:cubicBezTo>
                  <a:pt x="1740971" y="767582"/>
                  <a:pt x="1754203" y="779869"/>
                  <a:pt x="1757039" y="805388"/>
                </a:cubicBezTo>
                <a:cubicBezTo>
                  <a:pt x="1758457" y="817675"/>
                  <a:pt x="1759874" y="829962"/>
                  <a:pt x="1758457" y="842249"/>
                </a:cubicBezTo>
                <a:cubicBezTo>
                  <a:pt x="1756093" y="861624"/>
                  <a:pt x="1746169" y="872494"/>
                  <a:pt x="1728212" y="877692"/>
                </a:cubicBezTo>
                <a:cubicBezTo>
                  <a:pt x="1688042" y="889034"/>
                  <a:pt x="1647401" y="900375"/>
                  <a:pt x="1607232" y="912190"/>
                </a:cubicBezTo>
                <a:cubicBezTo>
                  <a:pt x="1568008" y="923532"/>
                  <a:pt x="1550050" y="953304"/>
                  <a:pt x="1558085" y="993946"/>
                </a:cubicBezTo>
                <a:cubicBezTo>
                  <a:pt x="1560919" y="1009541"/>
                  <a:pt x="1569899" y="1019465"/>
                  <a:pt x="1583130" y="1027027"/>
                </a:cubicBezTo>
                <a:cubicBezTo>
                  <a:pt x="1619992" y="1048765"/>
                  <a:pt x="1656852" y="1070503"/>
                  <a:pt x="1694186" y="1092241"/>
                </a:cubicBezTo>
                <a:cubicBezTo>
                  <a:pt x="1721596" y="1108310"/>
                  <a:pt x="1725849" y="1117761"/>
                  <a:pt x="1718288" y="1148479"/>
                </a:cubicBezTo>
                <a:cubicBezTo>
                  <a:pt x="1717815" y="1150369"/>
                  <a:pt x="1717815" y="1152259"/>
                  <a:pt x="1717342" y="1154149"/>
                </a:cubicBezTo>
                <a:cubicBezTo>
                  <a:pt x="1706000" y="1191483"/>
                  <a:pt x="1693241" y="1209914"/>
                  <a:pt x="1650709" y="1201879"/>
                </a:cubicBezTo>
                <a:cubicBezTo>
                  <a:pt x="1612431" y="1194318"/>
                  <a:pt x="1573207" y="1192901"/>
                  <a:pt x="1534456" y="1187230"/>
                </a:cubicBezTo>
                <a:cubicBezTo>
                  <a:pt x="1507046" y="1183449"/>
                  <a:pt x="1489088" y="1194318"/>
                  <a:pt x="1475857" y="1217474"/>
                </a:cubicBezTo>
                <a:cubicBezTo>
                  <a:pt x="1462151" y="1241103"/>
                  <a:pt x="1456007" y="1263314"/>
                  <a:pt x="1474910" y="1287416"/>
                </a:cubicBezTo>
                <a:cubicBezTo>
                  <a:pt x="1500430" y="1320024"/>
                  <a:pt x="1525004" y="1353577"/>
                  <a:pt x="1550050" y="1386657"/>
                </a:cubicBezTo>
                <a:cubicBezTo>
                  <a:pt x="1570844" y="1413594"/>
                  <a:pt x="1570844" y="1424463"/>
                  <a:pt x="1550050" y="1451400"/>
                </a:cubicBezTo>
                <a:cubicBezTo>
                  <a:pt x="1549105" y="1452345"/>
                  <a:pt x="1548160" y="1453763"/>
                  <a:pt x="1547215" y="1454708"/>
                </a:cubicBezTo>
                <a:cubicBezTo>
                  <a:pt x="1519805" y="1484008"/>
                  <a:pt x="1508936" y="1496767"/>
                  <a:pt x="1465932" y="1470775"/>
                </a:cubicBezTo>
                <a:cubicBezTo>
                  <a:pt x="1432852" y="1450927"/>
                  <a:pt x="1397881" y="1433914"/>
                  <a:pt x="1365273" y="1414066"/>
                </a:cubicBezTo>
                <a:cubicBezTo>
                  <a:pt x="1338336" y="1397999"/>
                  <a:pt x="1317543" y="1407450"/>
                  <a:pt x="1296277" y="1423991"/>
                </a:cubicBezTo>
                <a:cubicBezTo>
                  <a:pt x="1275011" y="1440058"/>
                  <a:pt x="1266504" y="1459434"/>
                  <a:pt x="1274066" y="1486370"/>
                </a:cubicBezTo>
                <a:cubicBezTo>
                  <a:pt x="1285880" y="1527958"/>
                  <a:pt x="1296277" y="1570016"/>
                  <a:pt x="1306673" y="1612076"/>
                </a:cubicBezTo>
                <a:cubicBezTo>
                  <a:pt x="1312345" y="1634759"/>
                  <a:pt x="1307619" y="1647047"/>
                  <a:pt x="1288243" y="1659333"/>
                </a:cubicBezTo>
                <a:cubicBezTo>
                  <a:pt x="1277847" y="1665949"/>
                  <a:pt x="1266977" y="1672093"/>
                  <a:pt x="1255163" y="1676346"/>
                </a:cubicBezTo>
                <a:cubicBezTo>
                  <a:pt x="1234370" y="1683907"/>
                  <a:pt x="1219247" y="1680126"/>
                  <a:pt x="1205542" y="1662641"/>
                </a:cubicBezTo>
                <a:cubicBezTo>
                  <a:pt x="1179550" y="1630034"/>
                  <a:pt x="1153559" y="1596953"/>
                  <a:pt x="1127567" y="1563873"/>
                </a:cubicBezTo>
                <a:cubicBezTo>
                  <a:pt x="1102520" y="1532683"/>
                  <a:pt x="1057154" y="1528430"/>
                  <a:pt x="1026909" y="1555366"/>
                </a:cubicBezTo>
                <a:cubicBezTo>
                  <a:pt x="1018874" y="1562455"/>
                  <a:pt x="1015095" y="1571434"/>
                  <a:pt x="1013676" y="1581831"/>
                </a:cubicBezTo>
                <a:cubicBezTo>
                  <a:pt x="1007533" y="1625308"/>
                  <a:pt x="1000444" y="1668312"/>
                  <a:pt x="995719" y="1711790"/>
                </a:cubicBezTo>
                <a:cubicBezTo>
                  <a:pt x="992883" y="1734473"/>
                  <a:pt x="983904" y="1750541"/>
                  <a:pt x="961693" y="1757630"/>
                </a:cubicBezTo>
                <a:cubicBezTo>
                  <a:pt x="942790" y="1757630"/>
                  <a:pt x="923414" y="1757630"/>
                  <a:pt x="904511" y="1757630"/>
                </a:cubicBezTo>
                <a:cubicBezTo>
                  <a:pt x="891279" y="1749595"/>
                  <a:pt x="883718" y="1737781"/>
                  <a:pt x="879465" y="1722658"/>
                </a:cubicBezTo>
                <a:cubicBezTo>
                  <a:pt x="868123" y="1681072"/>
                  <a:pt x="855363" y="1639485"/>
                  <a:pt x="844021" y="1597426"/>
                </a:cubicBezTo>
                <a:cubicBezTo>
                  <a:pt x="837878" y="1575215"/>
                  <a:pt x="824174" y="1563401"/>
                  <a:pt x="801963" y="1560565"/>
                </a:cubicBezTo>
                <a:cubicBezTo>
                  <a:pt x="793456" y="1559620"/>
                  <a:pt x="784949" y="1558202"/>
                  <a:pt x="776443" y="1557729"/>
                </a:cubicBezTo>
                <a:cubicBezTo>
                  <a:pt x="756595" y="1556312"/>
                  <a:pt x="742891" y="1565291"/>
                  <a:pt x="732966" y="1581831"/>
                </a:cubicBezTo>
                <a:cubicBezTo>
                  <a:pt x="729185" y="1587975"/>
                  <a:pt x="725877" y="1594117"/>
                  <a:pt x="722097" y="1600261"/>
                </a:cubicBezTo>
                <a:cubicBezTo>
                  <a:pt x="702248" y="1633814"/>
                  <a:pt x="682873" y="1667840"/>
                  <a:pt x="662553" y="1700920"/>
                </a:cubicBezTo>
                <a:cubicBezTo>
                  <a:pt x="651683" y="1719350"/>
                  <a:pt x="638450" y="1724076"/>
                  <a:pt x="617658" y="1719350"/>
                </a:cubicBezTo>
                <a:cubicBezTo>
                  <a:pt x="604898" y="1716515"/>
                  <a:pt x="593084" y="1712262"/>
                  <a:pt x="581269" y="1707064"/>
                </a:cubicBezTo>
                <a:cubicBezTo>
                  <a:pt x="560476" y="1697139"/>
                  <a:pt x="553860" y="1684380"/>
                  <a:pt x="556696" y="1661224"/>
                </a:cubicBezTo>
                <a:cubicBezTo>
                  <a:pt x="561893" y="1618219"/>
                  <a:pt x="566147" y="1575215"/>
                  <a:pt x="572290" y="1532210"/>
                </a:cubicBezTo>
                <a:cubicBezTo>
                  <a:pt x="576543" y="1501966"/>
                  <a:pt x="560476" y="1485426"/>
                  <a:pt x="536847" y="1472193"/>
                </a:cubicBezTo>
                <a:cubicBezTo>
                  <a:pt x="513691" y="1459434"/>
                  <a:pt x="492898" y="1457543"/>
                  <a:pt x="471159" y="1475501"/>
                </a:cubicBezTo>
                <a:cubicBezTo>
                  <a:pt x="440914" y="1499603"/>
                  <a:pt x="409251" y="1521814"/>
                  <a:pt x="379007" y="1545443"/>
                </a:cubicBezTo>
                <a:cubicBezTo>
                  <a:pt x="348290" y="1569544"/>
                  <a:pt x="335057" y="1574742"/>
                  <a:pt x="297251" y="1540717"/>
                </a:cubicBezTo>
                <a:cubicBezTo>
                  <a:pt x="294888" y="1538354"/>
                  <a:pt x="292525" y="1535991"/>
                  <a:pt x="290162" y="1533628"/>
                </a:cubicBezTo>
                <a:cubicBezTo>
                  <a:pt x="271732" y="1514725"/>
                  <a:pt x="269841" y="1500075"/>
                  <a:pt x="283074" y="1476919"/>
                </a:cubicBezTo>
                <a:cubicBezTo>
                  <a:pt x="303395" y="1440531"/>
                  <a:pt x="324187" y="1403669"/>
                  <a:pt x="344509" y="1367281"/>
                </a:cubicBezTo>
                <a:cubicBezTo>
                  <a:pt x="350179" y="1356885"/>
                  <a:pt x="356323" y="1346488"/>
                  <a:pt x="354905" y="1333728"/>
                </a:cubicBezTo>
                <a:cubicBezTo>
                  <a:pt x="351597" y="1295450"/>
                  <a:pt x="309065" y="1265205"/>
                  <a:pt x="272204" y="1274657"/>
                </a:cubicBezTo>
                <a:cubicBezTo>
                  <a:pt x="229672" y="1285525"/>
                  <a:pt x="187140" y="1296395"/>
                  <a:pt x="145081" y="1307737"/>
                </a:cubicBezTo>
                <a:cubicBezTo>
                  <a:pt x="128069" y="1312462"/>
                  <a:pt x="115309" y="1307264"/>
                  <a:pt x="104440" y="1294032"/>
                </a:cubicBezTo>
                <a:cubicBezTo>
                  <a:pt x="95461" y="1283162"/>
                  <a:pt x="89790" y="1270876"/>
                  <a:pt x="84119" y="1258116"/>
                </a:cubicBezTo>
                <a:cubicBezTo>
                  <a:pt x="74668" y="1235905"/>
                  <a:pt x="78921" y="1219837"/>
                  <a:pt x="97824" y="1205188"/>
                </a:cubicBezTo>
                <a:cubicBezTo>
                  <a:pt x="129014" y="1180141"/>
                  <a:pt x="160676" y="1155567"/>
                  <a:pt x="191866" y="1130521"/>
                </a:cubicBezTo>
                <a:cubicBezTo>
                  <a:pt x="224946" y="1105002"/>
                  <a:pt x="227782" y="1094132"/>
                  <a:pt x="216913" y="1054436"/>
                </a:cubicBezTo>
                <a:cubicBezTo>
                  <a:pt x="209352" y="1028444"/>
                  <a:pt x="193757" y="1014739"/>
                  <a:pt x="166347" y="1011904"/>
                </a:cubicBezTo>
                <a:cubicBezTo>
                  <a:pt x="126651" y="1007650"/>
                  <a:pt x="87427" y="1000090"/>
                  <a:pt x="47731" y="995836"/>
                </a:cubicBezTo>
                <a:cubicBezTo>
                  <a:pt x="25047" y="993473"/>
                  <a:pt x="8980" y="984495"/>
                  <a:pt x="945" y="962756"/>
                </a:cubicBezTo>
                <a:cubicBezTo>
                  <a:pt x="0" y="942435"/>
                  <a:pt x="0" y="923532"/>
                  <a:pt x="0" y="904157"/>
                </a:cubicBezTo>
                <a:cubicBezTo>
                  <a:pt x="7562" y="889979"/>
                  <a:pt x="19376" y="882891"/>
                  <a:pt x="34499" y="879109"/>
                </a:cubicBezTo>
                <a:cubicBezTo>
                  <a:pt x="75140" y="868241"/>
                  <a:pt x="114837" y="855954"/>
                  <a:pt x="155478" y="845084"/>
                </a:cubicBezTo>
                <a:cubicBezTo>
                  <a:pt x="180051" y="838469"/>
                  <a:pt x="194702" y="824763"/>
                  <a:pt x="197065" y="798772"/>
                </a:cubicBezTo>
                <a:cubicBezTo>
                  <a:pt x="197538" y="792156"/>
                  <a:pt x="198482" y="785540"/>
                  <a:pt x="199428" y="778923"/>
                </a:cubicBezTo>
                <a:cubicBezTo>
                  <a:pt x="201791" y="756713"/>
                  <a:pt x="191866" y="741590"/>
                  <a:pt x="173436" y="730721"/>
                </a:cubicBezTo>
                <a:cubicBezTo>
                  <a:pt x="136575" y="709455"/>
                  <a:pt x="100187" y="687717"/>
                  <a:pt x="63798" y="666451"/>
                </a:cubicBezTo>
                <a:cubicBezTo>
                  <a:pt x="36861" y="650855"/>
                  <a:pt x="32136" y="639041"/>
                  <a:pt x="40169" y="608797"/>
                </a:cubicBezTo>
                <a:cubicBezTo>
                  <a:pt x="41114" y="605961"/>
                  <a:pt x="41587" y="603126"/>
                  <a:pt x="42532" y="600763"/>
                </a:cubicBezTo>
                <a:cubicBezTo>
                  <a:pt x="54346" y="561539"/>
                  <a:pt x="64743" y="553977"/>
                  <a:pt x="104912" y="557758"/>
                </a:cubicBezTo>
                <a:cubicBezTo>
                  <a:pt x="143663" y="561539"/>
                  <a:pt x="182414" y="565792"/>
                  <a:pt x="221166" y="570990"/>
                </a:cubicBezTo>
                <a:cubicBezTo>
                  <a:pt x="251883" y="574771"/>
                  <a:pt x="265115" y="569572"/>
                  <a:pt x="280711" y="543581"/>
                </a:cubicBezTo>
                <a:cubicBezTo>
                  <a:pt x="302921" y="507665"/>
                  <a:pt x="301977" y="496323"/>
                  <a:pt x="275985" y="462771"/>
                </a:cubicBezTo>
                <a:cubicBezTo>
                  <a:pt x="251411" y="431107"/>
                  <a:pt x="227309" y="398973"/>
                  <a:pt x="203680" y="366837"/>
                </a:cubicBezTo>
                <a:cubicBezTo>
                  <a:pt x="189503" y="347934"/>
                  <a:pt x="189503" y="332339"/>
                  <a:pt x="203680" y="313436"/>
                </a:cubicBezTo>
                <a:cubicBezTo>
                  <a:pt x="210769" y="303984"/>
                  <a:pt x="218331" y="294533"/>
                  <a:pt x="227309" y="286972"/>
                </a:cubicBezTo>
                <a:cubicBezTo>
                  <a:pt x="245267" y="271850"/>
                  <a:pt x="257555" y="269959"/>
                  <a:pt x="277875" y="281301"/>
                </a:cubicBezTo>
                <a:cubicBezTo>
                  <a:pt x="313791" y="301149"/>
                  <a:pt x="350653" y="319579"/>
                  <a:pt x="385150" y="341790"/>
                </a:cubicBezTo>
                <a:cubicBezTo>
                  <a:pt x="424847" y="367310"/>
                  <a:pt x="452256" y="350297"/>
                  <a:pt x="481083" y="314854"/>
                </a:cubicBezTo>
                <a:cubicBezTo>
                  <a:pt x="490535" y="303039"/>
                  <a:pt x="487227" y="287444"/>
                  <a:pt x="483446" y="273267"/>
                </a:cubicBezTo>
                <a:cubicBezTo>
                  <a:pt x="473049" y="233098"/>
                  <a:pt x="462653" y="192929"/>
                  <a:pt x="452256" y="152760"/>
                </a:cubicBezTo>
                <a:cubicBezTo>
                  <a:pt x="444695" y="123933"/>
                  <a:pt x="449420" y="112118"/>
                  <a:pt x="474939" y="96996"/>
                </a:cubicBezTo>
                <a:cubicBezTo>
                  <a:pt x="480610" y="93688"/>
                  <a:pt x="486281" y="90380"/>
                  <a:pt x="492425" y="87545"/>
                </a:cubicBezTo>
                <a:cubicBezTo>
                  <a:pt x="523142" y="73367"/>
                  <a:pt x="536847" y="76675"/>
                  <a:pt x="557640" y="103612"/>
                </a:cubicBezTo>
                <a:cubicBezTo>
                  <a:pt x="582687" y="135275"/>
                  <a:pt x="607733" y="167410"/>
                  <a:pt x="632780" y="199072"/>
                </a:cubicBezTo>
                <a:cubicBezTo>
                  <a:pt x="656409" y="228372"/>
                  <a:pt x="711700" y="228372"/>
                  <a:pt x="735329" y="198600"/>
                </a:cubicBezTo>
                <a:cubicBezTo>
                  <a:pt x="745254" y="185841"/>
                  <a:pt x="745254" y="169773"/>
                  <a:pt x="747617" y="155123"/>
                </a:cubicBezTo>
                <a:cubicBezTo>
                  <a:pt x="753287" y="118262"/>
                  <a:pt x="758013" y="81401"/>
                  <a:pt x="762739" y="44540"/>
                </a:cubicBezTo>
                <a:cubicBezTo>
                  <a:pt x="766520" y="15240"/>
                  <a:pt x="774553" y="7206"/>
                  <a:pt x="803852" y="2009"/>
                </a:cubicBezTo>
                <a:cubicBezTo>
                  <a:pt x="816140" y="-355"/>
                  <a:pt x="828427" y="-355"/>
                  <a:pt x="840714" y="591"/>
                </a:cubicBezTo>
                <a:close/>
              </a:path>
            </a:pathLst>
          </a:custGeom>
          <a:solidFill>
            <a:schemeClr val="accent4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66A76E7-028F-4F0A-AC58-D0781A994768}"/>
              </a:ext>
            </a:extLst>
          </p:cNvPr>
          <p:cNvSpPr/>
          <p:nvPr/>
        </p:nvSpPr>
        <p:spPr>
          <a:xfrm>
            <a:off x="6902280" y="4110158"/>
            <a:ext cx="1759043" cy="1757630"/>
          </a:xfrm>
          <a:custGeom>
            <a:avLst/>
            <a:gdLst>
              <a:gd name="connsiteX0" fmla="*/ 878992 w 1759043"/>
              <a:gd name="connsiteY0" fmla="*/ 397674 h 1757630"/>
              <a:gd name="connsiteX1" fmla="*/ 400037 w 1759043"/>
              <a:gd name="connsiteY1" fmla="*/ 876629 h 1757630"/>
              <a:gd name="connsiteX2" fmla="*/ 878992 w 1759043"/>
              <a:gd name="connsiteY2" fmla="*/ 1355584 h 1757630"/>
              <a:gd name="connsiteX3" fmla="*/ 1357947 w 1759043"/>
              <a:gd name="connsiteY3" fmla="*/ 876629 h 1757630"/>
              <a:gd name="connsiteX4" fmla="*/ 878992 w 1759043"/>
              <a:gd name="connsiteY4" fmla="*/ 397674 h 1757630"/>
              <a:gd name="connsiteX5" fmla="*/ 840714 w 1759043"/>
              <a:gd name="connsiteY5" fmla="*/ 591 h 1757630"/>
              <a:gd name="connsiteX6" fmla="*/ 875684 w 1759043"/>
              <a:gd name="connsiteY6" fmla="*/ 28945 h 1757630"/>
              <a:gd name="connsiteX7" fmla="*/ 910182 w 1759043"/>
              <a:gd name="connsiteY7" fmla="*/ 149924 h 1757630"/>
              <a:gd name="connsiteX8" fmla="*/ 998082 w 1759043"/>
              <a:gd name="connsiteY8" fmla="*/ 199545 h 1757630"/>
              <a:gd name="connsiteX9" fmla="*/ 1026436 w 1759043"/>
              <a:gd name="connsiteY9" fmla="*/ 174971 h 1757630"/>
              <a:gd name="connsiteX10" fmla="*/ 1092597 w 1759043"/>
              <a:gd name="connsiteY10" fmla="*/ 62971 h 1757630"/>
              <a:gd name="connsiteX11" fmla="*/ 1145998 w 1759043"/>
              <a:gd name="connsiteY11" fmla="*/ 40760 h 1757630"/>
              <a:gd name="connsiteX12" fmla="*/ 1198927 w 1759043"/>
              <a:gd name="connsiteY12" fmla="*/ 126296 h 1757630"/>
              <a:gd name="connsiteX13" fmla="*/ 1185694 w 1759043"/>
              <a:gd name="connsiteY13" fmla="*/ 234044 h 1757630"/>
              <a:gd name="connsiteX14" fmla="*/ 1185694 w 1759043"/>
              <a:gd name="connsiteY14" fmla="*/ 245385 h 1757630"/>
              <a:gd name="connsiteX15" fmla="*/ 1281627 w 1759043"/>
              <a:gd name="connsiteY15" fmla="*/ 287917 h 1757630"/>
              <a:gd name="connsiteX16" fmla="*/ 1387012 w 1759043"/>
              <a:gd name="connsiteY16" fmla="*/ 208997 h 1757630"/>
              <a:gd name="connsiteX17" fmla="*/ 1450809 w 1759043"/>
              <a:gd name="connsiteY17" fmla="*/ 209942 h 1757630"/>
              <a:gd name="connsiteX18" fmla="*/ 1460733 w 1759043"/>
              <a:gd name="connsiteY18" fmla="*/ 218448 h 1757630"/>
              <a:gd name="connsiteX19" fmla="*/ 1471603 w 1759043"/>
              <a:gd name="connsiteY19" fmla="*/ 291225 h 1757630"/>
              <a:gd name="connsiteX20" fmla="*/ 1413476 w 1759043"/>
              <a:gd name="connsiteY20" fmla="*/ 394719 h 1757630"/>
              <a:gd name="connsiteX21" fmla="*/ 1421510 w 1759043"/>
              <a:gd name="connsiteY21" fmla="*/ 461825 h 1757630"/>
              <a:gd name="connsiteX22" fmla="*/ 1482945 w 1759043"/>
              <a:gd name="connsiteY22" fmla="*/ 486399 h 1757630"/>
              <a:gd name="connsiteX23" fmla="*/ 1607232 w 1759043"/>
              <a:gd name="connsiteY23" fmla="*/ 453791 h 1757630"/>
              <a:gd name="connsiteX24" fmla="*/ 1660161 w 1759043"/>
              <a:gd name="connsiteY24" fmla="*/ 474112 h 1757630"/>
              <a:gd name="connsiteX25" fmla="*/ 1676228 w 1759043"/>
              <a:gd name="connsiteY25" fmla="*/ 505775 h 1757630"/>
              <a:gd name="connsiteX26" fmla="*/ 1662996 w 1759043"/>
              <a:gd name="connsiteY26" fmla="*/ 552559 h 1757630"/>
              <a:gd name="connsiteX27" fmla="*/ 1556667 w 1759043"/>
              <a:gd name="connsiteY27" fmla="*/ 637151 h 1757630"/>
              <a:gd name="connsiteX28" fmla="*/ 1537763 w 1759043"/>
              <a:gd name="connsiteY28" fmla="*/ 688662 h 1757630"/>
              <a:gd name="connsiteX29" fmla="*/ 1543434 w 1759043"/>
              <a:gd name="connsiteY29" fmla="*/ 709455 h 1757630"/>
              <a:gd name="connsiteX30" fmla="*/ 1586911 w 1759043"/>
              <a:gd name="connsiteY30" fmla="*/ 746789 h 1757630"/>
              <a:gd name="connsiteX31" fmla="*/ 1715452 w 1759043"/>
              <a:gd name="connsiteY31" fmla="*/ 764274 h 1757630"/>
              <a:gd name="connsiteX32" fmla="*/ 1757039 w 1759043"/>
              <a:gd name="connsiteY32" fmla="*/ 805388 h 1757630"/>
              <a:gd name="connsiteX33" fmla="*/ 1758457 w 1759043"/>
              <a:gd name="connsiteY33" fmla="*/ 842249 h 1757630"/>
              <a:gd name="connsiteX34" fmla="*/ 1728212 w 1759043"/>
              <a:gd name="connsiteY34" fmla="*/ 877692 h 1757630"/>
              <a:gd name="connsiteX35" fmla="*/ 1607232 w 1759043"/>
              <a:gd name="connsiteY35" fmla="*/ 912190 h 1757630"/>
              <a:gd name="connsiteX36" fmla="*/ 1558085 w 1759043"/>
              <a:gd name="connsiteY36" fmla="*/ 993946 h 1757630"/>
              <a:gd name="connsiteX37" fmla="*/ 1583130 w 1759043"/>
              <a:gd name="connsiteY37" fmla="*/ 1027027 h 1757630"/>
              <a:gd name="connsiteX38" fmla="*/ 1694186 w 1759043"/>
              <a:gd name="connsiteY38" fmla="*/ 1092241 h 1757630"/>
              <a:gd name="connsiteX39" fmla="*/ 1718288 w 1759043"/>
              <a:gd name="connsiteY39" fmla="*/ 1148479 h 1757630"/>
              <a:gd name="connsiteX40" fmla="*/ 1717342 w 1759043"/>
              <a:gd name="connsiteY40" fmla="*/ 1154149 h 1757630"/>
              <a:gd name="connsiteX41" fmla="*/ 1650709 w 1759043"/>
              <a:gd name="connsiteY41" fmla="*/ 1201879 h 1757630"/>
              <a:gd name="connsiteX42" fmla="*/ 1534456 w 1759043"/>
              <a:gd name="connsiteY42" fmla="*/ 1187230 h 1757630"/>
              <a:gd name="connsiteX43" fmla="*/ 1475857 w 1759043"/>
              <a:gd name="connsiteY43" fmla="*/ 1217474 h 1757630"/>
              <a:gd name="connsiteX44" fmla="*/ 1474910 w 1759043"/>
              <a:gd name="connsiteY44" fmla="*/ 1287416 h 1757630"/>
              <a:gd name="connsiteX45" fmla="*/ 1550050 w 1759043"/>
              <a:gd name="connsiteY45" fmla="*/ 1386657 h 1757630"/>
              <a:gd name="connsiteX46" fmla="*/ 1550050 w 1759043"/>
              <a:gd name="connsiteY46" fmla="*/ 1451400 h 1757630"/>
              <a:gd name="connsiteX47" fmla="*/ 1547215 w 1759043"/>
              <a:gd name="connsiteY47" fmla="*/ 1454708 h 1757630"/>
              <a:gd name="connsiteX48" fmla="*/ 1465932 w 1759043"/>
              <a:gd name="connsiteY48" fmla="*/ 1470775 h 1757630"/>
              <a:gd name="connsiteX49" fmla="*/ 1365273 w 1759043"/>
              <a:gd name="connsiteY49" fmla="*/ 1414066 h 1757630"/>
              <a:gd name="connsiteX50" fmla="*/ 1296277 w 1759043"/>
              <a:gd name="connsiteY50" fmla="*/ 1423991 h 1757630"/>
              <a:gd name="connsiteX51" fmla="*/ 1274066 w 1759043"/>
              <a:gd name="connsiteY51" fmla="*/ 1486370 h 1757630"/>
              <a:gd name="connsiteX52" fmla="*/ 1306673 w 1759043"/>
              <a:gd name="connsiteY52" fmla="*/ 1612076 h 1757630"/>
              <a:gd name="connsiteX53" fmla="*/ 1288243 w 1759043"/>
              <a:gd name="connsiteY53" fmla="*/ 1659333 h 1757630"/>
              <a:gd name="connsiteX54" fmla="*/ 1255163 w 1759043"/>
              <a:gd name="connsiteY54" fmla="*/ 1676346 h 1757630"/>
              <a:gd name="connsiteX55" fmla="*/ 1205542 w 1759043"/>
              <a:gd name="connsiteY55" fmla="*/ 1662641 h 1757630"/>
              <a:gd name="connsiteX56" fmla="*/ 1127567 w 1759043"/>
              <a:gd name="connsiteY56" fmla="*/ 1563873 h 1757630"/>
              <a:gd name="connsiteX57" fmla="*/ 1026909 w 1759043"/>
              <a:gd name="connsiteY57" fmla="*/ 1555366 h 1757630"/>
              <a:gd name="connsiteX58" fmla="*/ 1013676 w 1759043"/>
              <a:gd name="connsiteY58" fmla="*/ 1581831 h 1757630"/>
              <a:gd name="connsiteX59" fmla="*/ 995719 w 1759043"/>
              <a:gd name="connsiteY59" fmla="*/ 1711790 h 1757630"/>
              <a:gd name="connsiteX60" fmla="*/ 961693 w 1759043"/>
              <a:gd name="connsiteY60" fmla="*/ 1757630 h 1757630"/>
              <a:gd name="connsiteX61" fmla="*/ 904511 w 1759043"/>
              <a:gd name="connsiteY61" fmla="*/ 1757630 h 1757630"/>
              <a:gd name="connsiteX62" fmla="*/ 879465 w 1759043"/>
              <a:gd name="connsiteY62" fmla="*/ 1722658 h 1757630"/>
              <a:gd name="connsiteX63" fmla="*/ 844021 w 1759043"/>
              <a:gd name="connsiteY63" fmla="*/ 1597426 h 1757630"/>
              <a:gd name="connsiteX64" fmla="*/ 801963 w 1759043"/>
              <a:gd name="connsiteY64" fmla="*/ 1560565 h 1757630"/>
              <a:gd name="connsiteX65" fmla="*/ 776443 w 1759043"/>
              <a:gd name="connsiteY65" fmla="*/ 1557729 h 1757630"/>
              <a:gd name="connsiteX66" fmla="*/ 732966 w 1759043"/>
              <a:gd name="connsiteY66" fmla="*/ 1581831 h 1757630"/>
              <a:gd name="connsiteX67" fmla="*/ 722097 w 1759043"/>
              <a:gd name="connsiteY67" fmla="*/ 1600261 h 1757630"/>
              <a:gd name="connsiteX68" fmla="*/ 662553 w 1759043"/>
              <a:gd name="connsiteY68" fmla="*/ 1700920 h 1757630"/>
              <a:gd name="connsiteX69" fmla="*/ 617658 w 1759043"/>
              <a:gd name="connsiteY69" fmla="*/ 1719350 h 1757630"/>
              <a:gd name="connsiteX70" fmla="*/ 581269 w 1759043"/>
              <a:gd name="connsiteY70" fmla="*/ 1707064 h 1757630"/>
              <a:gd name="connsiteX71" fmla="*/ 556696 w 1759043"/>
              <a:gd name="connsiteY71" fmla="*/ 1661224 h 1757630"/>
              <a:gd name="connsiteX72" fmla="*/ 572290 w 1759043"/>
              <a:gd name="connsiteY72" fmla="*/ 1532210 h 1757630"/>
              <a:gd name="connsiteX73" fmla="*/ 536847 w 1759043"/>
              <a:gd name="connsiteY73" fmla="*/ 1472193 h 1757630"/>
              <a:gd name="connsiteX74" fmla="*/ 471159 w 1759043"/>
              <a:gd name="connsiteY74" fmla="*/ 1475501 h 1757630"/>
              <a:gd name="connsiteX75" fmla="*/ 379007 w 1759043"/>
              <a:gd name="connsiteY75" fmla="*/ 1545443 h 1757630"/>
              <a:gd name="connsiteX76" fmla="*/ 297251 w 1759043"/>
              <a:gd name="connsiteY76" fmla="*/ 1540717 h 1757630"/>
              <a:gd name="connsiteX77" fmla="*/ 290162 w 1759043"/>
              <a:gd name="connsiteY77" fmla="*/ 1533628 h 1757630"/>
              <a:gd name="connsiteX78" fmla="*/ 283074 w 1759043"/>
              <a:gd name="connsiteY78" fmla="*/ 1476919 h 1757630"/>
              <a:gd name="connsiteX79" fmla="*/ 344509 w 1759043"/>
              <a:gd name="connsiteY79" fmla="*/ 1367281 h 1757630"/>
              <a:gd name="connsiteX80" fmla="*/ 354905 w 1759043"/>
              <a:gd name="connsiteY80" fmla="*/ 1333728 h 1757630"/>
              <a:gd name="connsiteX81" fmla="*/ 272204 w 1759043"/>
              <a:gd name="connsiteY81" fmla="*/ 1274657 h 1757630"/>
              <a:gd name="connsiteX82" fmla="*/ 145081 w 1759043"/>
              <a:gd name="connsiteY82" fmla="*/ 1307737 h 1757630"/>
              <a:gd name="connsiteX83" fmla="*/ 104440 w 1759043"/>
              <a:gd name="connsiteY83" fmla="*/ 1294032 h 1757630"/>
              <a:gd name="connsiteX84" fmla="*/ 84119 w 1759043"/>
              <a:gd name="connsiteY84" fmla="*/ 1258116 h 1757630"/>
              <a:gd name="connsiteX85" fmla="*/ 97824 w 1759043"/>
              <a:gd name="connsiteY85" fmla="*/ 1205188 h 1757630"/>
              <a:gd name="connsiteX86" fmla="*/ 191866 w 1759043"/>
              <a:gd name="connsiteY86" fmla="*/ 1130521 h 1757630"/>
              <a:gd name="connsiteX87" fmla="*/ 216913 w 1759043"/>
              <a:gd name="connsiteY87" fmla="*/ 1054436 h 1757630"/>
              <a:gd name="connsiteX88" fmla="*/ 166347 w 1759043"/>
              <a:gd name="connsiteY88" fmla="*/ 1011904 h 1757630"/>
              <a:gd name="connsiteX89" fmla="*/ 47731 w 1759043"/>
              <a:gd name="connsiteY89" fmla="*/ 995836 h 1757630"/>
              <a:gd name="connsiteX90" fmla="*/ 945 w 1759043"/>
              <a:gd name="connsiteY90" fmla="*/ 962756 h 1757630"/>
              <a:gd name="connsiteX91" fmla="*/ 0 w 1759043"/>
              <a:gd name="connsiteY91" fmla="*/ 904157 h 1757630"/>
              <a:gd name="connsiteX92" fmla="*/ 34499 w 1759043"/>
              <a:gd name="connsiteY92" fmla="*/ 879109 h 1757630"/>
              <a:gd name="connsiteX93" fmla="*/ 155478 w 1759043"/>
              <a:gd name="connsiteY93" fmla="*/ 845084 h 1757630"/>
              <a:gd name="connsiteX94" fmla="*/ 197065 w 1759043"/>
              <a:gd name="connsiteY94" fmla="*/ 798772 h 1757630"/>
              <a:gd name="connsiteX95" fmla="*/ 199428 w 1759043"/>
              <a:gd name="connsiteY95" fmla="*/ 778923 h 1757630"/>
              <a:gd name="connsiteX96" fmla="*/ 173436 w 1759043"/>
              <a:gd name="connsiteY96" fmla="*/ 730721 h 1757630"/>
              <a:gd name="connsiteX97" fmla="*/ 63798 w 1759043"/>
              <a:gd name="connsiteY97" fmla="*/ 666451 h 1757630"/>
              <a:gd name="connsiteX98" fmla="*/ 40169 w 1759043"/>
              <a:gd name="connsiteY98" fmla="*/ 608797 h 1757630"/>
              <a:gd name="connsiteX99" fmla="*/ 42532 w 1759043"/>
              <a:gd name="connsiteY99" fmla="*/ 600763 h 1757630"/>
              <a:gd name="connsiteX100" fmla="*/ 104912 w 1759043"/>
              <a:gd name="connsiteY100" fmla="*/ 557758 h 1757630"/>
              <a:gd name="connsiteX101" fmla="*/ 221166 w 1759043"/>
              <a:gd name="connsiteY101" fmla="*/ 570990 h 1757630"/>
              <a:gd name="connsiteX102" fmla="*/ 280711 w 1759043"/>
              <a:gd name="connsiteY102" fmla="*/ 543581 h 1757630"/>
              <a:gd name="connsiteX103" fmla="*/ 275985 w 1759043"/>
              <a:gd name="connsiteY103" fmla="*/ 462771 h 1757630"/>
              <a:gd name="connsiteX104" fmla="*/ 203680 w 1759043"/>
              <a:gd name="connsiteY104" fmla="*/ 366837 h 1757630"/>
              <a:gd name="connsiteX105" fmla="*/ 203680 w 1759043"/>
              <a:gd name="connsiteY105" fmla="*/ 313436 h 1757630"/>
              <a:gd name="connsiteX106" fmla="*/ 227309 w 1759043"/>
              <a:gd name="connsiteY106" fmla="*/ 286972 h 1757630"/>
              <a:gd name="connsiteX107" fmla="*/ 277875 w 1759043"/>
              <a:gd name="connsiteY107" fmla="*/ 281301 h 1757630"/>
              <a:gd name="connsiteX108" fmla="*/ 385150 w 1759043"/>
              <a:gd name="connsiteY108" fmla="*/ 341790 h 1757630"/>
              <a:gd name="connsiteX109" fmla="*/ 481083 w 1759043"/>
              <a:gd name="connsiteY109" fmla="*/ 314854 h 1757630"/>
              <a:gd name="connsiteX110" fmla="*/ 483446 w 1759043"/>
              <a:gd name="connsiteY110" fmla="*/ 273267 h 1757630"/>
              <a:gd name="connsiteX111" fmla="*/ 452256 w 1759043"/>
              <a:gd name="connsiteY111" fmla="*/ 152760 h 1757630"/>
              <a:gd name="connsiteX112" fmla="*/ 474939 w 1759043"/>
              <a:gd name="connsiteY112" fmla="*/ 96996 h 1757630"/>
              <a:gd name="connsiteX113" fmla="*/ 492425 w 1759043"/>
              <a:gd name="connsiteY113" fmla="*/ 87545 h 1757630"/>
              <a:gd name="connsiteX114" fmla="*/ 557640 w 1759043"/>
              <a:gd name="connsiteY114" fmla="*/ 103612 h 1757630"/>
              <a:gd name="connsiteX115" fmla="*/ 632780 w 1759043"/>
              <a:gd name="connsiteY115" fmla="*/ 199072 h 1757630"/>
              <a:gd name="connsiteX116" fmla="*/ 735329 w 1759043"/>
              <a:gd name="connsiteY116" fmla="*/ 198600 h 1757630"/>
              <a:gd name="connsiteX117" fmla="*/ 747617 w 1759043"/>
              <a:gd name="connsiteY117" fmla="*/ 155123 h 1757630"/>
              <a:gd name="connsiteX118" fmla="*/ 762739 w 1759043"/>
              <a:gd name="connsiteY118" fmla="*/ 44540 h 1757630"/>
              <a:gd name="connsiteX119" fmla="*/ 803852 w 1759043"/>
              <a:gd name="connsiteY119" fmla="*/ 2009 h 1757630"/>
              <a:gd name="connsiteX120" fmla="*/ 840714 w 1759043"/>
              <a:gd name="connsiteY120" fmla="*/ 591 h 175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759043" h="1757630">
                <a:moveTo>
                  <a:pt x="878992" y="397674"/>
                </a:moveTo>
                <a:cubicBezTo>
                  <a:pt x="614472" y="397674"/>
                  <a:pt x="400037" y="612109"/>
                  <a:pt x="400037" y="876629"/>
                </a:cubicBezTo>
                <a:cubicBezTo>
                  <a:pt x="400037" y="1141149"/>
                  <a:pt x="614472" y="1355584"/>
                  <a:pt x="878992" y="1355584"/>
                </a:cubicBezTo>
                <a:cubicBezTo>
                  <a:pt x="1143512" y="1355584"/>
                  <a:pt x="1357947" y="1141149"/>
                  <a:pt x="1357947" y="876629"/>
                </a:cubicBezTo>
                <a:cubicBezTo>
                  <a:pt x="1357947" y="612109"/>
                  <a:pt x="1143512" y="397674"/>
                  <a:pt x="878992" y="397674"/>
                </a:cubicBezTo>
                <a:close/>
                <a:moveTo>
                  <a:pt x="840714" y="591"/>
                </a:moveTo>
                <a:cubicBezTo>
                  <a:pt x="858671" y="1536"/>
                  <a:pt x="870959" y="10987"/>
                  <a:pt x="875684" y="28945"/>
                </a:cubicBezTo>
                <a:cubicBezTo>
                  <a:pt x="887026" y="69114"/>
                  <a:pt x="898840" y="109755"/>
                  <a:pt x="910182" y="149924"/>
                </a:cubicBezTo>
                <a:cubicBezTo>
                  <a:pt x="921997" y="191039"/>
                  <a:pt x="956022" y="210415"/>
                  <a:pt x="998082" y="199545"/>
                </a:cubicBezTo>
                <a:cubicBezTo>
                  <a:pt x="1011786" y="196237"/>
                  <a:pt x="1019820" y="186313"/>
                  <a:pt x="1026436" y="174971"/>
                </a:cubicBezTo>
                <a:cubicBezTo>
                  <a:pt x="1048175" y="137638"/>
                  <a:pt x="1070386" y="100304"/>
                  <a:pt x="1092597" y="62971"/>
                </a:cubicBezTo>
                <a:cubicBezTo>
                  <a:pt x="1106774" y="38869"/>
                  <a:pt x="1119061" y="33671"/>
                  <a:pt x="1145998" y="40760"/>
                </a:cubicBezTo>
                <a:cubicBezTo>
                  <a:pt x="1199872" y="54464"/>
                  <a:pt x="1206960" y="66279"/>
                  <a:pt x="1198927" y="126296"/>
                </a:cubicBezTo>
                <a:cubicBezTo>
                  <a:pt x="1194201" y="162212"/>
                  <a:pt x="1189947" y="198127"/>
                  <a:pt x="1185694" y="234044"/>
                </a:cubicBezTo>
                <a:cubicBezTo>
                  <a:pt x="1185221" y="237824"/>
                  <a:pt x="1185221" y="241604"/>
                  <a:pt x="1185694" y="245385"/>
                </a:cubicBezTo>
                <a:cubicBezTo>
                  <a:pt x="1191838" y="283664"/>
                  <a:pt x="1249964" y="310128"/>
                  <a:pt x="1281627" y="287917"/>
                </a:cubicBezTo>
                <a:cubicBezTo>
                  <a:pt x="1317543" y="262398"/>
                  <a:pt x="1352041" y="235461"/>
                  <a:pt x="1387012" y="208997"/>
                </a:cubicBezTo>
                <a:cubicBezTo>
                  <a:pt x="1412530" y="189621"/>
                  <a:pt x="1425290" y="190094"/>
                  <a:pt x="1450809" y="209942"/>
                </a:cubicBezTo>
                <a:cubicBezTo>
                  <a:pt x="1454118" y="212778"/>
                  <a:pt x="1457425" y="215140"/>
                  <a:pt x="1460733" y="218448"/>
                </a:cubicBezTo>
                <a:cubicBezTo>
                  <a:pt x="1490506" y="246803"/>
                  <a:pt x="1491924" y="255310"/>
                  <a:pt x="1471603" y="291225"/>
                </a:cubicBezTo>
                <a:cubicBezTo>
                  <a:pt x="1452228" y="325723"/>
                  <a:pt x="1433796" y="360693"/>
                  <a:pt x="1413476" y="394719"/>
                </a:cubicBezTo>
                <a:cubicBezTo>
                  <a:pt x="1398826" y="419766"/>
                  <a:pt x="1405442" y="440559"/>
                  <a:pt x="1421510" y="461825"/>
                </a:cubicBezTo>
                <a:cubicBezTo>
                  <a:pt x="1437578" y="483091"/>
                  <a:pt x="1456007" y="493488"/>
                  <a:pt x="1482945" y="486399"/>
                </a:cubicBezTo>
                <a:cubicBezTo>
                  <a:pt x="1524531" y="475530"/>
                  <a:pt x="1566118" y="465133"/>
                  <a:pt x="1607232" y="453791"/>
                </a:cubicBezTo>
                <a:cubicBezTo>
                  <a:pt x="1633696" y="446702"/>
                  <a:pt x="1645511" y="450956"/>
                  <a:pt x="1660161" y="474112"/>
                </a:cubicBezTo>
                <a:cubicBezTo>
                  <a:pt x="1666777" y="484037"/>
                  <a:pt x="1672447" y="494433"/>
                  <a:pt x="1676228" y="505775"/>
                </a:cubicBezTo>
                <a:cubicBezTo>
                  <a:pt x="1683317" y="526096"/>
                  <a:pt x="1680008" y="538855"/>
                  <a:pt x="1662996" y="552559"/>
                </a:cubicBezTo>
                <a:cubicBezTo>
                  <a:pt x="1627553" y="580914"/>
                  <a:pt x="1592582" y="609269"/>
                  <a:pt x="1556667" y="637151"/>
                </a:cubicBezTo>
                <a:cubicBezTo>
                  <a:pt x="1538708" y="650855"/>
                  <a:pt x="1533982" y="667869"/>
                  <a:pt x="1537763" y="688662"/>
                </a:cubicBezTo>
                <a:cubicBezTo>
                  <a:pt x="1539182" y="695750"/>
                  <a:pt x="1541545" y="702366"/>
                  <a:pt x="1543434" y="709455"/>
                </a:cubicBezTo>
                <a:cubicBezTo>
                  <a:pt x="1549578" y="731666"/>
                  <a:pt x="1564227" y="743953"/>
                  <a:pt x="1586911" y="746789"/>
                </a:cubicBezTo>
                <a:cubicBezTo>
                  <a:pt x="1629916" y="752460"/>
                  <a:pt x="1672920" y="758603"/>
                  <a:pt x="1715452" y="764274"/>
                </a:cubicBezTo>
                <a:cubicBezTo>
                  <a:pt x="1740971" y="767582"/>
                  <a:pt x="1754203" y="779869"/>
                  <a:pt x="1757039" y="805388"/>
                </a:cubicBezTo>
                <a:cubicBezTo>
                  <a:pt x="1758457" y="817675"/>
                  <a:pt x="1759874" y="829962"/>
                  <a:pt x="1758457" y="842249"/>
                </a:cubicBezTo>
                <a:cubicBezTo>
                  <a:pt x="1756093" y="861624"/>
                  <a:pt x="1746169" y="872494"/>
                  <a:pt x="1728212" y="877692"/>
                </a:cubicBezTo>
                <a:cubicBezTo>
                  <a:pt x="1688042" y="889034"/>
                  <a:pt x="1647401" y="900375"/>
                  <a:pt x="1607232" y="912190"/>
                </a:cubicBezTo>
                <a:cubicBezTo>
                  <a:pt x="1568008" y="923532"/>
                  <a:pt x="1550050" y="953304"/>
                  <a:pt x="1558085" y="993946"/>
                </a:cubicBezTo>
                <a:cubicBezTo>
                  <a:pt x="1560919" y="1009541"/>
                  <a:pt x="1569899" y="1019465"/>
                  <a:pt x="1583130" y="1027027"/>
                </a:cubicBezTo>
                <a:cubicBezTo>
                  <a:pt x="1619992" y="1048765"/>
                  <a:pt x="1656852" y="1070503"/>
                  <a:pt x="1694186" y="1092241"/>
                </a:cubicBezTo>
                <a:cubicBezTo>
                  <a:pt x="1721596" y="1108310"/>
                  <a:pt x="1725849" y="1117761"/>
                  <a:pt x="1718288" y="1148479"/>
                </a:cubicBezTo>
                <a:cubicBezTo>
                  <a:pt x="1717815" y="1150369"/>
                  <a:pt x="1717815" y="1152259"/>
                  <a:pt x="1717342" y="1154149"/>
                </a:cubicBezTo>
                <a:cubicBezTo>
                  <a:pt x="1706000" y="1191483"/>
                  <a:pt x="1693241" y="1209914"/>
                  <a:pt x="1650709" y="1201879"/>
                </a:cubicBezTo>
                <a:cubicBezTo>
                  <a:pt x="1612431" y="1194318"/>
                  <a:pt x="1573207" y="1192901"/>
                  <a:pt x="1534456" y="1187230"/>
                </a:cubicBezTo>
                <a:cubicBezTo>
                  <a:pt x="1507046" y="1183449"/>
                  <a:pt x="1489088" y="1194318"/>
                  <a:pt x="1475857" y="1217474"/>
                </a:cubicBezTo>
                <a:cubicBezTo>
                  <a:pt x="1462151" y="1241103"/>
                  <a:pt x="1456007" y="1263314"/>
                  <a:pt x="1474910" y="1287416"/>
                </a:cubicBezTo>
                <a:cubicBezTo>
                  <a:pt x="1500430" y="1320024"/>
                  <a:pt x="1525004" y="1353577"/>
                  <a:pt x="1550050" y="1386657"/>
                </a:cubicBezTo>
                <a:cubicBezTo>
                  <a:pt x="1570844" y="1413594"/>
                  <a:pt x="1570844" y="1424463"/>
                  <a:pt x="1550050" y="1451400"/>
                </a:cubicBezTo>
                <a:cubicBezTo>
                  <a:pt x="1549105" y="1452345"/>
                  <a:pt x="1548160" y="1453763"/>
                  <a:pt x="1547215" y="1454708"/>
                </a:cubicBezTo>
                <a:cubicBezTo>
                  <a:pt x="1519805" y="1484008"/>
                  <a:pt x="1508936" y="1496767"/>
                  <a:pt x="1465932" y="1470775"/>
                </a:cubicBezTo>
                <a:cubicBezTo>
                  <a:pt x="1432852" y="1450927"/>
                  <a:pt x="1397881" y="1433914"/>
                  <a:pt x="1365273" y="1414066"/>
                </a:cubicBezTo>
                <a:cubicBezTo>
                  <a:pt x="1338336" y="1397999"/>
                  <a:pt x="1317543" y="1407450"/>
                  <a:pt x="1296277" y="1423991"/>
                </a:cubicBezTo>
                <a:cubicBezTo>
                  <a:pt x="1275011" y="1440058"/>
                  <a:pt x="1266504" y="1459434"/>
                  <a:pt x="1274066" y="1486370"/>
                </a:cubicBezTo>
                <a:cubicBezTo>
                  <a:pt x="1285880" y="1527958"/>
                  <a:pt x="1296277" y="1570016"/>
                  <a:pt x="1306673" y="1612076"/>
                </a:cubicBezTo>
                <a:cubicBezTo>
                  <a:pt x="1312345" y="1634759"/>
                  <a:pt x="1307619" y="1647047"/>
                  <a:pt x="1288243" y="1659333"/>
                </a:cubicBezTo>
                <a:cubicBezTo>
                  <a:pt x="1277847" y="1665949"/>
                  <a:pt x="1266977" y="1672093"/>
                  <a:pt x="1255163" y="1676346"/>
                </a:cubicBezTo>
                <a:cubicBezTo>
                  <a:pt x="1234370" y="1683907"/>
                  <a:pt x="1219247" y="1680126"/>
                  <a:pt x="1205542" y="1662641"/>
                </a:cubicBezTo>
                <a:cubicBezTo>
                  <a:pt x="1179550" y="1630034"/>
                  <a:pt x="1153559" y="1596953"/>
                  <a:pt x="1127567" y="1563873"/>
                </a:cubicBezTo>
                <a:cubicBezTo>
                  <a:pt x="1102520" y="1532683"/>
                  <a:pt x="1057154" y="1528430"/>
                  <a:pt x="1026909" y="1555366"/>
                </a:cubicBezTo>
                <a:cubicBezTo>
                  <a:pt x="1018874" y="1562455"/>
                  <a:pt x="1015095" y="1571434"/>
                  <a:pt x="1013676" y="1581831"/>
                </a:cubicBezTo>
                <a:cubicBezTo>
                  <a:pt x="1007533" y="1625308"/>
                  <a:pt x="1000444" y="1668312"/>
                  <a:pt x="995719" y="1711790"/>
                </a:cubicBezTo>
                <a:cubicBezTo>
                  <a:pt x="992883" y="1734473"/>
                  <a:pt x="983904" y="1750541"/>
                  <a:pt x="961693" y="1757630"/>
                </a:cubicBezTo>
                <a:cubicBezTo>
                  <a:pt x="942790" y="1757630"/>
                  <a:pt x="923414" y="1757630"/>
                  <a:pt x="904511" y="1757630"/>
                </a:cubicBezTo>
                <a:cubicBezTo>
                  <a:pt x="891279" y="1749595"/>
                  <a:pt x="883718" y="1737781"/>
                  <a:pt x="879465" y="1722658"/>
                </a:cubicBezTo>
                <a:cubicBezTo>
                  <a:pt x="868123" y="1681072"/>
                  <a:pt x="855363" y="1639485"/>
                  <a:pt x="844021" y="1597426"/>
                </a:cubicBezTo>
                <a:cubicBezTo>
                  <a:pt x="837878" y="1575215"/>
                  <a:pt x="824174" y="1563401"/>
                  <a:pt x="801963" y="1560565"/>
                </a:cubicBezTo>
                <a:cubicBezTo>
                  <a:pt x="793456" y="1559620"/>
                  <a:pt x="784949" y="1558202"/>
                  <a:pt x="776443" y="1557729"/>
                </a:cubicBezTo>
                <a:cubicBezTo>
                  <a:pt x="756595" y="1556312"/>
                  <a:pt x="742891" y="1565291"/>
                  <a:pt x="732966" y="1581831"/>
                </a:cubicBezTo>
                <a:cubicBezTo>
                  <a:pt x="729185" y="1587975"/>
                  <a:pt x="725877" y="1594117"/>
                  <a:pt x="722097" y="1600261"/>
                </a:cubicBezTo>
                <a:cubicBezTo>
                  <a:pt x="702248" y="1633814"/>
                  <a:pt x="682873" y="1667840"/>
                  <a:pt x="662553" y="1700920"/>
                </a:cubicBezTo>
                <a:cubicBezTo>
                  <a:pt x="651683" y="1719350"/>
                  <a:pt x="638450" y="1724076"/>
                  <a:pt x="617658" y="1719350"/>
                </a:cubicBezTo>
                <a:cubicBezTo>
                  <a:pt x="604898" y="1716515"/>
                  <a:pt x="593084" y="1712262"/>
                  <a:pt x="581269" y="1707064"/>
                </a:cubicBezTo>
                <a:cubicBezTo>
                  <a:pt x="560476" y="1697139"/>
                  <a:pt x="553860" y="1684380"/>
                  <a:pt x="556696" y="1661224"/>
                </a:cubicBezTo>
                <a:cubicBezTo>
                  <a:pt x="561893" y="1618219"/>
                  <a:pt x="566147" y="1575215"/>
                  <a:pt x="572290" y="1532210"/>
                </a:cubicBezTo>
                <a:cubicBezTo>
                  <a:pt x="576543" y="1501966"/>
                  <a:pt x="560476" y="1485426"/>
                  <a:pt x="536847" y="1472193"/>
                </a:cubicBezTo>
                <a:cubicBezTo>
                  <a:pt x="513691" y="1459434"/>
                  <a:pt x="492898" y="1457543"/>
                  <a:pt x="471159" y="1475501"/>
                </a:cubicBezTo>
                <a:cubicBezTo>
                  <a:pt x="440914" y="1499603"/>
                  <a:pt x="409251" y="1521814"/>
                  <a:pt x="379007" y="1545443"/>
                </a:cubicBezTo>
                <a:cubicBezTo>
                  <a:pt x="348290" y="1569544"/>
                  <a:pt x="335057" y="1574742"/>
                  <a:pt x="297251" y="1540717"/>
                </a:cubicBezTo>
                <a:cubicBezTo>
                  <a:pt x="294888" y="1538354"/>
                  <a:pt x="292525" y="1535991"/>
                  <a:pt x="290162" y="1533628"/>
                </a:cubicBezTo>
                <a:cubicBezTo>
                  <a:pt x="271732" y="1514725"/>
                  <a:pt x="269841" y="1500075"/>
                  <a:pt x="283074" y="1476919"/>
                </a:cubicBezTo>
                <a:cubicBezTo>
                  <a:pt x="303395" y="1440531"/>
                  <a:pt x="324187" y="1403669"/>
                  <a:pt x="344509" y="1367281"/>
                </a:cubicBezTo>
                <a:cubicBezTo>
                  <a:pt x="350179" y="1356885"/>
                  <a:pt x="356323" y="1346488"/>
                  <a:pt x="354905" y="1333728"/>
                </a:cubicBezTo>
                <a:cubicBezTo>
                  <a:pt x="351597" y="1295450"/>
                  <a:pt x="309065" y="1265205"/>
                  <a:pt x="272204" y="1274657"/>
                </a:cubicBezTo>
                <a:cubicBezTo>
                  <a:pt x="229672" y="1285525"/>
                  <a:pt x="187140" y="1296395"/>
                  <a:pt x="145081" y="1307737"/>
                </a:cubicBezTo>
                <a:cubicBezTo>
                  <a:pt x="128069" y="1312462"/>
                  <a:pt x="115309" y="1307264"/>
                  <a:pt x="104440" y="1294032"/>
                </a:cubicBezTo>
                <a:cubicBezTo>
                  <a:pt x="95461" y="1283162"/>
                  <a:pt x="89790" y="1270876"/>
                  <a:pt x="84119" y="1258116"/>
                </a:cubicBezTo>
                <a:cubicBezTo>
                  <a:pt x="74668" y="1235905"/>
                  <a:pt x="78921" y="1219837"/>
                  <a:pt x="97824" y="1205188"/>
                </a:cubicBezTo>
                <a:cubicBezTo>
                  <a:pt x="129014" y="1180141"/>
                  <a:pt x="160676" y="1155567"/>
                  <a:pt x="191866" y="1130521"/>
                </a:cubicBezTo>
                <a:cubicBezTo>
                  <a:pt x="224946" y="1105002"/>
                  <a:pt x="227782" y="1094132"/>
                  <a:pt x="216913" y="1054436"/>
                </a:cubicBezTo>
                <a:cubicBezTo>
                  <a:pt x="209352" y="1028444"/>
                  <a:pt x="193757" y="1014739"/>
                  <a:pt x="166347" y="1011904"/>
                </a:cubicBezTo>
                <a:cubicBezTo>
                  <a:pt x="126651" y="1007650"/>
                  <a:pt x="87427" y="1000090"/>
                  <a:pt x="47731" y="995836"/>
                </a:cubicBezTo>
                <a:cubicBezTo>
                  <a:pt x="25047" y="993473"/>
                  <a:pt x="8980" y="984495"/>
                  <a:pt x="945" y="962756"/>
                </a:cubicBezTo>
                <a:cubicBezTo>
                  <a:pt x="0" y="942435"/>
                  <a:pt x="0" y="923532"/>
                  <a:pt x="0" y="904157"/>
                </a:cubicBezTo>
                <a:cubicBezTo>
                  <a:pt x="7562" y="889979"/>
                  <a:pt x="19376" y="882891"/>
                  <a:pt x="34499" y="879109"/>
                </a:cubicBezTo>
                <a:cubicBezTo>
                  <a:pt x="75140" y="868241"/>
                  <a:pt x="114837" y="855954"/>
                  <a:pt x="155478" y="845084"/>
                </a:cubicBezTo>
                <a:cubicBezTo>
                  <a:pt x="180051" y="838469"/>
                  <a:pt x="194702" y="824763"/>
                  <a:pt x="197065" y="798772"/>
                </a:cubicBezTo>
                <a:cubicBezTo>
                  <a:pt x="197538" y="792156"/>
                  <a:pt x="198482" y="785540"/>
                  <a:pt x="199428" y="778923"/>
                </a:cubicBezTo>
                <a:cubicBezTo>
                  <a:pt x="201791" y="756713"/>
                  <a:pt x="191866" y="741590"/>
                  <a:pt x="173436" y="730721"/>
                </a:cubicBezTo>
                <a:cubicBezTo>
                  <a:pt x="136575" y="709455"/>
                  <a:pt x="100187" y="687717"/>
                  <a:pt x="63798" y="666451"/>
                </a:cubicBezTo>
                <a:cubicBezTo>
                  <a:pt x="36861" y="650855"/>
                  <a:pt x="32136" y="639041"/>
                  <a:pt x="40169" y="608797"/>
                </a:cubicBezTo>
                <a:cubicBezTo>
                  <a:pt x="41114" y="605961"/>
                  <a:pt x="41587" y="603126"/>
                  <a:pt x="42532" y="600763"/>
                </a:cubicBezTo>
                <a:cubicBezTo>
                  <a:pt x="54346" y="561539"/>
                  <a:pt x="64743" y="553977"/>
                  <a:pt x="104912" y="557758"/>
                </a:cubicBezTo>
                <a:cubicBezTo>
                  <a:pt x="143663" y="561539"/>
                  <a:pt x="182414" y="565792"/>
                  <a:pt x="221166" y="570990"/>
                </a:cubicBezTo>
                <a:cubicBezTo>
                  <a:pt x="251883" y="574771"/>
                  <a:pt x="265115" y="569572"/>
                  <a:pt x="280711" y="543581"/>
                </a:cubicBezTo>
                <a:cubicBezTo>
                  <a:pt x="302921" y="507665"/>
                  <a:pt x="301977" y="496323"/>
                  <a:pt x="275985" y="462771"/>
                </a:cubicBezTo>
                <a:cubicBezTo>
                  <a:pt x="251411" y="431107"/>
                  <a:pt x="227309" y="398973"/>
                  <a:pt x="203680" y="366837"/>
                </a:cubicBezTo>
                <a:cubicBezTo>
                  <a:pt x="189503" y="347934"/>
                  <a:pt x="189503" y="332339"/>
                  <a:pt x="203680" y="313436"/>
                </a:cubicBezTo>
                <a:cubicBezTo>
                  <a:pt x="210769" y="303984"/>
                  <a:pt x="218331" y="294533"/>
                  <a:pt x="227309" y="286972"/>
                </a:cubicBezTo>
                <a:cubicBezTo>
                  <a:pt x="245267" y="271850"/>
                  <a:pt x="257555" y="269959"/>
                  <a:pt x="277875" y="281301"/>
                </a:cubicBezTo>
                <a:cubicBezTo>
                  <a:pt x="313791" y="301149"/>
                  <a:pt x="350653" y="319579"/>
                  <a:pt x="385150" y="341790"/>
                </a:cubicBezTo>
                <a:cubicBezTo>
                  <a:pt x="424847" y="367310"/>
                  <a:pt x="452256" y="350297"/>
                  <a:pt x="481083" y="314854"/>
                </a:cubicBezTo>
                <a:cubicBezTo>
                  <a:pt x="490535" y="303039"/>
                  <a:pt x="487227" y="287444"/>
                  <a:pt x="483446" y="273267"/>
                </a:cubicBezTo>
                <a:cubicBezTo>
                  <a:pt x="473049" y="233098"/>
                  <a:pt x="462653" y="192929"/>
                  <a:pt x="452256" y="152760"/>
                </a:cubicBezTo>
                <a:cubicBezTo>
                  <a:pt x="444695" y="123933"/>
                  <a:pt x="449420" y="112118"/>
                  <a:pt x="474939" y="96996"/>
                </a:cubicBezTo>
                <a:cubicBezTo>
                  <a:pt x="480610" y="93688"/>
                  <a:pt x="486281" y="90380"/>
                  <a:pt x="492425" y="87545"/>
                </a:cubicBezTo>
                <a:cubicBezTo>
                  <a:pt x="523142" y="73367"/>
                  <a:pt x="536847" y="76675"/>
                  <a:pt x="557640" y="103612"/>
                </a:cubicBezTo>
                <a:cubicBezTo>
                  <a:pt x="582687" y="135275"/>
                  <a:pt x="607733" y="167410"/>
                  <a:pt x="632780" y="199072"/>
                </a:cubicBezTo>
                <a:cubicBezTo>
                  <a:pt x="656409" y="228372"/>
                  <a:pt x="711700" y="228372"/>
                  <a:pt x="735329" y="198600"/>
                </a:cubicBezTo>
                <a:cubicBezTo>
                  <a:pt x="745254" y="185841"/>
                  <a:pt x="745254" y="169773"/>
                  <a:pt x="747617" y="155123"/>
                </a:cubicBezTo>
                <a:cubicBezTo>
                  <a:pt x="753287" y="118262"/>
                  <a:pt x="758013" y="81401"/>
                  <a:pt x="762739" y="44540"/>
                </a:cubicBezTo>
                <a:cubicBezTo>
                  <a:pt x="766520" y="15240"/>
                  <a:pt x="774553" y="7206"/>
                  <a:pt x="803852" y="2009"/>
                </a:cubicBezTo>
                <a:cubicBezTo>
                  <a:pt x="816140" y="-355"/>
                  <a:pt x="828427" y="-355"/>
                  <a:pt x="840714" y="591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439946-406F-4708-AEC1-E9F122CD3F4A}"/>
              </a:ext>
            </a:extLst>
          </p:cNvPr>
          <p:cNvSpPr/>
          <p:nvPr/>
        </p:nvSpPr>
        <p:spPr>
          <a:xfrm>
            <a:off x="7529538" y="2234991"/>
            <a:ext cx="483284" cy="581831"/>
          </a:xfrm>
          <a:custGeom>
            <a:avLst/>
            <a:gdLst>
              <a:gd name="connsiteX0" fmla="*/ 451864 w 901271"/>
              <a:gd name="connsiteY0" fmla="*/ 600810 h 1085050"/>
              <a:gd name="connsiteX1" fmla="*/ 479027 w 901271"/>
              <a:gd name="connsiteY1" fmla="*/ 629814 h 1085050"/>
              <a:gd name="connsiteX2" fmla="*/ 513096 w 901271"/>
              <a:gd name="connsiteY2" fmla="*/ 986617 h 1085050"/>
              <a:gd name="connsiteX3" fmla="*/ 520462 w 901271"/>
              <a:gd name="connsiteY3" fmla="*/ 1061661 h 1085050"/>
              <a:gd name="connsiteX4" fmla="*/ 506651 w 901271"/>
              <a:gd name="connsiteY4" fmla="*/ 1079616 h 1085050"/>
              <a:gd name="connsiteX5" fmla="*/ 450943 w 901271"/>
              <a:gd name="connsiteY5" fmla="*/ 1084680 h 1085050"/>
              <a:gd name="connsiteX6" fmla="*/ 396617 w 901271"/>
              <a:gd name="connsiteY6" fmla="*/ 1080997 h 1085050"/>
              <a:gd name="connsiteX7" fmla="*/ 380043 w 901271"/>
              <a:gd name="connsiteY7" fmla="*/ 1060280 h 1085050"/>
              <a:gd name="connsiteX8" fmla="*/ 399840 w 901271"/>
              <a:gd name="connsiteY8" fmla="*/ 852183 h 1085050"/>
              <a:gd name="connsiteX9" fmla="*/ 419176 w 901271"/>
              <a:gd name="connsiteY9" fmla="*/ 647309 h 1085050"/>
              <a:gd name="connsiteX10" fmla="*/ 421018 w 901271"/>
              <a:gd name="connsiteY10" fmla="*/ 627973 h 1085050"/>
              <a:gd name="connsiteX11" fmla="*/ 451864 w 901271"/>
              <a:gd name="connsiteY11" fmla="*/ 600810 h 1085050"/>
              <a:gd name="connsiteX12" fmla="*/ 528347 w 901271"/>
              <a:gd name="connsiteY12" fmla="*/ 520644 h 1085050"/>
              <a:gd name="connsiteX13" fmla="*/ 542101 w 901271"/>
              <a:gd name="connsiteY13" fmla="*/ 521622 h 1085050"/>
              <a:gd name="connsiteX14" fmla="*/ 694951 w 901271"/>
              <a:gd name="connsiteY14" fmla="*/ 596206 h 1085050"/>
              <a:gd name="connsiteX15" fmla="*/ 886474 w 901271"/>
              <a:gd name="connsiteY15" fmla="*/ 757344 h 1085050"/>
              <a:gd name="connsiteX16" fmla="*/ 897063 w 901271"/>
              <a:gd name="connsiteY16" fmla="*/ 771616 h 1085050"/>
              <a:gd name="connsiteX17" fmla="*/ 900286 w 901271"/>
              <a:gd name="connsiteY17" fmla="*/ 782665 h 1085050"/>
              <a:gd name="connsiteX18" fmla="*/ 890157 w 901271"/>
              <a:gd name="connsiteY18" fmla="*/ 784967 h 1085050"/>
              <a:gd name="connsiteX19" fmla="*/ 760327 w 901271"/>
              <a:gd name="connsiteY19" fmla="*/ 750438 h 1085050"/>
              <a:gd name="connsiteX20" fmla="*/ 518160 w 901271"/>
              <a:gd name="connsiteY20" fmla="*/ 616463 h 1085050"/>
              <a:gd name="connsiteX21" fmla="*/ 512636 w 901271"/>
              <a:gd name="connsiteY21" fmla="*/ 611859 h 1085050"/>
              <a:gd name="connsiteX22" fmla="*/ 490076 w 901271"/>
              <a:gd name="connsiteY22" fmla="*/ 587919 h 1085050"/>
              <a:gd name="connsiteX23" fmla="*/ 508032 w 901271"/>
              <a:gd name="connsiteY23" fmla="*/ 564899 h 1085050"/>
              <a:gd name="connsiteX24" fmla="*/ 521843 w 901271"/>
              <a:gd name="connsiteY24" fmla="*/ 533132 h 1085050"/>
              <a:gd name="connsiteX25" fmla="*/ 528347 w 901271"/>
              <a:gd name="connsiteY25" fmla="*/ 520644 h 1085050"/>
              <a:gd name="connsiteX26" fmla="*/ 371470 w 901271"/>
              <a:gd name="connsiteY26" fmla="*/ 520644 h 1085050"/>
              <a:gd name="connsiteX27" fmla="*/ 378663 w 901271"/>
              <a:gd name="connsiteY27" fmla="*/ 535894 h 1085050"/>
              <a:gd name="connsiteX28" fmla="*/ 402604 w 901271"/>
              <a:gd name="connsiteY28" fmla="*/ 575488 h 1085050"/>
              <a:gd name="connsiteX29" fmla="*/ 402143 w 901271"/>
              <a:gd name="connsiteY29" fmla="*/ 598968 h 1085050"/>
              <a:gd name="connsiteX30" fmla="*/ 303159 w 901271"/>
              <a:gd name="connsiteY30" fmla="*/ 671711 h 1085050"/>
              <a:gd name="connsiteX31" fmla="*/ 56389 w 901271"/>
              <a:gd name="connsiteY31" fmla="*/ 776680 h 1085050"/>
              <a:gd name="connsiteX32" fmla="*/ 15414 w 901271"/>
              <a:gd name="connsiteY32" fmla="*/ 784967 h 1085050"/>
              <a:gd name="connsiteX33" fmla="*/ 3904 w 901271"/>
              <a:gd name="connsiteY33" fmla="*/ 771615 h 1085050"/>
              <a:gd name="connsiteX34" fmla="*/ 80789 w 901271"/>
              <a:gd name="connsiteY34" fmla="*/ 689666 h 1085050"/>
              <a:gd name="connsiteX35" fmla="*/ 344134 w 901271"/>
              <a:gd name="connsiteY35" fmla="*/ 527147 h 1085050"/>
              <a:gd name="connsiteX36" fmla="*/ 355644 w 901271"/>
              <a:gd name="connsiteY36" fmla="*/ 523003 h 1085050"/>
              <a:gd name="connsiteX37" fmla="*/ 371470 w 901271"/>
              <a:gd name="connsiteY37" fmla="*/ 520644 h 1085050"/>
              <a:gd name="connsiteX38" fmla="*/ 450024 w 901271"/>
              <a:gd name="connsiteY38" fmla="*/ 466836 h 1085050"/>
              <a:gd name="connsiteX39" fmla="*/ 503429 w 901271"/>
              <a:gd name="connsiteY39" fmla="*/ 521163 h 1085050"/>
              <a:gd name="connsiteX40" fmla="*/ 450024 w 901271"/>
              <a:gd name="connsiteY40" fmla="*/ 574108 h 1085050"/>
              <a:gd name="connsiteX41" fmla="*/ 397538 w 901271"/>
              <a:gd name="connsiteY41" fmla="*/ 519321 h 1085050"/>
              <a:gd name="connsiteX42" fmla="*/ 450024 w 901271"/>
              <a:gd name="connsiteY42" fmla="*/ 466836 h 1085050"/>
              <a:gd name="connsiteX43" fmla="*/ 450484 w 901271"/>
              <a:gd name="connsiteY43" fmla="*/ 0 h 1085050"/>
              <a:gd name="connsiteX44" fmla="*/ 458311 w 901271"/>
              <a:gd name="connsiteY44" fmla="*/ 8287 h 1085050"/>
              <a:gd name="connsiteX45" fmla="*/ 485934 w 901271"/>
              <a:gd name="connsiteY45" fmla="*/ 95301 h 1085050"/>
              <a:gd name="connsiteX46" fmla="*/ 508033 w 901271"/>
              <a:gd name="connsiteY46" fmla="*/ 311225 h 1085050"/>
              <a:gd name="connsiteX47" fmla="*/ 494682 w 901271"/>
              <a:gd name="connsiteY47" fmla="*/ 440595 h 1085050"/>
              <a:gd name="connsiteX48" fmla="*/ 474885 w 901271"/>
              <a:gd name="connsiteY48" fmla="*/ 451644 h 1085050"/>
              <a:gd name="connsiteX49" fmla="*/ 425162 w 901271"/>
              <a:gd name="connsiteY49" fmla="*/ 452105 h 1085050"/>
              <a:gd name="connsiteX50" fmla="*/ 406746 w 901271"/>
              <a:gd name="connsiteY50" fmla="*/ 441055 h 1085050"/>
              <a:gd name="connsiteX51" fmla="*/ 392934 w 901271"/>
              <a:gd name="connsiteY51" fmla="*/ 296032 h 1085050"/>
              <a:gd name="connsiteX52" fmla="*/ 426083 w 901271"/>
              <a:gd name="connsiteY52" fmla="*/ 52945 h 1085050"/>
              <a:gd name="connsiteX53" fmla="*/ 442657 w 901271"/>
              <a:gd name="connsiteY53" fmla="*/ 8747 h 1085050"/>
              <a:gd name="connsiteX54" fmla="*/ 450484 w 901271"/>
              <a:gd name="connsiteY54" fmla="*/ 0 h 108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01271" h="1085050">
                <a:moveTo>
                  <a:pt x="451864" y="600810"/>
                </a:moveTo>
                <a:cubicBezTo>
                  <a:pt x="470740" y="601730"/>
                  <a:pt x="477186" y="608636"/>
                  <a:pt x="479027" y="629814"/>
                </a:cubicBezTo>
                <a:cubicBezTo>
                  <a:pt x="490077" y="748595"/>
                  <a:pt x="501586" y="867836"/>
                  <a:pt x="513096" y="986617"/>
                </a:cubicBezTo>
                <a:cubicBezTo>
                  <a:pt x="515398" y="1011478"/>
                  <a:pt x="517700" y="1036800"/>
                  <a:pt x="520462" y="1061661"/>
                </a:cubicBezTo>
                <a:cubicBezTo>
                  <a:pt x="521844" y="1072710"/>
                  <a:pt x="517240" y="1078235"/>
                  <a:pt x="506651" y="1079616"/>
                </a:cubicBezTo>
                <a:cubicBezTo>
                  <a:pt x="488695" y="1082839"/>
                  <a:pt x="469819" y="1085601"/>
                  <a:pt x="450943" y="1084680"/>
                </a:cubicBezTo>
                <a:cubicBezTo>
                  <a:pt x="432528" y="1086062"/>
                  <a:pt x="414572" y="1083299"/>
                  <a:pt x="396617" y="1080997"/>
                </a:cubicBezTo>
                <a:cubicBezTo>
                  <a:pt x="384187" y="1079616"/>
                  <a:pt x="378662" y="1074092"/>
                  <a:pt x="380043" y="1060280"/>
                </a:cubicBezTo>
                <a:cubicBezTo>
                  <a:pt x="387409" y="990761"/>
                  <a:pt x="393394" y="921702"/>
                  <a:pt x="399840" y="852183"/>
                </a:cubicBezTo>
                <a:cubicBezTo>
                  <a:pt x="406285" y="784045"/>
                  <a:pt x="412731" y="715907"/>
                  <a:pt x="419176" y="647309"/>
                </a:cubicBezTo>
                <a:cubicBezTo>
                  <a:pt x="419637" y="640864"/>
                  <a:pt x="420097" y="634418"/>
                  <a:pt x="421018" y="627973"/>
                </a:cubicBezTo>
                <a:cubicBezTo>
                  <a:pt x="423780" y="606795"/>
                  <a:pt x="431607" y="600349"/>
                  <a:pt x="451864" y="600810"/>
                </a:cubicBezTo>
                <a:close/>
                <a:moveTo>
                  <a:pt x="528347" y="520644"/>
                </a:moveTo>
                <a:cubicBezTo>
                  <a:pt x="531742" y="519090"/>
                  <a:pt x="536346" y="519781"/>
                  <a:pt x="542101" y="521622"/>
                </a:cubicBezTo>
                <a:cubicBezTo>
                  <a:pt x="596887" y="538657"/>
                  <a:pt x="647070" y="565360"/>
                  <a:pt x="694951" y="596206"/>
                </a:cubicBezTo>
                <a:cubicBezTo>
                  <a:pt x="765852" y="641785"/>
                  <a:pt x="832608" y="691968"/>
                  <a:pt x="886474" y="757344"/>
                </a:cubicBezTo>
                <a:cubicBezTo>
                  <a:pt x="890157" y="761947"/>
                  <a:pt x="893840" y="766551"/>
                  <a:pt x="897063" y="771616"/>
                </a:cubicBezTo>
                <a:cubicBezTo>
                  <a:pt x="899365" y="774838"/>
                  <a:pt x="903048" y="778522"/>
                  <a:pt x="900286" y="782665"/>
                </a:cubicBezTo>
                <a:cubicBezTo>
                  <a:pt x="897984" y="786809"/>
                  <a:pt x="892919" y="784507"/>
                  <a:pt x="890157" y="784967"/>
                </a:cubicBezTo>
                <a:cubicBezTo>
                  <a:pt x="844118" y="780363"/>
                  <a:pt x="801762" y="766551"/>
                  <a:pt x="760327" y="750438"/>
                </a:cubicBezTo>
                <a:cubicBezTo>
                  <a:pt x="673313" y="717289"/>
                  <a:pt x="591362" y="674934"/>
                  <a:pt x="518160" y="616463"/>
                </a:cubicBezTo>
                <a:cubicBezTo>
                  <a:pt x="516319" y="615082"/>
                  <a:pt x="514477" y="613701"/>
                  <a:pt x="512636" y="611859"/>
                </a:cubicBezTo>
                <a:cubicBezTo>
                  <a:pt x="504809" y="604032"/>
                  <a:pt x="493299" y="597587"/>
                  <a:pt x="490076" y="587919"/>
                </a:cubicBezTo>
                <a:cubicBezTo>
                  <a:pt x="486393" y="576869"/>
                  <a:pt x="502507" y="573647"/>
                  <a:pt x="508032" y="564899"/>
                </a:cubicBezTo>
                <a:cubicBezTo>
                  <a:pt x="514477" y="554771"/>
                  <a:pt x="520462" y="544642"/>
                  <a:pt x="521843" y="533132"/>
                </a:cubicBezTo>
                <a:cubicBezTo>
                  <a:pt x="522764" y="525996"/>
                  <a:pt x="524951" y="522198"/>
                  <a:pt x="528347" y="520644"/>
                </a:cubicBezTo>
                <a:close/>
                <a:moveTo>
                  <a:pt x="371470" y="520644"/>
                </a:moveTo>
                <a:cubicBezTo>
                  <a:pt x="375325" y="522313"/>
                  <a:pt x="377742" y="526917"/>
                  <a:pt x="378663" y="535894"/>
                </a:cubicBezTo>
                <a:cubicBezTo>
                  <a:pt x="380505" y="552008"/>
                  <a:pt x="389252" y="566741"/>
                  <a:pt x="402604" y="575488"/>
                </a:cubicBezTo>
                <a:cubicBezTo>
                  <a:pt x="416415" y="585156"/>
                  <a:pt x="411351" y="590681"/>
                  <a:pt x="402143" y="598968"/>
                </a:cubicBezTo>
                <a:cubicBezTo>
                  <a:pt x="371757" y="626592"/>
                  <a:pt x="338609" y="650533"/>
                  <a:pt x="303159" y="671711"/>
                </a:cubicBezTo>
                <a:cubicBezTo>
                  <a:pt x="225813" y="717750"/>
                  <a:pt x="144323" y="755041"/>
                  <a:pt x="56389" y="776680"/>
                </a:cubicBezTo>
                <a:cubicBezTo>
                  <a:pt x="41196" y="780823"/>
                  <a:pt x="25542" y="783125"/>
                  <a:pt x="15414" y="784967"/>
                </a:cubicBezTo>
                <a:cubicBezTo>
                  <a:pt x="-3923" y="785887"/>
                  <a:pt x="-1621" y="778982"/>
                  <a:pt x="3904" y="771615"/>
                </a:cubicBezTo>
                <a:cubicBezTo>
                  <a:pt x="25082" y="740309"/>
                  <a:pt x="51785" y="714067"/>
                  <a:pt x="80789" y="689666"/>
                </a:cubicBezTo>
                <a:cubicBezTo>
                  <a:pt x="160437" y="621988"/>
                  <a:pt x="245150" y="563518"/>
                  <a:pt x="344134" y="527147"/>
                </a:cubicBezTo>
                <a:cubicBezTo>
                  <a:pt x="347817" y="525766"/>
                  <a:pt x="351961" y="524845"/>
                  <a:pt x="355644" y="523003"/>
                </a:cubicBezTo>
                <a:cubicBezTo>
                  <a:pt x="362319" y="520241"/>
                  <a:pt x="367614" y="518975"/>
                  <a:pt x="371470" y="520644"/>
                </a:cubicBezTo>
                <a:close/>
                <a:moveTo>
                  <a:pt x="450024" y="466836"/>
                </a:moveTo>
                <a:cubicBezTo>
                  <a:pt x="479489" y="467296"/>
                  <a:pt x="503889" y="492157"/>
                  <a:pt x="503429" y="521163"/>
                </a:cubicBezTo>
                <a:cubicBezTo>
                  <a:pt x="502968" y="549707"/>
                  <a:pt x="478107" y="574108"/>
                  <a:pt x="450024" y="574108"/>
                </a:cubicBezTo>
                <a:cubicBezTo>
                  <a:pt x="420097" y="573647"/>
                  <a:pt x="397538" y="550167"/>
                  <a:pt x="397538" y="519321"/>
                </a:cubicBezTo>
                <a:cubicBezTo>
                  <a:pt x="397998" y="489855"/>
                  <a:pt x="421478" y="466375"/>
                  <a:pt x="450024" y="466836"/>
                </a:cubicBezTo>
                <a:close/>
                <a:moveTo>
                  <a:pt x="450484" y="0"/>
                </a:moveTo>
                <a:cubicBezTo>
                  <a:pt x="455549" y="0"/>
                  <a:pt x="456469" y="5064"/>
                  <a:pt x="458311" y="8287"/>
                </a:cubicBezTo>
                <a:cubicBezTo>
                  <a:pt x="471662" y="35910"/>
                  <a:pt x="479489" y="65375"/>
                  <a:pt x="485934" y="95301"/>
                </a:cubicBezTo>
                <a:cubicBezTo>
                  <a:pt x="500667" y="162978"/>
                  <a:pt x="508033" y="231577"/>
                  <a:pt x="508033" y="311225"/>
                </a:cubicBezTo>
                <a:cubicBezTo>
                  <a:pt x="508494" y="348056"/>
                  <a:pt x="504810" y="394556"/>
                  <a:pt x="494682" y="440595"/>
                </a:cubicBezTo>
                <a:cubicBezTo>
                  <a:pt x="491920" y="453486"/>
                  <a:pt x="487776" y="457169"/>
                  <a:pt x="474885" y="451644"/>
                </a:cubicBezTo>
                <a:cubicBezTo>
                  <a:pt x="458771" y="444739"/>
                  <a:pt x="441276" y="444739"/>
                  <a:pt x="425162" y="452105"/>
                </a:cubicBezTo>
                <a:cubicBezTo>
                  <a:pt x="411350" y="458090"/>
                  <a:pt x="409048" y="451644"/>
                  <a:pt x="406746" y="441055"/>
                </a:cubicBezTo>
                <a:cubicBezTo>
                  <a:pt x="395236" y="393175"/>
                  <a:pt x="392474" y="344834"/>
                  <a:pt x="392934" y="296032"/>
                </a:cubicBezTo>
                <a:cubicBezTo>
                  <a:pt x="394316" y="214082"/>
                  <a:pt x="402603" y="132132"/>
                  <a:pt x="426083" y="52945"/>
                </a:cubicBezTo>
                <a:cubicBezTo>
                  <a:pt x="430687" y="37752"/>
                  <a:pt x="437132" y="23480"/>
                  <a:pt x="442657" y="8747"/>
                </a:cubicBezTo>
                <a:cubicBezTo>
                  <a:pt x="444038" y="5064"/>
                  <a:pt x="445419" y="460"/>
                  <a:pt x="450484" y="0"/>
                </a:cubicBezTo>
                <a:close/>
              </a:path>
            </a:pathLst>
          </a:custGeom>
          <a:solidFill>
            <a:schemeClr val="accent2"/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3C7A4C-CB43-4F76-BE38-8D445FDCA368}"/>
              </a:ext>
            </a:extLst>
          </p:cNvPr>
          <p:cNvSpPr/>
          <p:nvPr/>
        </p:nvSpPr>
        <p:spPr>
          <a:xfrm>
            <a:off x="7696851" y="4726895"/>
            <a:ext cx="248123" cy="524693"/>
          </a:xfrm>
          <a:custGeom>
            <a:avLst/>
            <a:gdLst>
              <a:gd name="connsiteX0" fmla="*/ 426622 w 462722"/>
              <a:gd name="connsiteY0" fmla="*/ 343291 h 978493"/>
              <a:gd name="connsiteX1" fmla="*/ 451944 w 462722"/>
              <a:gd name="connsiteY1" fmla="*/ 376036 h 978493"/>
              <a:gd name="connsiteX2" fmla="*/ 461151 w 462722"/>
              <a:gd name="connsiteY2" fmla="*/ 435887 h 978493"/>
              <a:gd name="connsiteX3" fmla="*/ 422939 w 462722"/>
              <a:gd name="connsiteY3" fmla="*/ 480084 h 978493"/>
              <a:gd name="connsiteX4" fmla="*/ 198268 w 462722"/>
              <a:gd name="connsiteY4" fmla="*/ 562494 h 978493"/>
              <a:gd name="connsiteX5" fmla="*/ 192283 w 462722"/>
              <a:gd name="connsiteY5" fmla="*/ 584133 h 978493"/>
              <a:gd name="connsiteX6" fmla="*/ 238322 w 462722"/>
              <a:gd name="connsiteY6" fmla="*/ 706136 h 978493"/>
              <a:gd name="connsiteX7" fmla="*/ 246149 w 462722"/>
              <a:gd name="connsiteY7" fmla="*/ 722710 h 978493"/>
              <a:gd name="connsiteX8" fmla="*/ 258579 w 462722"/>
              <a:gd name="connsiteY8" fmla="*/ 708438 h 978493"/>
              <a:gd name="connsiteX9" fmla="*/ 301396 w 462722"/>
              <a:gd name="connsiteY9" fmla="*/ 578148 h 978493"/>
              <a:gd name="connsiteX10" fmla="*/ 337767 w 462722"/>
              <a:gd name="connsiteY10" fmla="*/ 543158 h 978493"/>
              <a:gd name="connsiteX11" fmla="*/ 380583 w 462722"/>
              <a:gd name="connsiteY11" fmla="*/ 527505 h 978493"/>
              <a:gd name="connsiteX12" fmla="*/ 405444 w 462722"/>
              <a:gd name="connsiteY12" fmla="*/ 538554 h 978493"/>
              <a:gd name="connsiteX13" fmla="*/ 397618 w 462722"/>
              <a:gd name="connsiteY13" fmla="*/ 629711 h 978493"/>
              <a:gd name="connsiteX14" fmla="*/ 364930 w 462722"/>
              <a:gd name="connsiteY14" fmla="*/ 705215 h 978493"/>
              <a:gd name="connsiteX15" fmla="*/ 369994 w 462722"/>
              <a:gd name="connsiteY15" fmla="*/ 724552 h 978493"/>
              <a:gd name="connsiteX16" fmla="*/ 374598 w 462722"/>
              <a:gd name="connsiteY16" fmla="*/ 740205 h 978493"/>
              <a:gd name="connsiteX17" fmla="*/ 374598 w 462722"/>
              <a:gd name="connsiteY17" fmla="*/ 881085 h 978493"/>
              <a:gd name="connsiteX18" fmla="*/ 364009 w 462722"/>
              <a:gd name="connsiteY18" fmla="*/ 903644 h 978493"/>
              <a:gd name="connsiteX19" fmla="*/ 278376 w 462722"/>
              <a:gd name="connsiteY19" fmla="*/ 961193 h 978493"/>
              <a:gd name="connsiteX20" fmla="*/ 235560 w 462722"/>
              <a:gd name="connsiteY20" fmla="*/ 977306 h 978493"/>
              <a:gd name="connsiteX21" fmla="*/ 225431 w 462722"/>
              <a:gd name="connsiteY21" fmla="*/ 975925 h 978493"/>
              <a:gd name="connsiteX22" fmla="*/ 128288 w 462722"/>
              <a:gd name="connsiteY22" fmla="*/ 911470 h 978493"/>
              <a:gd name="connsiteX23" fmla="*/ 113555 w 462722"/>
              <a:gd name="connsiteY23" fmla="*/ 880164 h 978493"/>
              <a:gd name="connsiteX24" fmla="*/ 114476 w 462722"/>
              <a:gd name="connsiteY24" fmla="*/ 812026 h 978493"/>
              <a:gd name="connsiteX25" fmla="*/ 114476 w 462722"/>
              <a:gd name="connsiteY25" fmla="*/ 748492 h 978493"/>
              <a:gd name="connsiteX26" fmla="*/ 122763 w 462722"/>
              <a:gd name="connsiteY26" fmla="*/ 720869 h 978493"/>
              <a:gd name="connsiteX27" fmla="*/ 123684 w 462722"/>
              <a:gd name="connsiteY27" fmla="*/ 714423 h 978493"/>
              <a:gd name="connsiteX28" fmla="*/ 81788 w 462722"/>
              <a:gd name="connsiteY28" fmla="*/ 627870 h 978493"/>
              <a:gd name="connsiteX29" fmla="*/ 53705 w 462722"/>
              <a:gd name="connsiteY29" fmla="*/ 613598 h 978493"/>
              <a:gd name="connsiteX30" fmla="*/ 45418 w 462722"/>
              <a:gd name="connsiteY30" fmla="*/ 611296 h 978493"/>
              <a:gd name="connsiteX31" fmla="*/ 299 w 462722"/>
              <a:gd name="connsiteY31" fmla="*/ 526584 h 978493"/>
              <a:gd name="connsiteX32" fmla="*/ 41274 w 462722"/>
              <a:gd name="connsiteY32" fmla="*/ 469495 h 978493"/>
              <a:gd name="connsiteX33" fmla="*/ 384727 w 462722"/>
              <a:gd name="connsiteY33" fmla="*/ 343348 h 978493"/>
              <a:gd name="connsiteX34" fmla="*/ 426622 w 462722"/>
              <a:gd name="connsiteY34" fmla="*/ 343291 h 978493"/>
              <a:gd name="connsiteX35" fmla="*/ 422422 w 462722"/>
              <a:gd name="connsiteY35" fmla="*/ 162011 h 978493"/>
              <a:gd name="connsiteX36" fmla="*/ 446419 w 462722"/>
              <a:gd name="connsiteY36" fmla="*/ 184052 h 978493"/>
              <a:gd name="connsiteX37" fmla="*/ 462533 w 462722"/>
              <a:gd name="connsiteY37" fmla="*/ 242062 h 978493"/>
              <a:gd name="connsiteX38" fmla="*/ 424320 w 462722"/>
              <a:gd name="connsiteY38" fmla="*/ 300532 h 978493"/>
              <a:gd name="connsiteX39" fmla="*/ 74883 w 462722"/>
              <a:gd name="connsiteY39" fmla="*/ 429442 h 978493"/>
              <a:gd name="connsiteX40" fmla="*/ 18255 w 462722"/>
              <a:gd name="connsiteY40" fmla="*/ 411026 h 978493"/>
              <a:gd name="connsiteX41" fmla="*/ 760 w 462722"/>
              <a:gd name="connsiteY41" fmla="*/ 343809 h 978493"/>
              <a:gd name="connsiteX42" fmla="*/ 38512 w 462722"/>
              <a:gd name="connsiteY42" fmla="*/ 291785 h 978493"/>
              <a:gd name="connsiteX43" fmla="*/ 389791 w 462722"/>
              <a:gd name="connsiteY43" fmla="*/ 162414 h 978493"/>
              <a:gd name="connsiteX44" fmla="*/ 422422 w 462722"/>
              <a:gd name="connsiteY44" fmla="*/ 162011 h 978493"/>
              <a:gd name="connsiteX45" fmla="*/ 373505 w 462722"/>
              <a:gd name="connsiteY45" fmla="*/ 1681 h 978493"/>
              <a:gd name="connsiteX46" fmla="*/ 394395 w 462722"/>
              <a:gd name="connsiteY46" fmla="*/ 17852 h 978493"/>
              <a:gd name="connsiteX47" fmla="*/ 414192 w 462722"/>
              <a:gd name="connsiteY47" fmla="*/ 101183 h 978493"/>
              <a:gd name="connsiteX48" fmla="*/ 379202 w 462722"/>
              <a:gd name="connsiteY48" fmla="*/ 142157 h 978493"/>
              <a:gd name="connsiteX49" fmla="*/ 128288 w 462722"/>
              <a:gd name="connsiteY49" fmla="*/ 234236 h 978493"/>
              <a:gd name="connsiteX50" fmla="*/ 71660 w 462722"/>
              <a:gd name="connsiteY50" fmla="*/ 212597 h 978493"/>
              <a:gd name="connsiteX51" fmla="*/ 55546 w 462722"/>
              <a:gd name="connsiteY51" fmla="*/ 155048 h 978493"/>
              <a:gd name="connsiteX52" fmla="*/ 91917 w 462722"/>
              <a:gd name="connsiteY52" fmla="*/ 96579 h 978493"/>
              <a:gd name="connsiteX53" fmla="*/ 346054 w 462722"/>
              <a:gd name="connsiteY53" fmla="*/ 3119 h 978493"/>
              <a:gd name="connsiteX54" fmla="*/ 373505 w 462722"/>
              <a:gd name="connsiteY54" fmla="*/ 1681 h 97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2722" h="978493">
                <a:moveTo>
                  <a:pt x="426622" y="343291"/>
                </a:moveTo>
                <a:cubicBezTo>
                  <a:pt x="438247" y="348873"/>
                  <a:pt x="447110" y="359923"/>
                  <a:pt x="451944" y="376036"/>
                </a:cubicBezTo>
                <a:cubicBezTo>
                  <a:pt x="457929" y="395372"/>
                  <a:pt x="466216" y="414709"/>
                  <a:pt x="461151" y="435887"/>
                </a:cubicBezTo>
                <a:cubicBezTo>
                  <a:pt x="456548" y="457525"/>
                  <a:pt x="444117" y="472258"/>
                  <a:pt x="422939" y="480084"/>
                </a:cubicBezTo>
                <a:cubicBezTo>
                  <a:pt x="347895" y="507247"/>
                  <a:pt x="273312" y="535331"/>
                  <a:pt x="198268" y="562494"/>
                </a:cubicBezTo>
                <a:cubicBezTo>
                  <a:pt x="183996" y="567558"/>
                  <a:pt x="181694" y="573544"/>
                  <a:pt x="192283" y="584133"/>
                </a:cubicBezTo>
                <a:cubicBezTo>
                  <a:pt x="226352" y="617741"/>
                  <a:pt x="235100" y="661018"/>
                  <a:pt x="238322" y="706136"/>
                </a:cubicBezTo>
                <a:cubicBezTo>
                  <a:pt x="238783" y="712582"/>
                  <a:pt x="235560" y="721789"/>
                  <a:pt x="246149" y="722710"/>
                </a:cubicBezTo>
                <a:cubicBezTo>
                  <a:pt x="255817" y="723631"/>
                  <a:pt x="256738" y="714884"/>
                  <a:pt x="258579" y="708438"/>
                </a:cubicBezTo>
                <a:cubicBezTo>
                  <a:pt x="270089" y="664241"/>
                  <a:pt x="284361" y="620964"/>
                  <a:pt x="301396" y="578148"/>
                </a:cubicBezTo>
                <a:cubicBezTo>
                  <a:pt x="308302" y="560653"/>
                  <a:pt x="319351" y="548683"/>
                  <a:pt x="337767" y="543158"/>
                </a:cubicBezTo>
                <a:cubicBezTo>
                  <a:pt x="352499" y="538554"/>
                  <a:pt x="366771" y="533029"/>
                  <a:pt x="380583" y="527505"/>
                </a:cubicBezTo>
                <a:cubicBezTo>
                  <a:pt x="393014" y="522440"/>
                  <a:pt x="400840" y="527044"/>
                  <a:pt x="405444" y="538554"/>
                </a:cubicBezTo>
                <a:cubicBezTo>
                  <a:pt x="417875" y="570321"/>
                  <a:pt x="415112" y="600707"/>
                  <a:pt x="397618" y="629711"/>
                </a:cubicBezTo>
                <a:cubicBezTo>
                  <a:pt x="383345" y="653191"/>
                  <a:pt x="370915" y="678052"/>
                  <a:pt x="364930" y="705215"/>
                </a:cubicBezTo>
                <a:cubicBezTo>
                  <a:pt x="363549" y="712582"/>
                  <a:pt x="359865" y="719948"/>
                  <a:pt x="369994" y="724552"/>
                </a:cubicBezTo>
                <a:cubicBezTo>
                  <a:pt x="376440" y="727774"/>
                  <a:pt x="374598" y="734680"/>
                  <a:pt x="374598" y="740205"/>
                </a:cubicBezTo>
                <a:cubicBezTo>
                  <a:pt x="374598" y="787165"/>
                  <a:pt x="374598" y="834125"/>
                  <a:pt x="374598" y="881085"/>
                </a:cubicBezTo>
                <a:cubicBezTo>
                  <a:pt x="374598" y="890753"/>
                  <a:pt x="371375" y="897659"/>
                  <a:pt x="364009" y="903644"/>
                </a:cubicBezTo>
                <a:cubicBezTo>
                  <a:pt x="337767" y="926663"/>
                  <a:pt x="309683" y="946000"/>
                  <a:pt x="278376" y="961193"/>
                </a:cubicBezTo>
                <a:cubicBezTo>
                  <a:pt x="264565" y="967638"/>
                  <a:pt x="254436" y="982831"/>
                  <a:pt x="235560" y="977306"/>
                </a:cubicBezTo>
                <a:cubicBezTo>
                  <a:pt x="232337" y="976385"/>
                  <a:pt x="227273" y="977767"/>
                  <a:pt x="225431" y="975925"/>
                </a:cubicBezTo>
                <a:cubicBezTo>
                  <a:pt x="195966" y="950143"/>
                  <a:pt x="157293" y="938173"/>
                  <a:pt x="128288" y="911470"/>
                </a:cubicBezTo>
                <a:cubicBezTo>
                  <a:pt x="118620" y="902263"/>
                  <a:pt x="112635" y="893976"/>
                  <a:pt x="113555" y="880164"/>
                </a:cubicBezTo>
                <a:cubicBezTo>
                  <a:pt x="114937" y="858065"/>
                  <a:pt x="114476" y="835046"/>
                  <a:pt x="114476" y="812026"/>
                </a:cubicBezTo>
                <a:cubicBezTo>
                  <a:pt x="114476" y="790848"/>
                  <a:pt x="114016" y="769670"/>
                  <a:pt x="114476" y="748492"/>
                </a:cubicBezTo>
                <a:cubicBezTo>
                  <a:pt x="114937" y="738824"/>
                  <a:pt x="109872" y="726854"/>
                  <a:pt x="122763" y="720869"/>
                </a:cubicBezTo>
                <a:cubicBezTo>
                  <a:pt x="123684" y="720408"/>
                  <a:pt x="124144" y="716265"/>
                  <a:pt x="123684" y="714423"/>
                </a:cubicBezTo>
                <a:cubicBezTo>
                  <a:pt x="116318" y="682196"/>
                  <a:pt x="109872" y="649969"/>
                  <a:pt x="81788" y="627870"/>
                </a:cubicBezTo>
                <a:cubicBezTo>
                  <a:pt x="73501" y="621424"/>
                  <a:pt x="64294" y="616360"/>
                  <a:pt x="53705" y="613598"/>
                </a:cubicBezTo>
                <a:cubicBezTo>
                  <a:pt x="50942" y="612677"/>
                  <a:pt x="48180" y="612216"/>
                  <a:pt x="45418" y="611296"/>
                </a:cubicBezTo>
                <a:cubicBezTo>
                  <a:pt x="15492" y="601627"/>
                  <a:pt x="4903" y="569860"/>
                  <a:pt x="299" y="526584"/>
                </a:cubicBezTo>
                <a:cubicBezTo>
                  <a:pt x="-2463" y="500342"/>
                  <a:pt x="14111" y="479624"/>
                  <a:pt x="41274" y="469495"/>
                </a:cubicBezTo>
                <a:cubicBezTo>
                  <a:pt x="155451" y="427139"/>
                  <a:pt x="270089" y="385244"/>
                  <a:pt x="384727" y="343348"/>
                </a:cubicBezTo>
                <a:cubicBezTo>
                  <a:pt x="400610" y="337593"/>
                  <a:pt x="414998" y="337708"/>
                  <a:pt x="426622" y="343291"/>
                </a:cubicBezTo>
                <a:close/>
                <a:moveTo>
                  <a:pt x="422422" y="162011"/>
                </a:moveTo>
                <a:cubicBezTo>
                  <a:pt x="432263" y="165752"/>
                  <a:pt x="440665" y="173233"/>
                  <a:pt x="446419" y="184052"/>
                </a:cubicBezTo>
                <a:cubicBezTo>
                  <a:pt x="456087" y="202928"/>
                  <a:pt x="459310" y="224106"/>
                  <a:pt x="462533" y="242062"/>
                </a:cubicBezTo>
                <a:cubicBezTo>
                  <a:pt x="462533" y="270606"/>
                  <a:pt x="448721" y="291785"/>
                  <a:pt x="424320" y="300532"/>
                </a:cubicBezTo>
                <a:cubicBezTo>
                  <a:pt x="307842" y="343809"/>
                  <a:pt x="191363" y="386625"/>
                  <a:pt x="74883" y="429442"/>
                </a:cubicBezTo>
                <a:cubicBezTo>
                  <a:pt x="51403" y="438189"/>
                  <a:pt x="29765" y="431744"/>
                  <a:pt x="18255" y="411026"/>
                </a:cubicBezTo>
                <a:cubicBezTo>
                  <a:pt x="6745" y="390308"/>
                  <a:pt x="-161" y="367289"/>
                  <a:pt x="760" y="343809"/>
                </a:cubicBezTo>
                <a:cubicBezTo>
                  <a:pt x="1220" y="319408"/>
                  <a:pt x="13651" y="300993"/>
                  <a:pt x="38512" y="291785"/>
                </a:cubicBezTo>
                <a:cubicBezTo>
                  <a:pt x="155451" y="248967"/>
                  <a:pt x="272852" y="205230"/>
                  <a:pt x="389791" y="162414"/>
                </a:cubicBezTo>
                <a:cubicBezTo>
                  <a:pt x="401301" y="158271"/>
                  <a:pt x="412581" y="158271"/>
                  <a:pt x="422422" y="162011"/>
                </a:cubicBezTo>
                <a:close/>
                <a:moveTo>
                  <a:pt x="373505" y="1681"/>
                </a:moveTo>
                <a:cubicBezTo>
                  <a:pt x="381734" y="4270"/>
                  <a:pt x="388870" y="9795"/>
                  <a:pt x="394395" y="17852"/>
                </a:cubicBezTo>
                <a:cubicBezTo>
                  <a:pt x="411429" y="42253"/>
                  <a:pt x="419716" y="70797"/>
                  <a:pt x="414192" y="101183"/>
                </a:cubicBezTo>
                <a:cubicBezTo>
                  <a:pt x="410969" y="120979"/>
                  <a:pt x="398538" y="134791"/>
                  <a:pt x="379202" y="142157"/>
                </a:cubicBezTo>
                <a:cubicBezTo>
                  <a:pt x="295411" y="173004"/>
                  <a:pt x="212080" y="203850"/>
                  <a:pt x="128288" y="234236"/>
                </a:cubicBezTo>
                <a:cubicBezTo>
                  <a:pt x="104808" y="242983"/>
                  <a:pt x="83169" y="234696"/>
                  <a:pt x="71660" y="212597"/>
                </a:cubicBezTo>
                <a:cubicBezTo>
                  <a:pt x="61992" y="193721"/>
                  <a:pt x="58308" y="172543"/>
                  <a:pt x="55546" y="155048"/>
                </a:cubicBezTo>
                <a:cubicBezTo>
                  <a:pt x="55546" y="126504"/>
                  <a:pt x="67977" y="105326"/>
                  <a:pt x="91917" y="96579"/>
                </a:cubicBezTo>
                <a:cubicBezTo>
                  <a:pt x="176629" y="64812"/>
                  <a:pt x="261342" y="33966"/>
                  <a:pt x="346054" y="3119"/>
                </a:cubicBezTo>
                <a:cubicBezTo>
                  <a:pt x="355953" y="-564"/>
                  <a:pt x="365275" y="-909"/>
                  <a:pt x="373505" y="1681"/>
                </a:cubicBezTo>
                <a:close/>
              </a:path>
            </a:pathLst>
          </a:custGeom>
          <a:solidFill>
            <a:schemeClr val="accent3"/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3B051E-F74D-43A0-AE83-FC4A9FFF9B9D}"/>
              </a:ext>
            </a:extLst>
          </p:cNvPr>
          <p:cNvSpPr/>
          <p:nvPr/>
        </p:nvSpPr>
        <p:spPr>
          <a:xfrm>
            <a:off x="4187767" y="4904344"/>
            <a:ext cx="444866" cy="443880"/>
          </a:xfrm>
          <a:custGeom>
            <a:avLst/>
            <a:gdLst>
              <a:gd name="connsiteX0" fmla="*/ 536356 w 829624"/>
              <a:gd name="connsiteY0" fmla="*/ 416658 h 827786"/>
              <a:gd name="connsiteX1" fmla="*/ 638563 w 829624"/>
              <a:gd name="connsiteY1" fmla="*/ 416658 h 827786"/>
              <a:gd name="connsiteX2" fmla="*/ 637642 w 829624"/>
              <a:gd name="connsiteY2" fmla="*/ 418039 h 827786"/>
              <a:gd name="connsiteX3" fmla="*/ 736165 w 829624"/>
              <a:gd name="connsiteY3" fmla="*/ 417579 h 827786"/>
              <a:gd name="connsiteX4" fmla="*/ 750437 w 829624"/>
              <a:gd name="connsiteY4" fmla="*/ 432771 h 827786"/>
              <a:gd name="connsiteX5" fmla="*/ 593905 w 829624"/>
              <a:gd name="connsiteY5" fmla="*/ 700258 h 827786"/>
              <a:gd name="connsiteX6" fmla="*/ 574568 w 829624"/>
              <a:gd name="connsiteY6" fmla="*/ 695655 h 827786"/>
              <a:gd name="connsiteX7" fmla="*/ 473282 w 829624"/>
              <a:gd name="connsiteY7" fmla="*/ 518404 h 827786"/>
              <a:gd name="connsiteX8" fmla="*/ 477426 w 829624"/>
              <a:gd name="connsiteY8" fmla="*/ 498147 h 827786"/>
              <a:gd name="connsiteX9" fmla="*/ 518401 w 829624"/>
              <a:gd name="connsiteY9" fmla="*/ 430930 h 827786"/>
              <a:gd name="connsiteX10" fmla="*/ 536356 w 829624"/>
              <a:gd name="connsiteY10" fmla="*/ 416658 h 827786"/>
              <a:gd name="connsiteX11" fmla="*/ 90237 w 829624"/>
              <a:gd name="connsiteY11" fmla="*/ 415277 h 827786"/>
              <a:gd name="connsiteX12" fmla="*/ 190602 w 829624"/>
              <a:gd name="connsiteY12" fmla="*/ 415737 h 827786"/>
              <a:gd name="connsiteX13" fmla="*/ 289126 w 829624"/>
              <a:gd name="connsiteY13" fmla="*/ 415737 h 827786"/>
              <a:gd name="connsiteX14" fmla="*/ 308923 w 829624"/>
              <a:gd name="connsiteY14" fmla="*/ 431851 h 827786"/>
              <a:gd name="connsiteX15" fmla="*/ 350358 w 829624"/>
              <a:gd name="connsiteY15" fmla="*/ 498608 h 827786"/>
              <a:gd name="connsiteX16" fmla="*/ 354962 w 829624"/>
              <a:gd name="connsiteY16" fmla="*/ 518404 h 827786"/>
              <a:gd name="connsiteX17" fmla="*/ 251834 w 829624"/>
              <a:gd name="connsiteY17" fmla="*/ 696115 h 827786"/>
              <a:gd name="connsiteX18" fmla="*/ 233879 w 829624"/>
              <a:gd name="connsiteY18" fmla="*/ 700719 h 827786"/>
              <a:gd name="connsiteX19" fmla="*/ 75965 w 829624"/>
              <a:gd name="connsiteY19" fmla="*/ 429089 h 827786"/>
              <a:gd name="connsiteX20" fmla="*/ 90237 w 829624"/>
              <a:gd name="connsiteY20" fmla="*/ 415277 h 827786"/>
              <a:gd name="connsiteX21" fmla="*/ 413432 w 829624"/>
              <a:gd name="connsiteY21" fmla="*/ 333788 h 827786"/>
              <a:gd name="connsiteX22" fmla="*/ 493080 w 829624"/>
              <a:gd name="connsiteY22" fmla="*/ 413897 h 827786"/>
              <a:gd name="connsiteX23" fmla="*/ 412972 w 829624"/>
              <a:gd name="connsiteY23" fmla="*/ 493545 h 827786"/>
              <a:gd name="connsiteX24" fmla="*/ 333323 w 829624"/>
              <a:gd name="connsiteY24" fmla="*/ 413437 h 827786"/>
              <a:gd name="connsiteX25" fmla="*/ 413432 w 829624"/>
              <a:gd name="connsiteY25" fmla="*/ 333788 h 827786"/>
              <a:gd name="connsiteX26" fmla="*/ 409288 w 829624"/>
              <a:gd name="connsiteY26" fmla="*/ 76890 h 827786"/>
              <a:gd name="connsiteX27" fmla="*/ 569964 w 829624"/>
              <a:gd name="connsiteY27" fmla="*/ 114642 h 827786"/>
              <a:gd name="connsiteX28" fmla="*/ 576410 w 829624"/>
              <a:gd name="connsiteY28" fmla="*/ 137661 h 827786"/>
              <a:gd name="connsiteX29" fmla="*/ 476505 w 829624"/>
              <a:gd name="connsiteY29" fmla="*/ 309387 h 827786"/>
              <a:gd name="connsiteX30" fmla="*/ 455327 w 829624"/>
              <a:gd name="connsiteY30" fmla="*/ 316293 h 827786"/>
              <a:gd name="connsiteX31" fmla="*/ 371996 w 829624"/>
              <a:gd name="connsiteY31" fmla="*/ 315372 h 827786"/>
              <a:gd name="connsiteX32" fmla="*/ 352199 w 829624"/>
              <a:gd name="connsiteY32" fmla="*/ 308926 h 827786"/>
              <a:gd name="connsiteX33" fmla="*/ 251834 w 829624"/>
              <a:gd name="connsiteY33" fmla="*/ 133518 h 827786"/>
              <a:gd name="connsiteX34" fmla="*/ 258280 w 829624"/>
              <a:gd name="connsiteY34" fmla="*/ 113260 h 827786"/>
              <a:gd name="connsiteX35" fmla="*/ 409288 w 829624"/>
              <a:gd name="connsiteY35" fmla="*/ 76890 h 827786"/>
              <a:gd name="connsiteX36" fmla="*/ 415273 w 829624"/>
              <a:gd name="connsiteY36" fmla="*/ 46963 h 827786"/>
              <a:gd name="connsiteX37" fmla="*/ 48802 w 829624"/>
              <a:gd name="connsiteY37" fmla="*/ 412053 h 827786"/>
              <a:gd name="connsiteX38" fmla="*/ 413892 w 829624"/>
              <a:gd name="connsiteY38" fmla="*/ 778984 h 827786"/>
              <a:gd name="connsiteX39" fmla="*/ 781284 w 829624"/>
              <a:gd name="connsiteY39" fmla="*/ 415736 h 827786"/>
              <a:gd name="connsiteX40" fmla="*/ 415273 w 829624"/>
              <a:gd name="connsiteY40" fmla="*/ 46963 h 827786"/>
              <a:gd name="connsiteX41" fmla="*/ 416193 w 829624"/>
              <a:gd name="connsiteY41" fmla="*/ 3 h 827786"/>
              <a:gd name="connsiteX42" fmla="*/ 829624 w 829624"/>
              <a:gd name="connsiteY42" fmla="*/ 415276 h 827786"/>
              <a:gd name="connsiteX43" fmla="*/ 413431 w 829624"/>
              <a:gd name="connsiteY43" fmla="*/ 827786 h 827786"/>
              <a:gd name="connsiteX44" fmla="*/ 0 w 829624"/>
              <a:gd name="connsiteY44" fmla="*/ 412053 h 827786"/>
              <a:gd name="connsiteX45" fmla="*/ 416193 w 829624"/>
              <a:gd name="connsiteY45" fmla="*/ 3 h 82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29624" h="827786">
                <a:moveTo>
                  <a:pt x="536356" y="416658"/>
                </a:moveTo>
                <a:cubicBezTo>
                  <a:pt x="570425" y="417118"/>
                  <a:pt x="604494" y="416658"/>
                  <a:pt x="638563" y="416658"/>
                </a:cubicBezTo>
                <a:cubicBezTo>
                  <a:pt x="637642" y="417118"/>
                  <a:pt x="637642" y="417579"/>
                  <a:pt x="637642" y="418039"/>
                </a:cubicBezTo>
                <a:cubicBezTo>
                  <a:pt x="670330" y="418039"/>
                  <a:pt x="703478" y="418499"/>
                  <a:pt x="736165" y="417579"/>
                </a:cubicBezTo>
                <a:cubicBezTo>
                  <a:pt x="748596" y="417118"/>
                  <a:pt x="750898" y="421262"/>
                  <a:pt x="750437" y="432771"/>
                </a:cubicBezTo>
                <a:cubicBezTo>
                  <a:pt x="742611" y="547869"/>
                  <a:pt x="689206" y="636264"/>
                  <a:pt x="593905" y="700258"/>
                </a:cubicBezTo>
                <a:cubicBezTo>
                  <a:pt x="585157" y="706244"/>
                  <a:pt x="580093" y="705323"/>
                  <a:pt x="574568" y="695655"/>
                </a:cubicBezTo>
                <a:cubicBezTo>
                  <a:pt x="540960" y="636264"/>
                  <a:pt x="507351" y="577334"/>
                  <a:pt x="473282" y="518404"/>
                </a:cubicBezTo>
                <a:cubicBezTo>
                  <a:pt x="468218" y="509657"/>
                  <a:pt x="469139" y="504132"/>
                  <a:pt x="477426" y="498147"/>
                </a:cubicBezTo>
                <a:cubicBezTo>
                  <a:pt x="499985" y="481113"/>
                  <a:pt x="514257" y="459014"/>
                  <a:pt x="518401" y="430930"/>
                </a:cubicBezTo>
                <a:cubicBezTo>
                  <a:pt x="520242" y="419881"/>
                  <a:pt x="525767" y="416198"/>
                  <a:pt x="536356" y="416658"/>
                </a:cubicBezTo>
                <a:close/>
                <a:moveTo>
                  <a:pt x="90237" y="415277"/>
                </a:moveTo>
                <a:cubicBezTo>
                  <a:pt x="123846" y="415737"/>
                  <a:pt x="156994" y="415737"/>
                  <a:pt x="190602" y="415737"/>
                </a:cubicBezTo>
                <a:cubicBezTo>
                  <a:pt x="223290" y="415737"/>
                  <a:pt x="256438" y="416198"/>
                  <a:pt x="289126" y="415737"/>
                </a:cubicBezTo>
                <a:cubicBezTo>
                  <a:pt x="301096" y="415737"/>
                  <a:pt x="307081" y="419420"/>
                  <a:pt x="308923" y="431851"/>
                </a:cubicBezTo>
                <a:cubicBezTo>
                  <a:pt x="313066" y="459935"/>
                  <a:pt x="327799" y="482034"/>
                  <a:pt x="350358" y="498608"/>
                </a:cubicBezTo>
                <a:cubicBezTo>
                  <a:pt x="358645" y="504593"/>
                  <a:pt x="360486" y="509197"/>
                  <a:pt x="354962" y="518404"/>
                </a:cubicBezTo>
                <a:cubicBezTo>
                  <a:pt x="319972" y="577335"/>
                  <a:pt x="285903" y="636725"/>
                  <a:pt x="251834" y="696115"/>
                </a:cubicBezTo>
                <a:cubicBezTo>
                  <a:pt x="246770" y="704863"/>
                  <a:pt x="242166" y="706244"/>
                  <a:pt x="233879" y="700719"/>
                </a:cubicBezTo>
                <a:cubicBezTo>
                  <a:pt x="136736" y="635804"/>
                  <a:pt x="82871" y="546488"/>
                  <a:pt x="75965" y="429089"/>
                </a:cubicBezTo>
                <a:cubicBezTo>
                  <a:pt x="75505" y="417118"/>
                  <a:pt x="80569" y="415277"/>
                  <a:pt x="90237" y="415277"/>
                </a:cubicBezTo>
                <a:close/>
                <a:moveTo>
                  <a:pt x="413432" y="333788"/>
                </a:moveTo>
                <a:cubicBezTo>
                  <a:pt x="459011" y="333788"/>
                  <a:pt x="493540" y="368317"/>
                  <a:pt x="493080" y="413897"/>
                </a:cubicBezTo>
                <a:cubicBezTo>
                  <a:pt x="493080" y="459476"/>
                  <a:pt x="458550" y="493545"/>
                  <a:pt x="412972" y="493545"/>
                </a:cubicBezTo>
                <a:cubicBezTo>
                  <a:pt x="367392" y="493545"/>
                  <a:pt x="333323" y="459015"/>
                  <a:pt x="333323" y="413437"/>
                </a:cubicBezTo>
                <a:cubicBezTo>
                  <a:pt x="333323" y="367857"/>
                  <a:pt x="367852" y="333788"/>
                  <a:pt x="413432" y="333788"/>
                </a:cubicBezTo>
                <a:close/>
                <a:moveTo>
                  <a:pt x="409288" y="76890"/>
                </a:moveTo>
                <a:cubicBezTo>
                  <a:pt x="468218" y="75969"/>
                  <a:pt x="520703" y="89781"/>
                  <a:pt x="569964" y="114642"/>
                </a:cubicBezTo>
                <a:cubicBezTo>
                  <a:pt x="581935" y="120627"/>
                  <a:pt x="583316" y="126152"/>
                  <a:pt x="576410" y="137661"/>
                </a:cubicBezTo>
                <a:cubicBezTo>
                  <a:pt x="542801" y="194750"/>
                  <a:pt x="509653" y="251838"/>
                  <a:pt x="476505" y="309387"/>
                </a:cubicBezTo>
                <a:cubicBezTo>
                  <a:pt x="470980" y="319055"/>
                  <a:pt x="465456" y="321357"/>
                  <a:pt x="455327" y="316293"/>
                </a:cubicBezTo>
                <a:cubicBezTo>
                  <a:pt x="427704" y="303402"/>
                  <a:pt x="399620" y="303402"/>
                  <a:pt x="371996" y="315372"/>
                </a:cubicBezTo>
                <a:cubicBezTo>
                  <a:pt x="362328" y="319516"/>
                  <a:pt x="357264" y="317674"/>
                  <a:pt x="352199" y="308926"/>
                </a:cubicBezTo>
                <a:cubicBezTo>
                  <a:pt x="319051" y="250457"/>
                  <a:pt x="285443" y="191527"/>
                  <a:pt x="251834" y="133518"/>
                </a:cubicBezTo>
                <a:cubicBezTo>
                  <a:pt x="245389" y="122929"/>
                  <a:pt x="248612" y="118325"/>
                  <a:pt x="258280" y="113260"/>
                </a:cubicBezTo>
                <a:cubicBezTo>
                  <a:pt x="307542" y="89320"/>
                  <a:pt x="358185" y="75509"/>
                  <a:pt x="409288" y="76890"/>
                </a:cubicBezTo>
                <a:close/>
                <a:moveTo>
                  <a:pt x="415273" y="46963"/>
                </a:moveTo>
                <a:cubicBezTo>
                  <a:pt x="215003" y="46502"/>
                  <a:pt x="49262" y="211783"/>
                  <a:pt x="48802" y="412053"/>
                </a:cubicBezTo>
                <a:cubicBezTo>
                  <a:pt x="48802" y="615085"/>
                  <a:pt x="211320" y="778524"/>
                  <a:pt x="413892" y="778984"/>
                </a:cubicBezTo>
                <a:cubicBezTo>
                  <a:pt x="616464" y="778984"/>
                  <a:pt x="780824" y="616927"/>
                  <a:pt x="781284" y="415736"/>
                </a:cubicBezTo>
                <a:cubicBezTo>
                  <a:pt x="781744" y="212704"/>
                  <a:pt x="617845" y="47423"/>
                  <a:pt x="415273" y="46963"/>
                </a:cubicBezTo>
                <a:close/>
                <a:moveTo>
                  <a:pt x="416193" y="3"/>
                </a:moveTo>
                <a:cubicBezTo>
                  <a:pt x="644547" y="464"/>
                  <a:pt x="830084" y="186922"/>
                  <a:pt x="829624" y="415276"/>
                </a:cubicBezTo>
                <a:cubicBezTo>
                  <a:pt x="829164" y="642709"/>
                  <a:pt x="642245" y="828247"/>
                  <a:pt x="413431" y="827786"/>
                </a:cubicBezTo>
                <a:cubicBezTo>
                  <a:pt x="185537" y="827326"/>
                  <a:pt x="-460" y="640407"/>
                  <a:pt x="0" y="412053"/>
                </a:cubicBezTo>
                <a:cubicBezTo>
                  <a:pt x="921" y="183699"/>
                  <a:pt x="187379" y="-917"/>
                  <a:pt x="416193" y="3"/>
                </a:cubicBezTo>
                <a:close/>
              </a:path>
            </a:pathLst>
          </a:custGeom>
          <a:solidFill>
            <a:schemeClr val="accent4"/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15F942-5E56-4D1F-9FBF-8003B4982401}"/>
              </a:ext>
            </a:extLst>
          </p:cNvPr>
          <p:cNvSpPr/>
          <p:nvPr/>
        </p:nvSpPr>
        <p:spPr>
          <a:xfrm>
            <a:off x="3957126" y="2707955"/>
            <a:ext cx="513982" cy="426212"/>
          </a:xfrm>
          <a:custGeom>
            <a:avLst/>
            <a:gdLst>
              <a:gd name="connsiteX0" fmla="*/ 652747 w 958519"/>
              <a:gd name="connsiteY0" fmla="*/ 294854 h 794837"/>
              <a:gd name="connsiteX1" fmla="*/ 846112 w 958519"/>
              <a:gd name="connsiteY1" fmla="*/ 294854 h 794837"/>
              <a:gd name="connsiteX2" fmla="*/ 866369 w 958519"/>
              <a:gd name="connsiteY2" fmla="*/ 313270 h 794837"/>
              <a:gd name="connsiteX3" fmla="*/ 892151 w 958519"/>
              <a:gd name="connsiteY3" fmla="*/ 514000 h 794837"/>
              <a:gd name="connsiteX4" fmla="*/ 864527 w 958519"/>
              <a:gd name="connsiteY4" fmla="*/ 544846 h 794837"/>
              <a:gd name="connsiteX5" fmla="*/ 764623 w 958519"/>
              <a:gd name="connsiteY5" fmla="*/ 545307 h 794837"/>
              <a:gd name="connsiteX6" fmla="*/ 664256 w 958519"/>
              <a:gd name="connsiteY6" fmla="*/ 545307 h 794837"/>
              <a:gd name="connsiteX7" fmla="*/ 644920 w 958519"/>
              <a:gd name="connsiteY7" fmla="*/ 526431 h 794837"/>
              <a:gd name="connsiteX8" fmla="*/ 641880 w 958519"/>
              <a:gd name="connsiteY8" fmla="*/ 465357 h 794837"/>
              <a:gd name="connsiteX9" fmla="*/ 629441 w 958519"/>
              <a:gd name="connsiteY9" fmla="*/ 467387 h 794837"/>
              <a:gd name="connsiteX10" fmla="*/ 616525 w 958519"/>
              <a:gd name="connsiteY10" fmla="*/ 466971 h 794837"/>
              <a:gd name="connsiteX11" fmla="*/ 619140 w 958519"/>
              <a:gd name="connsiteY11" fmla="*/ 519985 h 794837"/>
              <a:gd name="connsiteX12" fmla="*/ 594278 w 958519"/>
              <a:gd name="connsiteY12" fmla="*/ 545767 h 794837"/>
              <a:gd name="connsiteX13" fmla="*/ 481942 w 958519"/>
              <a:gd name="connsiteY13" fmla="*/ 545306 h 794837"/>
              <a:gd name="connsiteX14" fmla="*/ 369607 w 958519"/>
              <a:gd name="connsiteY14" fmla="*/ 545306 h 794837"/>
              <a:gd name="connsiteX15" fmla="*/ 345666 w 958519"/>
              <a:gd name="connsiteY15" fmla="*/ 521826 h 794837"/>
              <a:gd name="connsiteX16" fmla="*/ 355795 w 958519"/>
              <a:gd name="connsiteY16" fmla="*/ 313269 h 794837"/>
              <a:gd name="connsiteX17" fmla="*/ 374211 w 958519"/>
              <a:gd name="connsiteY17" fmla="*/ 295775 h 794837"/>
              <a:gd name="connsiteX18" fmla="*/ 590135 w 958519"/>
              <a:gd name="connsiteY18" fmla="*/ 295775 h 794837"/>
              <a:gd name="connsiteX19" fmla="*/ 609011 w 958519"/>
              <a:gd name="connsiteY19" fmla="*/ 314651 h 794837"/>
              <a:gd name="connsiteX20" fmla="*/ 616342 w 958519"/>
              <a:gd name="connsiteY20" fmla="*/ 463262 h 794837"/>
              <a:gd name="connsiteX21" fmla="*/ 641779 w 958519"/>
              <a:gd name="connsiteY21" fmla="*/ 463326 h 794837"/>
              <a:gd name="connsiteX22" fmla="*/ 634331 w 958519"/>
              <a:gd name="connsiteY22" fmla="*/ 313730 h 794837"/>
              <a:gd name="connsiteX23" fmla="*/ 652747 w 958519"/>
              <a:gd name="connsiteY23" fmla="*/ 294854 h 794837"/>
              <a:gd name="connsiteX24" fmla="*/ 115471 w 958519"/>
              <a:gd name="connsiteY24" fmla="*/ 294854 h 794837"/>
              <a:gd name="connsiteX25" fmla="*/ 310677 w 958519"/>
              <a:gd name="connsiteY25" fmla="*/ 294854 h 794837"/>
              <a:gd name="connsiteX26" fmla="*/ 330474 w 958519"/>
              <a:gd name="connsiteY26" fmla="*/ 316032 h 794837"/>
              <a:gd name="connsiteX27" fmla="*/ 320346 w 958519"/>
              <a:gd name="connsiteY27" fmla="*/ 519985 h 794837"/>
              <a:gd name="connsiteX28" fmla="*/ 295024 w 958519"/>
              <a:gd name="connsiteY28" fmla="*/ 545307 h 794837"/>
              <a:gd name="connsiteX29" fmla="*/ 196499 w 958519"/>
              <a:gd name="connsiteY29" fmla="*/ 545307 h 794837"/>
              <a:gd name="connsiteX30" fmla="*/ 96134 w 958519"/>
              <a:gd name="connsiteY30" fmla="*/ 545307 h 794837"/>
              <a:gd name="connsiteX31" fmla="*/ 68050 w 958519"/>
              <a:gd name="connsiteY31" fmla="*/ 514460 h 794837"/>
              <a:gd name="connsiteX32" fmla="*/ 93832 w 958519"/>
              <a:gd name="connsiteY32" fmla="*/ 315572 h 794837"/>
              <a:gd name="connsiteX33" fmla="*/ 115471 w 958519"/>
              <a:gd name="connsiteY33" fmla="*/ 294854 h 794837"/>
              <a:gd name="connsiteX34" fmla="*/ 644460 w 958519"/>
              <a:gd name="connsiteY34" fmla="*/ 61896 h 794837"/>
              <a:gd name="connsiteX35" fmla="*/ 804215 w 958519"/>
              <a:gd name="connsiteY35" fmla="*/ 62357 h 794837"/>
              <a:gd name="connsiteX36" fmla="*/ 836443 w 958519"/>
              <a:gd name="connsiteY36" fmla="*/ 90901 h 794837"/>
              <a:gd name="connsiteX37" fmla="*/ 857621 w 958519"/>
              <a:gd name="connsiteY37" fmla="*/ 251118 h 794837"/>
              <a:gd name="connsiteX38" fmla="*/ 841968 w 958519"/>
              <a:gd name="connsiteY38" fmla="*/ 268153 h 794837"/>
              <a:gd name="connsiteX39" fmla="*/ 745746 w 958519"/>
              <a:gd name="connsiteY39" fmla="*/ 268153 h 794837"/>
              <a:gd name="connsiteX40" fmla="*/ 650905 w 958519"/>
              <a:gd name="connsiteY40" fmla="*/ 268153 h 794837"/>
              <a:gd name="connsiteX41" fmla="*/ 631109 w 958519"/>
              <a:gd name="connsiteY41" fmla="*/ 249737 h 794837"/>
              <a:gd name="connsiteX42" fmla="*/ 623282 w 958519"/>
              <a:gd name="connsiteY42" fmla="*/ 83074 h 794837"/>
              <a:gd name="connsiteX43" fmla="*/ 644460 w 958519"/>
              <a:gd name="connsiteY43" fmla="*/ 61896 h 794837"/>
              <a:gd name="connsiteX44" fmla="*/ 390324 w 958519"/>
              <a:gd name="connsiteY44" fmla="*/ 61896 h 794837"/>
              <a:gd name="connsiteX45" fmla="*/ 574941 w 958519"/>
              <a:gd name="connsiteY45" fmla="*/ 61896 h 794837"/>
              <a:gd name="connsiteX46" fmla="*/ 597500 w 958519"/>
              <a:gd name="connsiteY46" fmla="*/ 83074 h 794837"/>
              <a:gd name="connsiteX47" fmla="*/ 605327 w 958519"/>
              <a:gd name="connsiteY47" fmla="*/ 247895 h 794837"/>
              <a:gd name="connsiteX48" fmla="*/ 584609 w 958519"/>
              <a:gd name="connsiteY48" fmla="*/ 268152 h 794837"/>
              <a:gd name="connsiteX49" fmla="*/ 483323 w 958519"/>
              <a:gd name="connsiteY49" fmla="*/ 268152 h 794837"/>
              <a:gd name="connsiteX50" fmla="*/ 377894 w 958519"/>
              <a:gd name="connsiteY50" fmla="*/ 268152 h 794837"/>
              <a:gd name="connsiteX51" fmla="*/ 359478 w 958519"/>
              <a:gd name="connsiteY51" fmla="*/ 249276 h 794837"/>
              <a:gd name="connsiteX52" fmla="*/ 367305 w 958519"/>
              <a:gd name="connsiteY52" fmla="*/ 82614 h 794837"/>
              <a:gd name="connsiteX53" fmla="*/ 390324 w 958519"/>
              <a:gd name="connsiteY53" fmla="*/ 61896 h 794837"/>
              <a:gd name="connsiteX54" fmla="*/ 152302 w 958519"/>
              <a:gd name="connsiteY54" fmla="*/ 61896 h 794837"/>
              <a:gd name="connsiteX55" fmla="*/ 324488 w 958519"/>
              <a:gd name="connsiteY55" fmla="*/ 61896 h 794837"/>
              <a:gd name="connsiteX56" fmla="*/ 341522 w 958519"/>
              <a:gd name="connsiteY56" fmla="*/ 80312 h 794837"/>
              <a:gd name="connsiteX57" fmla="*/ 333696 w 958519"/>
              <a:gd name="connsiteY57" fmla="*/ 250197 h 794837"/>
              <a:gd name="connsiteX58" fmla="*/ 314820 w 958519"/>
              <a:gd name="connsiteY58" fmla="*/ 267692 h 794837"/>
              <a:gd name="connsiteX59" fmla="*/ 216757 w 958519"/>
              <a:gd name="connsiteY59" fmla="*/ 268152 h 794837"/>
              <a:gd name="connsiteX60" fmla="*/ 121916 w 958519"/>
              <a:gd name="connsiteY60" fmla="*/ 268152 h 794837"/>
              <a:gd name="connsiteX61" fmla="*/ 102580 w 958519"/>
              <a:gd name="connsiteY61" fmla="*/ 247435 h 794837"/>
              <a:gd name="connsiteX62" fmla="*/ 123758 w 958519"/>
              <a:gd name="connsiteY62" fmla="*/ 87217 h 794837"/>
              <a:gd name="connsiteX63" fmla="*/ 152302 w 958519"/>
              <a:gd name="connsiteY63" fmla="*/ 61896 h 794837"/>
              <a:gd name="connsiteX64" fmla="*/ 136187 w 958519"/>
              <a:gd name="connsiteY64" fmla="*/ 41639 h 794837"/>
              <a:gd name="connsiteX65" fmla="*/ 101198 w 958519"/>
              <a:gd name="connsiteY65" fmla="*/ 71564 h 794837"/>
              <a:gd name="connsiteX66" fmla="*/ 86465 w 958519"/>
              <a:gd name="connsiteY66" fmla="*/ 182979 h 794837"/>
              <a:gd name="connsiteX67" fmla="*/ 43188 w 958519"/>
              <a:gd name="connsiteY67" fmla="*/ 523209 h 794837"/>
              <a:gd name="connsiteX68" fmla="*/ 80020 w 958519"/>
              <a:gd name="connsiteY68" fmla="*/ 563723 h 794837"/>
              <a:gd name="connsiteX69" fmla="*/ 479180 w 958519"/>
              <a:gd name="connsiteY69" fmla="*/ 563723 h 794837"/>
              <a:gd name="connsiteX70" fmla="*/ 887546 w 958519"/>
              <a:gd name="connsiteY70" fmla="*/ 563263 h 794837"/>
              <a:gd name="connsiteX71" fmla="*/ 917932 w 958519"/>
              <a:gd name="connsiteY71" fmla="*/ 530115 h 794837"/>
              <a:gd name="connsiteX72" fmla="*/ 859462 w 958519"/>
              <a:gd name="connsiteY72" fmla="*/ 73406 h 794837"/>
              <a:gd name="connsiteX73" fmla="*/ 824012 w 958519"/>
              <a:gd name="connsiteY73" fmla="*/ 41639 h 794837"/>
              <a:gd name="connsiteX74" fmla="*/ 136187 w 958519"/>
              <a:gd name="connsiteY74" fmla="*/ 41639 h 794837"/>
              <a:gd name="connsiteX75" fmla="*/ 130202 w 958519"/>
              <a:gd name="connsiteY75" fmla="*/ 204 h 794837"/>
              <a:gd name="connsiteX76" fmla="*/ 342903 w 958519"/>
              <a:gd name="connsiteY76" fmla="*/ 204 h 794837"/>
              <a:gd name="connsiteX77" fmla="*/ 819408 w 958519"/>
              <a:gd name="connsiteY77" fmla="*/ 204 h 794837"/>
              <a:gd name="connsiteX78" fmla="*/ 899976 w 958519"/>
              <a:gd name="connsiteY78" fmla="*/ 71564 h 794837"/>
              <a:gd name="connsiteX79" fmla="*/ 957986 w 958519"/>
              <a:gd name="connsiteY79" fmla="*/ 528272 h 794837"/>
              <a:gd name="connsiteX80" fmla="*/ 904120 w 958519"/>
              <a:gd name="connsiteY80" fmla="*/ 636003 h 794837"/>
              <a:gd name="connsiteX81" fmla="*/ 870051 w 958519"/>
              <a:gd name="connsiteY81" fmla="*/ 643369 h 794837"/>
              <a:gd name="connsiteX82" fmla="*/ 707533 w 958519"/>
              <a:gd name="connsiteY82" fmla="*/ 643369 h 794837"/>
              <a:gd name="connsiteX83" fmla="*/ 536728 w 958519"/>
              <a:gd name="connsiteY83" fmla="*/ 642909 h 794837"/>
              <a:gd name="connsiteX84" fmla="*/ 521995 w 958519"/>
              <a:gd name="connsiteY84" fmla="*/ 661325 h 794837"/>
              <a:gd name="connsiteX85" fmla="*/ 547317 w 958519"/>
              <a:gd name="connsiteY85" fmla="*/ 770898 h 794837"/>
              <a:gd name="connsiteX86" fmla="*/ 531203 w 958519"/>
              <a:gd name="connsiteY86" fmla="*/ 792996 h 794837"/>
              <a:gd name="connsiteX87" fmla="*/ 423932 w 958519"/>
              <a:gd name="connsiteY87" fmla="*/ 792536 h 794837"/>
              <a:gd name="connsiteX88" fmla="*/ 411962 w 958519"/>
              <a:gd name="connsiteY88" fmla="*/ 775502 h 794837"/>
              <a:gd name="connsiteX89" fmla="*/ 436823 w 958519"/>
              <a:gd name="connsiteY89" fmla="*/ 664087 h 794837"/>
              <a:gd name="connsiteX90" fmla="*/ 419789 w 958519"/>
              <a:gd name="connsiteY90" fmla="*/ 643369 h 794837"/>
              <a:gd name="connsiteX91" fmla="*/ 103039 w 958519"/>
              <a:gd name="connsiteY91" fmla="*/ 643369 h 794837"/>
              <a:gd name="connsiteX92" fmla="*/ 832 w 958519"/>
              <a:gd name="connsiteY92" fmla="*/ 528732 h 794837"/>
              <a:gd name="connsiteX93" fmla="*/ 60683 w 958519"/>
              <a:gd name="connsiteY93" fmla="*/ 59594 h 794837"/>
              <a:gd name="connsiteX94" fmla="*/ 130202 w 958519"/>
              <a:gd name="connsiteY94" fmla="*/ 204 h 79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58519" h="794837">
                <a:moveTo>
                  <a:pt x="652747" y="294854"/>
                </a:moveTo>
                <a:cubicBezTo>
                  <a:pt x="717201" y="295314"/>
                  <a:pt x="781657" y="295314"/>
                  <a:pt x="846112" y="294854"/>
                </a:cubicBezTo>
                <a:cubicBezTo>
                  <a:pt x="859463" y="294854"/>
                  <a:pt x="864527" y="300379"/>
                  <a:pt x="866369" y="313270"/>
                </a:cubicBezTo>
                <a:cubicBezTo>
                  <a:pt x="874656" y="380026"/>
                  <a:pt x="883864" y="446783"/>
                  <a:pt x="892151" y="514000"/>
                </a:cubicBezTo>
                <a:cubicBezTo>
                  <a:pt x="894913" y="534257"/>
                  <a:pt x="885705" y="544846"/>
                  <a:pt x="864527" y="544846"/>
                </a:cubicBezTo>
                <a:cubicBezTo>
                  <a:pt x="831379" y="545767"/>
                  <a:pt x="797771" y="545307"/>
                  <a:pt x="764623" y="545307"/>
                </a:cubicBezTo>
                <a:cubicBezTo>
                  <a:pt x="731014" y="545307"/>
                  <a:pt x="697865" y="544846"/>
                  <a:pt x="664256" y="545307"/>
                </a:cubicBezTo>
                <a:cubicBezTo>
                  <a:pt x="650445" y="545307"/>
                  <a:pt x="645380" y="539782"/>
                  <a:pt x="644920" y="526431"/>
                </a:cubicBezTo>
                <a:lnTo>
                  <a:pt x="641880" y="465357"/>
                </a:lnTo>
                <a:lnTo>
                  <a:pt x="629441" y="467387"/>
                </a:lnTo>
                <a:lnTo>
                  <a:pt x="616525" y="466971"/>
                </a:lnTo>
                <a:lnTo>
                  <a:pt x="619140" y="519985"/>
                </a:lnTo>
                <a:cubicBezTo>
                  <a:pt x="620521" y="544386"/>
                  <a:pt x="618679" y="545767"/>
                  <a:pt x="594278" y="545767"/>
                </a:cubicBezTo>
                <a:cubicBezTo>
                  <a:pt x="556987" y="545306"/>
                  <a:pt x="519235" y="545306"/>
                  <a:pt x="481942" y="545306"/>
                </a:cubicBezTo>
                <a:cubicBezTo>
                  <a:pt x="444650" y="545306"/>
                  <a:pt x="406898" y="545306"/>
                  <a:pt x="369607" y="545306"/>
                </a:cubicBezTo>
                <a:cubicBezTo>
                  <a:pt x="346587" y="545306"/>
                  <a:pt x="344746" y="543925"/>
                  <a:pt x="345666" y="521826"/>
                </a:cubicBezTo>
                <a:cubicBezTo>
                  <a:pt x="348889" y="452307"/>
                  <a:pt x="352572" y="382788"/>
                  <a:pt x="355795" y="313269"/>
                </a:cubicBezTo>
                <a:cubicBezTo>
                  <a:pt x="356255" y="300839"/>
                  <a:pt x="361320" y="295314"/>
                  <a:pt x="374211" y="295775"/>
                </a:cubicBezTo>
                <a:cubicBezTo>
                  <a:pt x="446031" y="296235"/>
                  <a:pt x="518314" y="296235"/>
                  <a:pt x="590135" y="295775"/>
                </a:cubicBezTo>
                <a:cubicBezTo>
                  <a:pt x="603946" y="295775"/>
                  <a:pt x="608550" y="301760"/>
                  <a:pt x="609011" y="314651"/>
                </a:cubicBezTo>
                <a:lnTo>
                  <a:pt x="616342" y="463262"/>
                </a:lnTo>
                <a:lnTo>
                  <a:pt x="641779" y="463326"/>
                </a:lnTo>
                <a:lnTo>
                  <a:pt x="634331" y="313730"/>
                </a:lnTo>
                <a:cubicBezTo>
                  <a:pt x="633410" y="299918"/>
                  <a:pt x="638935" y="294854"/>
                  <a:pt x="652747" y="294854"/>
                </a:cubicBezTo>
                <a:close/>
                <a:moveTo>
                  <a:pt x="115471" y="294854"/>
                </a:moveTo>
                <a:cubicBezTo>
                  <a:pt x="180386" y="295314"/>
                  <a:pt x="245762" y="295314"/>
                  <a:pt x="310677" y="294854"/>
                </a:cubicBezTo>
                <a:cubicBezTo>
                  <a:pt x="326331" y="294854"/>
                  <a:pt x="330934" y="300839"/>
                  <a:pt x="330474" y="316032"/>
                </a:cubicBezTo>
                <a:cubicBezTo>
                  <a:pt x="326791" y="383710"/>
                  <a:pt x="323568" y="451847"/>
                  <a:pt x="320346" y="519985"/>
                </a:cubicBezTo>
                <a:cubicBezTo>
                  <a:pt x="319425" y="543005"/>
                  <a:pt x="317583" y="545307"/>
                  <a:pt x="295024" y="545307"/>
                </a:cubicBezTo>
                <a:cubicBezTo>
                  <a:pt x="261876" y="545767"/>
                  <a:pt x="229187" y="545307"/>
                  <a:pt x="196499" y="545307"/>
                </a:cubicBezTo>
                <a:cubicBezTo>
                  <a:pt x="162891" y="545307"/>
                  <a:pt x="129743" y="545767"/>
                  <a:pt x="96134" y="545307"/>
                </a:cubicBezTo>
                <a:cubicBezTo>
                  <a:pt x="74496" y="545307"/>
                  <a:pt x="65288" y="535638"/>
                  <a:pt x="68050" y="514460"/>
                </a:cubicBezTo>
                <a:cubicBezTo>
                  <a:pt x="76337" y="448164"/>
                  <a:pt x="85545" y="381868"/>
                  <a:pt x="93832" y="315572"/>
                </a:cubicBezTo>
                <a:cubicBezTo>
                  <a:pt x="95674" y="301760"/>
                  <a:pt x="100278" y="294854"/>
                  <a:pt x="115471" y="294854"/>
                </a:cubicBezTo>
                <a:close/>
                <a:moveTo>
                  <a:pt x="644460" y="61896"/>
                </a:moveTo>
                <a:cubicBezTo>
                  <a:pt x="697865" y="62357"/>
                  <a:pt x="750810" y="61896"/>
                  <a:pt x="804215" y="62357"/>
                </a:cubicBezTo>
                <a:cubicBezTo>
                  <a:pt x="826314" y="62357"/>
                  <a:pt x="833681" y="68802"/>
                  <a:pt x="836443" y="90901"/>
                </a:cubicBezTo>
                <a:cubicBezTo>
                  <a:pt x="843809" y="144306"/>
                  <a:pt x="850255" y="197713"/>
                  <a:pt x="857621" y="251118"/>
                </a:cubicBezTo>
                <a:cubicBezTo>
                  <a:pt x="859462" y="264009"/>
                  <a:pt x="853938" y="268153"/>
                  <a:pt x="841968" y="268153"/>
                </a:cubicBezTo>
                <a:cubicBezTo>
                  <a:pt x="810201" y="268153"/>
                  <a:pt x="777973" y="268153"/>
                  <a:pt x="745746" y="268153"/>
                </a:cubicBezTo>
                <a:cubicBezTo>
                  <a:pt x="713979" y="268153"/>
                  <a:pt x="682672" y="267692"/>
                  <a:pt x="650905" y="268153"/>
                </a:cubicBezTo>
                <a:cubicBezTo>
                  <a:pt x="637554" y="268153"/>
                  <a:pt x="631569" y="263088"/>
                  <a:pt x="631109" y="249737"/>
                </a:cubicBezTo>
                <a:cubicBezTo>
                  <a:pt x="628807" y="194030"/>
                  <a:pt x="626505" y="138782"/>
                  <a:pt x="623282" y="83074"/>
                </a:cubicBezTo>
                <a:cubicBezTo>
                  <a:pt x="622361" y="66500"/>
                  <a:pt x="628807" y="61436"/>
                  <a:pt x="644460" y="61896"/>
                </a:cubicBezTo>
                <a:close/>
                <a:moveTo>
                  <a:pt x="390324" y="61896"/>
                </a:moveTo>
                <a:cubicBezTo>
                  <a:pt x="452016" y="62817"/>
                  <a:pt x="513249" y="62817"/>
                  <a:pt x="574941" y="61896"/>
                </a:cubicBezTo>
                <a:cubicBezTo>
                  <a:pt x="591055" y="61896"/>
                  <a:pt x="597040" y="67881"/>
                  <a:pt x="597500" y="83074"/>
                </a:cubicBezTo>
                <a:cubicBezTo>
                  <a:pt x="599802" y="137861"/>
                  <a:pt x="602564" y="193109"/>
                  <a:pt x="605327" y="247895"/>
                </a:cubicBezTo>
                <a:cubicBezTo>
                  <a:pt x="606247" y="263549"/>
                  <a:pt x="599802" y="268152"/>
                  <a:pt x="584609" y="268152"/>
                </a:cubicBezTo>
                <a:cubicBezTo>
                  <a:pt x="551461" y="267692"/>
                  <a:pt x="517392" y="268152"/>
                  <a:pt x="483323" y="268152"/>
                </a:cubicBezTo>
                <a:cubicBezTo>
                  <a:pt x="448333" y="268152"/>
                  <a:pt x="412883" y="267692"/>
                  <a:pt x="377894" y="268152"/>
                </a:cubicBezTo>
                <a:cubicBezTo>
                  <a:pt x="364082" y="268152"/>
                  <a:pt x="358557" y="263088"/>
                  <a:pt x="359478" y="249276"/>
                </a:cubicBezTo>
                <a:cubicBezTo>
                  <a:pt x="362240" y="193569"/>
                  <a:pt x="365003" y="138321"/>
                  <a:pt x="367305" y="82614"/>
                </a:cubicBezTo>
                <a:cubicBezTo>
                  <a:pt x="367765" y="66961"/>
                  <a:pt x="374671" y="61436"/>
                  <a:pt x="390324" y="61896"/>
                </a:cubicBezTo>
                <a:close/>
                <a:moveTo>
                  <a:pt x="152302" y="61896"/>
                </a:moveTo>
                <a:cubicBezTo>
                  <a:pt x="209851" y="61896"/>
                  <a:pt x="266939" y="61896"/>
                  <a:pt x="324488" y="61896"/>
                </a:cubicBezTo>
                <a:cubicBezTo>
                  <a:pt x="337379" y="61896"/>
                  <a:pt x="342443" y="67881"/>
                  <a:pt x="341522" y="80312"/>
                </a:cubicBezTo>
                <a:cubicBezTo>
                  <a:pt x="338760" y="136940"/>
                  <a:pt x="335998" y="193569"/>
                  <a:pt x="333696" y="250197"/>
                </a:cubicBezTo>
                <a:cubicBezTo>
                  <a:pt x="333235" y="262627"/>
                  <a:pt x="327711" y="267692"/>
                  <a:pt x="314820" y="267692"/>
                </a:cubicBezTo>
                <a:cubicBezTo>
                  <a:pt x="282592" y="268152"/>
                  <a:pt x="249905" y="268152"/>
                  <a:pt x="216757" y="268152"/>
                </a:cubicBezTo>
                <a:cubicBezTo>
                  <a:pt x="184990" y="268152"/>
                  <a:pt x="153683" y="267692"/>
                  <a:pt x="121916" y="268152"/>
                </a:cubicBezTo>
                <a:cubicBezTo>
                  <a:pt x="106723" y="268613"/>
                  <a:pt x="100738" y="263088"/>
                  <a:pt x="102580" y="247435"/>
                </a:cubicBezTo>
                <a:cubicBezTo>
                  <a:pt x="109946" y="194029"/>
                  <a:pt x="116852" y="140623"/>
                  <a:pt x="123758" y="87217"/>
                </a:cubicBezTo>
                <a:cubicBezTo>
                  <a:pt x="126060" y="71104"/>
                  <a:pt x="135267" y="61896"/>
                  <a:pt x="152302" y="61896"/>
                </a:cubicBezTo>
                <a:close/>
                <a:moveTo>
                  <a:pt x="136187" y="41639"/>
                </a:moveTo>
                <a:cubicBezTo>
                  <a:pt x="112247" y="41639"/>
                  <a:pt x="104420" y="48084"/>
                  <a:pt x="101198" y="71564"/>
                </a:cubicBezTo>
                <a:cubicBezTo>
                  <a:pt x="95673" y="108396"/>
                  <a:pt x="91069" y="145687"/>
                  <a:pt x="86465" y="182979"/>
                </a:cubicBezTo>
                <a:cubicBezTo>
                  <a:pt x="72193" y="296696"/>
                  <a:pt x="57461" y="409953"/>
                  <a:pt x="43188" y="523209"/>
                </a:cubicBezTo>
                <a:cubicBezTo>
                  <a:pt x="38584" y="556817"/>
                  <a:pt x="45951" y="563723"/>
                  <a:pt x="80020" y="563723"/>
                </a:cubicBezTo>
                <a:cubicBezTo>
                  <a:pt x="213073" y="563723"/>
                  <a:pt x="346125" y="563723"/>
                  <a:pt x="479180" y="563723"/>
                </a:cubicBezTo>
                <a:cubicBezTo>
                  <a:pt x="615455" y="563723"/>
                  <a:pt x="751270" y="563723"/>
                  <a:pt x="887546" y="563263"/>
                </a:cubicBezTo>
                <a:cubicBezTo>
                  <a:pt x="912407" y="563263"/>
                  <a:pt x="921155" y="554055"/>
                  <a:pt x="917932" y="530115"/>
                </a:cubicBezTo>
                <a:cubicBezTo>
                  <a:pt x="898595" y="377725"/>
                  <a:pt x="878799" y="225795"/>
                  <a:pt x="859462" y="73406"/>
                </a:cubicBezTo>
                <a:cubicBezTo>
                  <a:pt x="856240" y="49005"/>
                  <a:pt x="848413" y="41639"/>
                  <a:pt x="824012" y="41639"/>
                </a:cubicBezTo>
                <a:cubicBezTo>
                  <a:pt x="594738" y="41639"/>
                  <a:pt x="365463" y="41639"/>
                  <a:pt x="136187" y="41639"/>
                </a:cubicBezTo>
                <a:close/>
                <a:moveTo>
                  <a:pt x="130202" y="204"/>
                </a:moveTo>
                <a:cubicBezTo>
                  <a:pt x="201102" y="-257"/>
                  <a:pt x="272002" y="204"/>
                  <a:pt x="342903" y="204"/>
                </a:cubicBezTo>
                <a:cubicBezTo>
                  <a:pt x="501738" y="204"/>
                  <a:pt x="660573" y="204"/>
                  <a:pt x="819408" y="204"/>
                </a:cubicBezTo>
                <a:cubicBezTo>
                  <a:pt x="869130" y="204"/>
                  <a:pt x="893991" y="22302"/>
                  <a:pt x="899976" y="71564"/>
                </a:cubicBezTo>
                <a:cubicBezTo>
                  <a:pt x="919313" y="223954"/>
                  <a:pt x="938649" y="376343"/>
                  <a:pt x="957986" y="528272"/>
                </a:cubicBezTo>
                <a:cubicBezTo>
                  <a:pt x="962590" y="566024"/>
                  <a:pt x="936808" y="617588"/>
                  <a:pt x="904120" y="636003"/>
                </a:cubicBezTo>
                <a:cubicBezTo>
                  <a:pt x="893531" y="641988"/>
                  <a:pt x="882021" y="643369"/>
                  <a:pt x="870051" y="643369"/>
                </a:cubicBezTo>
                <a:cubicBezTo>
                  <a:pt x="816646" y="643369"/>
                  <a:pt x="761859" y="643369"/>
                  <a:pt x="707533" y="643369"/>
                </a:cubicBezTo>
                <a:cubicBezTo>
                  <a:pt x="650445" y="643369"/>
                  <a:pt x="593817" y="643830"/>
                  <a:pt x="536728" y="642909"/>
                </a:cubicBezTo>
                <a:cubicBezTo>
                  <a:pt x="521995" y="642909"/>
                  <a:pt x="518312" y="647053"/>
                  <a:pt x="521995" y="661325"/>
                </a:cubicBezTo>
                <a:cubicBezTo>
                  <a:pt x="530743" y="697696"/>
                  <a:pt x="538109" y="734527"/>
                  <a:pt x="547317" y="770898"/>
                </a:cubicBezTo>
                <a:cubicBezTo>
                  <a:pt x="551461" y="786551"/>
                  <a:pt x="546857" y="792076"/>
                  <a:pt x="531203" y="792996"/>
                </a:cubicBezTo>
                <a:cubicBezTo>
                  <a:pt x="495293" y="795298"/>
                  <a:pt x="459843" y="795759"/>
                  <a:pt x="423932" y="792536"/>
                </a:cubicBezTo>
                <a:cubicBezTo>
                  <a:pt x="411502" y="791615"/>
                  <a:pt x="409200" y="786551"/>
                  <a:pt x="411962" y="775502"/>
                </a:cubicBezTo>
                <a:cubicBezTo>
                  <a:pt x="420709" y="738210"/>
                  <a:pt x="428536" y="701379"/>
                  <a:pt x="436823" y="664087"/>
                </a:cubicBezTo>
                <a:cubicBezTo>
                  <a:pt x="441427" y="644290"/>
                  <a:pt x="440506" y="643369"/>
                  <a:pt x="419789" y="643369"/>
                </a:cubicBezTo>
                <a:cubicBezTo>
                  <a:pt x="314358" y="643369"/>
                  <a:pt x="208929" y="643369"/>
                  <a:pt x="103039" y="643369"/>
                </a:cubicBezTo>
                <a:cubicBezTo>
                  <a:pt x="41347" y="643369"/>
                  <a:pt x="-6994" y="589964"/>
                  <a:pt x="832" y="528732"/>
                </a:cubicBezTo>
                <a:cubicBezTo>
                  <a:pt x="20168" y="372199"/>
                  <a:pt x="40426" y="216127"/>
                  <a:pt x="60683" y="59594"/>
                </a:cubicBezTo>
                <a:cubicBezTo>
                  <a:pt x="65287" y="24144"/>
                  <a:pt x="93371" y="664"/>
                  <a:pt x="130202" y="204"/>
                </a:cubicBezTo>
                <a:close/>
              </a:path>
            </a:pathLst>
          </a:custGeom>
          <a:solidFill>
            <a:schemeClr val="accent1"/>
          </a:solidFill>
          <a:ln w="4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D5495A-14E1-4B83-BA8D-2B1143D9C1C9}"/>
              </a:ext>
            </a:extLst>
          </p:cNvPr>
          <p:cNvGrpSpPr/>
          <p:nvPr/>
        </p:nvGrpSpPr>
        <p:grpSpPr>
          <a:xfrm>
            <a:off x="935855" y="4378693"/>
            <a:ext cx="2381142" cy="1829072"/>
            <a:chOff x="3937346" y="4320643"/>
            <a:chExt cx="2381142" cy="182907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C091881-63A3-4948-9371-C29B32A1E65D}"/>
                </a:ext>
              </a:extLst>
            </p:cNvPr>
            <p:cNvGrpSpPr/>
            <p:nvPr/>
          </p:nvGrpSpPr>
          <p:grpSpPr>
            <a:xfrm>
              <a:off x="3937346" y="4320643"/>
              <a:ext cx="2372919" cy="358073"/>
              <a:chOff x="8082213" y="4706509"/>
              <a:chExt cx="3183338" cy="35807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99A233-7877-4C8D-B66D-D3BD5C47F1F2}"/>
                  </a:ext>
                </a:extLst>
              </p:cNvPr>
              <p:cNvSpPr txBox="1"/>
              <p:nvPr/>
            </p:nvSpPr>
            <p:spPr>
              <a:xfrm>
                <a:off x="8114506" y="4758115"/>
                <a:ext cx="3151045" cy="3064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0C0D08-8A8C-471D-BDF7-90F040AA6EE2}"/>
                  </a:ext>
                </a:extLst>
              </p:cNvPr>
              <p:cNvSpPr txBox="1"/>
              <p:nvPr/>
            </p:nvSpPr>
            <p:spPr>
              <a:xfrm>
                <a:off x="8082213" y="4706509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B0B26F-3669-4074-A350-A1F9A11DE453}"/>
                </a:ext>
              </a:extLst>
            </p:cNvPr>
            <p:cNvSpPr txBox="1"/>
            <p:nvPr/>
          </p:nvSpPr>
          <p:spPr>
            <a:xfrm>
              <a:off x="3969640" y="4764720"/>
              <a:ext cx="2348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5D4B6F-92F1-4BAB-87F2-51758820B6E8}"/>
              </a:ext>
            </a:extLst>
          </p:cNvPr>
          <p:cNvGrpSpPr/>
          <p:nvPr/>
        </p:nvGrpSpPr>
        <p:grpSpPr>
          <a:xfrm>
            <a:off x="9371494" y="4337052"/>
            <a:ext cx="2381142" cy="1829072"/>
            <a:chOff x="3937346" y="1720430"/>
            <a:chExt cx="2381142" cy="18290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971E10-5AF8-4725-A3CF-384A494D6AD8}"/>
                </a:ext>
              </a:extLst>
            </p:cNvPr>
            <p:cNvGrpSpPr/>
            <p:nvPr/>
          </p:nvGrpSpPr>
          <p:grpSpPr>
            <a:xfrm>
              <a:off x="3937346" y="1720430"/>
              <a:ext cx="2372919" cy="358073"/>
              <a:chOff x="8082213" y="1735109"/>
              <a:chExt cx="3183338" cy="358073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ED6DE3-7C45-457C-823E-F7B9D1AECB64}"/>
                  </a:ext>
                </a:extLst>
              </p:cNvPr>
              <p:cNvSpPr txBox="1"/>
              <p:nvPr/>
            </p:nvSpPr>
            <p:spPr>
              <a:xfrm>
                <a:off x="8114506" y="1786715"/>
                <a:ext cx="3151045" cy="306467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38F9A4-DBF3-4E54-BBB0-3AEC1BD40E26}"/>
                  </a:ext>
                </a:extLst>
              </p:cNvPr>
              <p:cNvSpPr txBox="1"/>
              <p:nvPr/>
            </p:nvSpPr>
            <p:spPr>
              <a:xfrm>
                <a:off x="8082213" y="1735109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5FA8CB-518B-44E1-8D5F-4FCBB69246DE}"/>
                </a:ext>
              </a:extLst>
            </p:cNvPr>
            <p:cNvSpPr txBox="1"/>
            <p:nvPr/>
          </p:nvSpPr>
          <p:spPr>
            <a:xfrm>
              <a:off x="3969640" y="2164507"/>
              <a:ext cx="2348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779BA3-B7FF-4051-A8D6-2EA1A8600A40}"/>
              </a:ext>
            </a:extLst>
          </p:cNvPr>
          <p:cNvGrpSpPr/>
          <p:nvPr/>
        </p:nvGrpSpPr>
        <p:grpSpPr>
          <a:xfrm>
            <a:off x="8948818" y="1665701"/>
            <a:ext cx="2381142" cy="1829072"/>
            <a:chOff x="862040" y="4320645"/>
            <a:chExt cx="2381142" cy="18290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344BC1-87AC-489D-9EE4-3DFC0D16197B}"/>
                </a:ext>
              </a:extLst>
            </p:cNvPr>
            <p:cNvGrpSpPr/>
            <p:nvPr/>
          </p:nvGrpSpPr>
          <p:grpSpPr>
            <a:xfrm>
              <a:off x="862040" y="4320645"/>
              <a:ext cx="2372919" cy="358073"/>
              <a:chOff x="869475" y="4706511"/>
              <a:chExt cx="3183338" cy="35807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6D09B5-20E9-4626-B1E6-D9D29A0ED958}"/>
                  </a:ext>
                </a:extLst>
              </p:cNvPr>
              <p:cNvSpPr txBox="1"/>
              <p:nvPr/>
            </p:nvSpPr>
            <p:spPr>
              <a:xfrm>
                <a:off x="901768" y="4758117"/>
                <a:ext cx="3151045" cy="30646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C9C3312-73A7-4174-AC5E-C7EBF01A1628}"/>
                  </a:ext>
                </a:extLst>
              </p:cNvPr>
              <p:cNvSpPr txBox="1"/>
              <p:nvPr/>
            </p:nvSpPr>
            <p:spPr>
              <a:xfrm>
                <a:off x="869475" y="4706511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D6A425-F895-42FF-BC99-0C6480700FE2}"/>
                </a:ext>
              </a:extLst>
            </p:cNvPr>
            <p:cNvSpPr txBox="1"/>
            <p:nvPr/>
          </p:nvSpPr>
          <p:spPr>
            <a:xfrm>
              <a:off x="894334" y="4764722"/>
              <a:ext cx="2348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1BAE8-B770-4647-8616-6046B2D6F8D4}"/>
              </a:ext>
            </a:extLst>
          </p:cNvPr>
          <p:cNvGrpSpPr/>
          <p:nvPr/>
        </p:nvGrpSpPr>
        <p:grpSpPr>
          <a:xfrm>
            <a:off x="862040" y="1720432"/>
            <a:ext cx="2381142" cy="1829072"/>
            <a:chOff x="862040" y="1720432"/>
            <a:chExt cx="2381142" cy="18290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93B57F0-6AE7-43A3-B74A-A2812F3C6C40}"/>
                </a:ext>
              </a:extLst>
            </p:cNvPr>
            <p:cNvGrpSpPr/>
            <p:nvPr/>
          </p:nvGrpSpPr>
          <p:grpSpPr>
            <a:xfrm>
              <a:off x="862040" y="1720432"/>
              <a:ext cx="2372919" cy="358073"/>
              <a:chOff x="869475" y="1735111"/>
              <a:chExt cx="3183338" cy="35807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A9BC18-E0FC-47AA-909E-79A7CDC9C705}"/>
                  </a:ext>
                </a:extLst>
              </p:cNvPr>
              <p:cNvSpPr txBox="1"/>
              <p:nvPr/>
            </p:nvSpPr>
            <p:spPr>
              <a:xfrm>
                <a:off x="901768" y="1786717"/>
                <a:ext cx="3151045" cy="30646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574F01-AE20-44C0-AE40-F834B2124790}"/>
                  </a:ext>
                </a:extLst>
              </p:cNvPr>
              <p:cNvSpPr txBox="1"/>
              <p:nvPr/>
            </p:nvSpPr>
            <p:spPr>
              <a:xfrm>
                <a:off x="869475" y="1735111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007B11-9F73-445F-8E73-FC15C6A0C0BA}"/>
                </a:ext>
              </a:extLst>
            </p:cNvPr>
            <p:cNvSpPr txBox="1"/>
            <p:nvPr/>
          </p:nvSpPr>
          <p:spPr>
            <a:xfrm>
              <a:off x="894334" y="2164509"/>
              <a:ext cx="2348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534565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A0681-AD34-40BB-A25F-0EE733081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1B2842-DC5F-477A-AFF4-065A04B13832}"/>
              </a:ext>
            </a:extLst>
          </p:cNvPr>
          <p:cNvGrpSpPr/>
          <p:nvPr/>
        </p:nvGrpSpPr>
        <p:grpSpPr>
          <a:xfrm>
            <a:off x="799410" y="4706719"/>
            <a:ext cx="2983091" cy="358073"/>
            <a:chOff x="869475" y="4706511"/>
            <a:chExt cx="3183338" cy="3580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B6FFC9-D9B1-4152-90A3-FD8F7B3B82E7}"/>
                </a:ext>
              </a:extLst>
            </p:cNvPr>
            <p:cNvSpPr txBox="1"/>
            <p:nvPr/>
          </p:nvSpPr>
          <p:spPr>
            <a:xfrm>
              <a:off x="901768" y="4758117"/>
              <a:ext cx="3151045" cy="30646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465CE3-2440-4C36-8CCE-F86E46FFE8B5}"/>
                </a:ext>
              </a:extLst>
            </p:cNvPr>
            <p:cNvSpPr txBox="1"/>
            <p:nvPr/>
          </p:nvSpPr>
          <p:spPr>
            <a:xfrm>
              <a:off x="869475" y="47065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9D093C-EE5C-4728-B951-1FDF575B7FDC}"/>
              </a:ext>
            </a:extLst>
          </p:cNvPr>
          <p:cNvSpPr txBox="1"/>
          <p:nvPr/>
        </p:nvSpPr>
        <p:spPr>
          <a:xfrm>
            <a:off x="829672" y="5047119"/>
            <a:ext cx="292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14B4AB-F914-4C22-9AB1-19FB6205AEFD}"/>
              </a:ext>
            </a:extLst>
          </p:cNvPr>
          <p:cNvGrpSpPr/>
          <p:nvPr/>
        </p:nvGrpSpPr>
        <p:grpSpPr>
          <a:xfrm>
            <a:off x="4282287" y="5102291"/>
            <a:ext cx="3625684" cy="358073"/>
            <a:chOff x="8082213" y="1735109"/>
            <a:chExt cx="3183338" cy="3580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E2EE0B-2430-4BF5-A49E-DCDD6B663578}"/>
                </a:ext>
              </a:extLst>
            </p:cNvPr>
            <p:cNvSpPr txBox="1"/>
            <p:nvPr/>
          </p:nvSpPr>
          <p:spPr>
            <a:xfrm>
              <a:off x="8114506" y="1786715"/>
              <a:ext cx="3151045" cy="30646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5290E0-9480-4DDB-89A0-1E79D14F2486}"/>
                </a:ext>
              </a:extLst>
            </p:cNvPr>
            <p:cNvSpPr txBox="1"/>
            <p:nvPr/>
          </p:nvSpPr>
          <p:spPr>
            <a:xfrm>
              <a:off x="8082213" y="17351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2A90EF9-9829-406D-93E5-74FCCE380127}"/>
              </a:ext>
            </a:extLst>
          </p:cNvPr>
          <p:cNvSpPr txBox="1"/>
          <p:nvPr/>
        </p:nvSpPr>
        <p:spPr>
          <a:xfrm>
            <a:off x="4282287" y="5453612"/>
            <a:ext cx="3625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58B00F-5396-4AD5-889C-9EF1B00D432C}"/>
              </a:ext>
            </a:extLst>
          </p:cNvPr>
          <p:cNvGrpSpPr/>
          <p:nvPr/>
        </p:nvGrpSpPr>
        <p:grpSpPr>
          <a:xfrm>
            <a:off x="8773556" y="4706719"/>
            <a:ext cx="2983091" cy="358073"/>
            <a:chOff x="8082213" y="4706509"/>
            <a:chExt cx="3183338" cy="3580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60FF66-0250-4D51-A287-35BA404B0C08}"/>
                </a:ext>
              </a:extLst>
            </p:cNvPr>
            <p:cNvSpPr txBox="1"/>
            <p:nvPr/>
          </p:nvSpPr>
          <p:spPr>
            <a:xfrm>
              <a:off x="8114506" y="4758115"/>
              <a:ext cx="3151045" cy="30646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2DDF93-6675-414E-9280-5B5896C4FB22}"/>
                </a:ext>
              </a:extLst>
            </p:cNvPr>
            <p:cNvSpPr txBox="1"/>
            <p:nvPr/>
          </p:nvSpPr>
          <p:spPr>
            <a:xfrm>
              <a:off x="8082213" y="47065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A457448-2FD2-4F30-9AC8-F09032DA48B0}"/>
              </a:ext>
            </a:extLst>
          </p:cNvPr>
          <p:cNvSpPr txBox="1"/>
          <p:nvPr/>
        </p:nvSpPr>
        <p:spPr>
          <a:xfrm>
            <a:off x="8803799" y="5061186"/>
            <a:ext cx="292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DC78B2-351D-48EF-B17E-BD92CD747D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1244653-5A61-4F10-936E-5155B9B693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0DDDDE4-9307-4F7E-A4D9-8004AA1102A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90B32B3-F614-4ADE-B68F-87EBB78D929F}"/>
              </a:ext>
            </a:extLst>
          </p:cNvPr>
          <p:cNvSpPr/>
          <p:nvPr/>
        </p:nvSpPr>
        <p:spPr>
          <a:xfrm flipH="1">
            <a:off x="10164459" y="1975627"/>
            <a:ext cx="914401" cy="707286"/>
          </a:xfrm>
          <a:custGeom>
            <a:avLst/>
            <a:gdLst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1047750 w 3043673"/>
              <a:gd name="connsiteY15" fmla="*/ 2355865 h 2355865"/>
              <a:gd name="connsiteX16" fmla="*/ 1047750 w 3043673"/>
              <a:gd name="connsiteY16" fmla="*/ 2353459 h 2355865"/>
              <a:gd name="connsiteX17" fmla="*/ 966443 w 3043673"/>
              <a:gd name="connsiteY17" fmla="*/ 2352941 h 2355865"/>
              <a:gd name="connsiteX18" fmla="*/ 757496 w 3043673"/>
              <a:gd name="connsiteY18" fmla="*/ 2352752 h 2355865"/>
              <a:gd name="connsiteX19" fmla="*/ 611612 w 3043673"/>
              <a:gd name="connsiteY19" fmla="*/ 2205346 h 2355865"/>
              <a:gd name="connsiteX20" fmla="*/ 610093 w 3043673"/>
              <a:gd name="connsiteY20" fmla="*/ 1088428 h 2355865"/>
              <a:gd name="connsiteX21" fmla="*/ 594896 w 3043673"/>
              <a:gd name="connsiteY21" fmla="*/ 1020044 h 2355865"/>
              <a:gd name="connsiteX22" fmla="*/ 537150 w 3043673"/>
              <a:gd name="connsiteY22" fmla="*/ 1050436 h 2355865"/>
              <a:gd name="connsiteX23" fmla="*/ 284894 w 3043673"/>
              <a:gd name="connsiteY23" fmla="*/ 1232790 h 2355865"/>
              <a:gd name="connsiteX24" fmla="*/ 149650 w 3043673"/>
              <a:gd name="connsiteY24" fmla="*/ 1273820 h 2355865"/>
              <a:gd name="connsiteX25" fmla="*/ 6804 w 3043673"/>
              <a:gd name="connsiteY25" fmla="*/ 1167448 h 2355865"/>
              <a:gd name="connsiteX26" fmla="*/ 66070 w 3043673"/>
              <a:gd name="connsiteY26" fmla="*/ 1007886 h 2355865"/>
              <a:gd name="connsiteX27" fmla="*/ 546268 w 3043673"/>
              <a:gd name="connsiteY27" fmla="*/ 661415 h 2355865"/>
              <a:gd name="connsiteX28" fmla="*/ 1372941 w 3043673"/>
              <a:gd name="connsiteY28" fmla="*/ 67242 h 2355865"/>
              <a:gd name="connsiteX29" fmla="*/ 1522812 w 3043673"/>
              <a:gd name="connsiteY29" fmla="*/ 0 h 2355865"/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1047750 w 3043673"/>
              <a:gd name="connsiteY15" fmla="*/ 2355865 h 2355865"/>
              <a:gd name="connsiteX16" fmla="*/ 966443 w 3043673"/>
              <a:gd name="connsiteY16" fmla="*/ 2352941 h 2355865"/>
              <a:gd name="connsiteX17" fmla="*/ 757496 w 3043673"/>
              <a:gd name="connsiteY17" fmla="*/ 2352752 h 2355865"/>
              <a:gd name="connsiteX18" fmla="*/ 611612 w 3043673"/>
              <a:gd name="connsiteY18" fmla="*/ 2205346 h 2355865"/>
              <a:gd name="connsiteX19" fmla="*/ 610093 w 3043673"/>
              <a:gd name="connsiteY19" fmla="*/ 1088428 h 2355865"/>
              <a:gd name="connsiteX20" fmla="*/ 594896 w 3043673"/>
              <a:gd name="connsiteY20" fmla="*/ 1020044 h 2355865"/>
              <a:gd name="connsiteX21" fmla="*/ 537150 w 3043673"/>
              <a:gd name="connsiteY21" fmla="*/ 1050436 h 2355865"/>
              <a:gd name="connsiteX22" fmla="*/ 284894 w 3043673"/>
              <a:gd name="connsiteY22" fmla="*/ 1232790 h 2355865"/>
              <a:gd name="connsiteX23" fmla="*/ 149650 w 3043673"/>
              <a:gd name="connsiteY23" fmla="*/ 1273820 h 2355865"/>
              <a:gd name="connsiteX24" fmla="*/ 6804 w 3043673"/>
              <a:gd name="connsiteY24" fmla="*/ 1167448 h 2355865"/>
              <a:gd name="connsiteX25" fmla="*/ 66070 w 3043673"/>
              <a:gd name="connsiteY25" fmla="*/ 1007886 h 2355865"/>
              <a:gd name="connsiteX26" fmla="*/ 546268 w 3043673"/>
              <a:gd name="connsiteY26" fmla="*/ 661415 h 2355865"/>
              <a:gd name="connsiteX27" fmla="*/ 1372941 w 3043673"/>
              <a:gd name="connsiteY27" fmla="*/ 67242 h 2355865"/>
              <a:gd name="connsiteX28" fmla="*/ 1522812 w 3043673"/>
              <a:gd name="connsiteY28" fmla="*/ 0 h 2355865"/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966443 w 3043673"/>
              <a:gd name="connsiteY15" fmla="*/ 2352941 h 2355865"/>
              <a:gd name="connsiteX16" fmla="*/ 757496 w 3043673"/>
              <a:gd name="connsiteY16" fmla="*/ 2352752 h 2355865"/>
              <a:gd name="connsiteX17" fmla="*/ 611612 w 3043673"/>
              <a:gd name="connsiteY17" fmla="*/ 2205346 h 2355865"/>
              <a:gd name="connsiteX18" fmla="*/ 610093 w 3043673"/>
              <a:gd name="connsiteY18" fmla="*/ 1088428 h 2355865"/>
              <a:gd name="connsiteX19" fmla="*/ 594896 w 3043673"/>
              <a:gd name="connsiteY19" fmla="*/ 1020044 h 2355865"/>
              <a:gd name="connsiteX20" fmla="*/ 537150 w 3043673"/>
              <a:gd name="connsiteY20" fmla="*/ 1050436 h 2355865"/>
              <a:gd name="connsiteX21" fmla="*/ 284894 w 3043673"/>
              <a:gd name="connsiteY21" fmla="*/ 1232790 h 2355865"/>
              <a:gd name="connsiteX22" fmla="*/ 149650 w 3043673"/>
              <a:gd name="connsiteY22" fmla="*/ 1273820 h 2355865"/>
              <a:gd name="connsiteX23" fmla="*/ 6804 w 3043673"/>
              <a:gd name="connsiteY23" fmla="*/ 1167448 h 2355865"/>
              <a:gd name="connsiteX24" fmla="*/ 66070 w 3043673"/>
              <a:gd name="connsiteY24" fmla="*/ 1007886 h 2355865"/>
              <a:gd name="connsiteX25" fmla="*/ 546268 w 3043673"/>
              <a:gd name="connsiteY25" fmla="*/ 661415 h 2355865"/>
              <a:gd name="connsiteX26" fmla="*/ 1372941 w 3043673"/>
              <a:gd name="connsiteY26" fmla="*/ 67242 h 2355865"/>
              <a:gd name="connsiteX27" fmla="*/ 1522812 w 3043673"/>
              <a:gd name="connsiteY27" fmla="*/ 0 h 2355865"/>
              <a:gd name="connsiteX0" fmla="*/ 1522812 w 3043673"/>
              <a:gd name="connsiteY0" fmla="*/ 0 h 2355189"/>
              <a:gd name="connsiteX1" fmla="*/ 1673823 w 3043673"/>
              <a:gd name="connsiteY1" fmla="*/ 67242 h 2355189"/>
              <a:gd name="connsiteX2" fmla="*/ 2518731 w 3043673"/>
              <a:gd name="connsiteY2" fmla="*/ 676609 h 2355189"/>
              <a:gd name="connsiteX3" fmla="*/ 2951822 w 3043673"/>
              <a:gd name="connsiteY3" fmla="*/ 985093 h 2355189"/>
              <a:gd name="connsiteX4" fmla="*/ 3042998 w 3043673"/>
              <a:gd name="connsiteY4" fmla="*/ 1108182 h 2355189"/>
              <a:gd name="connsiteX5" fmla="*/ 2979175 w 3043673"/>
              <a:gd name="connsiteY5" fmla="*/ 1244948 h 2355189"/>
              <a:gd name="connsiteX6" fmla="*/ 2784665 w 3043673"/>
              <a:gd name="connsiteY6" fmla="*/ 1244948 h 2355189"/>
              <a:gd name="connsiteX7" fmla="*/ 2524811 w 3043673"/>
              <a:gd name="connsiteY7" fmla="*/ 1061075 h 2355189"/>
              <a:gd name="connsiteX8" fmla="*/ 2448829 w 3043673"/>
              <a:gd name="connsiteY8" fmla="*/ 1020044 h 2355189"/>
              <a:gd name="connsiteX9" fmla="*/ 2435152 w 3043673"/>
              <a:gd name="connsiteY9" fmla="*/ 1103622 h 2355189"/>
              <a:gd name="connsiteX10" fmla="*/ 2435152 w 3043673"/>
              <a:gd name="connsiteY10" fmla="*/ 1653726 h 2355189"/>
              <a:gd name="connsiteX11" fmla="*/ 2435152 w 3043673"/>
              <a:gd name="connsiteY11" fmla="*/ 2208387 h 2355189"/>
              <a:gd name="connsiteX12" fmla="*/ 2295347 w 3043673"/>
              <a:gd name="connsiteY12" fmla="*/ 2354271 h 2355189"/>
              <a:gd name="connsiteX13" fmla="*/ 2038350 w 3043673"/>
              <a:gd name="connsiteY13" fmla="*/ 2355189 h 2355189"/>
              <a:gd name="connsiteX14" fmla="*/ 966443 w 3043673"/>
              <a:gd name="connsiteY14" fmla="*/ 2352941 h 2355189"/>
              <a:gd name="connsiteX15" fmla="*/ 757496 w 3043673"/>
              <a:gd name="connsiteY15" fmla="*/ 2352752 h 2355189"/>
              <a:gd name="connsiteX16" fmla="*/ 611612 w 3043673"/>
              <a:gd name="connsiteY16" fmla="*/ 2205346 h 2355189"/>
              <a:gd name="connsiteX17" fmla="*/ 610093 w 3043673"/>
              <a:gd name="connsiteY17" fmla="*/ 1088428 h 2355189"/>
              <a:gd name="connsiteX18" fmla="*/ 594896 w 3043673"/>
              <a:gd name="connsiteY18" fmla="*/ 1020044 h 2355189"/>
              <a:gd name="connsiteX19" fmla="*/ 537150 w 3043673"/>
              <a:gd name="connsiteY19" fmla="*/ 1050436 h 2355189"/>
              <a:gd name="connsiteX20" fmla="*/ 284894 w 3043673"/>
              <a:gd name="connsiteY20" fmla="*/ 1232790 h 2355189"/>
              <a:gd name="connsiteX21" fmla="*/ 149650 w 3043673"/>
              <a:gd name="connsiteY21" fmla="*/ 1273820 h 2355189"/>
              <a:gd name="connsiteX22" fmla="*/ 6804 w 3043673"/>
              <a:gd name="connsiteY22" fmla="*/ 1167448 h 2355189"/>
              <a:gd name="connsiteX23" fmla="*/ 66070 w 3043673"/>
              <a:gd name="connsiteY23" fmla="*/ 1007886 h 2355189"/>
              <a:gd name="connsiteX24" fmla="*/ 546268 w 3043673"/>
              <a:gd name="connsiteY24" fmla="*/ 661415 h 2355189"/>
              <a:gd name="connsiteX25" fmla="*/ 1372941 w 3043673"/>
              <a:gd name="connsiteY25" fmla="*/ 67242 h 2355189"/>
              <a:gd name="connsiteX26" fmla="*/ 1522812 w 3043673"/>
              <a:gd name="connsiteY26" fmla="*/ 0 h 2355189"/>
              <a:gd name="connsiteX0" fmla="*/ 1522812 w 3043673"/>
              <a:gd name="connsiteY0" fmla="*/ 0 h 2354271"/>
              <a:gd name="connsiteX1" fmla="*/ 1673823 w 3043673"/>
              <a:gd name="connsiteY1" fmla="*/ 67242 h 2354271"/>
              <a:gd name="connsiteX2" fmla="*/ 2518731 w 3043673"/>
              <a:gd name="connsiteY2" fmla="*/ 676609 h 2354271"/>
              <a:gd name="connsiteX3" fmla="*/ 2951822 w 3043673"/>
              <a:gd name="connsiteY3" fmla="*/ 985093 h 2354271"/>
              <a:gd name="connsiteX4" fmla="*/ 3042998 w 3043673"/>
              <a:gd name="connsiteY4" fmla="*/ 1108182 h 2354271"/>
              <a:gd name="connsiteX5" fmla="*/ 2979175 w 3043673"/>
              <a:gd name="connsiteY5" fmla="*/ 1244948 h 2354271"/>
              <a:gd name="connsiteX6" fmla="*/ 2784665 w 3043673"/>
              <a:gd name="connsiteY6" fmla="*/ 1244948 h 2354271"/>
              <a:gd name="connsiteX7" fmla="*/ 2524811 w 3043673"/>
              <a:gd name="connsiteY7" fmla="*/ 1061075 h 2354271"/>
              <a:gd name="connsiteX8" fmla="*/ 2448829 w 3043673"/>
              <a:gd name="connsiteY8" fmla="*/ 1020044 h 2354271"/>
              <a:gd name="connsiteX9" fmla="*/ 2435152 w 3043673"/>
              <a:gd name="connsiteY9" fmla="*/ 1103622 h 2354271"/>
              <a:gd name="connsiteX10" fmla="*/ 2435152 w 3043673"/>
              <a:gd name="connsiteY10" fmla="*/ 1653726 h 2354271"/>
              <a:gd name="connsiteX11" fmla="*/ 2435152 w 3043673"/>
              <a:gd name="connsiteY11" fmla="*/ 2208387 h 2354271"/>
              <a:gd name="connsiteX12" fmla="*/ 2295347 w 3043673"/>
              <a:gd name="connsiteY12" fmla="*/ 2354271 h 2354271"/>
              <a:gd name="connsiteX13" fmla="*/ 966443 w 3043673"/>
              <a:gd name="connsiteY13" fmla="*/ 2352941 h 2354271"/>
              <a:gd name="connsiteX14" fmla="*/ 757496 w 3043673"/>
              <a:gd name="connsiteY14" fmla="*/ 2352752 h 2354271"/>
              <a:gd name="connsiteX15" fmla="*/ 611612 w 3043673"/>
              <a:gd name="connsiteY15" fmla="*/ 2205346 h 2354271"/>
              <a:gd name="connsiteX16" fmla="*/ 610093 w 3043673"/>
              <a:gd name="connsiteY16" fmla="*/ 1088428 h 2354271"/>
              <a:gd name="connsiteX17" fmla="*/ 594896 w 3043673"/>
              <a:gd name="connsiteY17" fmla="*/ 1020044 h 2354271"/>
              <a:gd name="connsiteX18" fmla="*/ 537150 w 3043673"/>
              <a:gd name="connsiteY18" fmla="*/ 1050436 h 2354271"/>
              <a:gd name="connsiteX19" fmla="*/ 284894 w 3043673"/>
              <a:gd name="connsiteY19" fmla="*/ 1232790 h 2354271"/>
              <a:gd name="connsiteX20" fmla="*/ 149650 w 3043673"/>
              <a:gd name="connsiteY20" fmla="*/ 1273820 h 2354271"/>
              <a:gd name="connsiteX21" fmla="*/ 6804 w 3043673"/>
              <a:gd name="connsiteY21" fmla="*/ 1167448 h 2354271"/>
              <a:gd name="connsiteX22" fmla="*/ 66070 w 3043673"/>
              <a:gd name="connsiteY22" fmla="*/ 1007886 h 2354271"/>
              <a:gd name="connsiteX23" fmla="*/ 546268 w 3043673"/>
              <a:gd name="connsiteY23" fmla="*/ 661415 h 2354271"/>
              <a:gd name="connsiteX24" fmla="*/ 1372941 w 3043673"/>
              <a:gd name="connsiteY24" fmla="*/ 67242 h 2354271"/>
              <a:gd name="connsiteX25" fmla="*/ 1522812 w 3043673"/>
              <a:gd name="connsiteY25" fmla="*/ 0 h 2354271"/>
              <a:gd name="connsiteX0" fmla="*/ 1522812 w 3043673"/>
              <a:gd name="connsiteY0" fmla="*/ 0 h 2354271"/>
              <a:gd name="connsiteX1" fmla="*/ 1673823 w 3043673"/>
              <a:gd name="connsiteY1" fmla="*/ 67242 h 2354271"/>
              <a:gd name="connsiteX2" fmla="*/ 2518731 w 3043673"/>
              <a:gd name="connsiteY2" fmla="*/ 676609 h 2354271"/>
              <a:gd name="connsiteX3" fmla="*/ 2951822 w 3043673"/>
              <a:gd name="connsiteY3" fmla="*/ 985093 h 2354271"/>
              <a:gd name="connsiteX4" fmla="*/ 3042998 w 3043673"/>
              <a:gd name="connsiteY4" fmla="*/ 1108182 h 2354271"/>
              <a:gd name="connsiteX5" fmla="*/ 2979175 w 3043673"/>
              <a:gd name="connsiteY5" fmla="*/ 1244948 h 2354271"/>
              <a:gd name="connsiteX6" fmla="*/ 2784665 w 3043673"/>
              <a:gd name="connsiteY6" fmla="*/ 1244948 h 2354271"/>
              <a:gd name="connsiteX7" fmla="*/ 2524811 w 3043673"/>
              <a:gd name="connsiteY7" fmla="*/ 1061075 h 2354271"/>
              <a:gd name="connsiteX8" fmla="*/ 2448829 w 3043673"/>
              <a:gd name="connsiteY8" fmla="*/ 1020044 h 2354271"/>
              <a:gd name="connsiteX9" fmla="*/ 2435152 w 3043673"/>
              <a:gd name="connsiteY9" fmla="*/ 1103622 h 2354271"/>
              <a:gd name="connsiteX10" fmla="*/ 2435152 w 3043673"/>
              <a:gd name="connsiteY10" fmla="*/ 1653726 h 2354271"/>
              <a:gd name="connsiteX11" fmla="*/ 2435152 w 3043673"/>
              <a:gd name="connsiteY11" fmla="*/ 2208387 h 2354271"/>
              <a:gd name="connsiteX12" fmla="*/ 2295347 w 3043673"/>
              <a:gd name="connsiteY12" fmla="*/ 2354271 h 2354271"/>
              <a:gd name="connsiteX13" fmla="*/ 757496 w 3043673"/>
              <a:gd name="connsiteY13" fmla="*/ 2352752 h 2354271"/>
              <a:gd name="connsiteX14" fmla="*/ 611612 w 3043673"/>
              <a:gd name="connsiteY14" fmla="*/ 2205346 h 2354271"/>
              <a:gd name="connsiteX15" fmla="*/ 610093 w 3043673"/>
              <a:gd name="connsiteY15" fmla="*/ 1088428 h 2354271"/>
              <a:gd name="connsiteX16" fmla="*/ 594896 w 3043673"/>
              <a:gd name="connsiteY16" fmla="*/ 1020044 h 2354271"/>
              <a:gd name="connsiteX17" fmla="*/ 537150 w 3043673"/>
              <a:gd name="connsiteY17" fmla="*/ 1050436 h 2354271"/>
              <a:gd name="connsiteX18" fmla="*/ 284894 w 3043673"/>
              <a:gd name="connsiteY18" fmla="*/ 1232790 h 2354271"/>
              <a:gd name="connsiteX19" fmla="*/ 149650 w 3043673"/>
              <a:gd name="connsiteY19" fmla="*/ 1273820 h 2354271"/>
              <a:gd name="connsiteX20" fmla="*/ 6804 w 3043673"/>
              <a:gd name="connsiteY20" fmla="*/ 1167448 h 2354271"/>
              <a:gd name="connsiteX21" fmla="*/ 66070 w 3043673"/>
              <a:gd name="connsiteY21" fmla="*/ 1007886 h 2354271"/>
              <a:gd name="connsiteX22" fmla="*/ 546268 w 3043673"/>
              <a:gd name="connsiteY22" fmla="*/ 661415 h 2354271"/>
              <a:gd name="connsiteX23" fmla="*/ 1372941 w 3043673"/>
              <a:gd name="connsiteY23" fmla="*/ 67242 h 2354271"/>
              <a:gd name="connsiteX24" fmla="*/ 1522812 w 3043673"/>
              <a:gd name="connsiteY24" fmla="*/ 0 h 23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43673" h="2354271">
                <a:moveTo>
                  <a:pt x="1522812" y="0"/>
                </a:moveTo>
                <a:cubicBezTo>
                  <a:pt x="1566311" y="0"/>
                  <a:pt x="1610000" y="22414"/>
                  <a:pt x="1673823" y="67242"/>
                </a:cubicBezTo>
                <a:lnTo>
                  <a:pt x="2518731" y="676609"/>
                </a:lnTo>
                <a:lnTo>
                  <a:pt x="2951822" y="985093"/>
                </a:lnTo>
                <a:cubicBezTo>
                  <a:pt x="2995891" y="1017006"/>
                  <a:pt x="3038440" y="1047397"/>
                  <a:pt x="3042998" y="1108182"/>
                </a:cubicBezTo>
                <a:cubicBezTo>
                  <a:pt x="3047558" y="1165928"/>
                  <a:pt x="3029323" y="1214555"/>
                  <a:pt x="2979175" y="1244948"/>
                </a:cubicBezTo>
                <a:cubicBezTo>
                  <a:pt x="2915352" y="1284457"/>
                  <a:pt x="2846969" y="1285976"/>
                  <a:pt x="2784665" y="1244948"/>
                </a:cubicBezTo>
                <a:cubicBezTo>
                  <a:pt x="2696528" y="1187202"/>
                  <a:pt x="2611429" y="1121860"/>
                  <a:pt x="2524811" y="1061075"/>
                </a:cubicBezTo>
                <a:cubicBezTo>
                  <a:pt x="2500496" y="1044359"/>
                  <a:pt x="2476182" y="1007886"/>
                  <a:pt x="2448829" y="1020044"/>
                </a:cubicBezTo>
                <a:cubicBezTo>
                  <a:pt x="2418436" y="1033720"/>
                  <a:pt x="2435152" y="1074750"/>
                  <a:pt x="2435152" y="1103622"/>
                </a:cubicBezTo>
                <a:cubicBezTo>
                  <a:pt x="2433632" y="1289017"/>
                  <a:pt x="2435152" y="1471371"/>
                  <a:pt x="2435152" y="1653726"/>
                </a:cubicBezTo>
                <a:lnTo>
                  <a:pt x="2435152" y="2208387"/>
                </a:lnTo>
                <a:cubicBezTo>
                  <a:pt x="2435152" y="2313241"/>
                  <a:pt x="2398681" y="2352752"/>
                  <a:pt x="2295347" y="2354271"/>
                </a:cubicBezTo>
                <a:lnTo>
                  <a:pt x="757496" y="2352752"/>
                </a:lnTo>
                <a:cubicBezTo>
                  <a:pt x="648083" y="2351230"/>
                  <a:pt x="611612" y="2314760"/>
                  <a:pt x="611612" y="2205346"/>
                </a:cubicBezTo>
                <a:cubicBezTo>
                  <a:pt x="611612" y="1833042"/>
                  <a:pt x="611612" y="1460735"/>
                  <a:pt x="610093" y="1088428"/>
                </a:cubicBezTo>
                <a:cubicBezTo>
                  <a:pt x="610093" y="1065632"/>
                  <a:pt x="623768" y="1032200"/>
                  <a:pt x="594896" y="1020044"/>
                </a:cubicBezTo>
                <a:cubicBezTo>
                  <a:pt x="573623" y="1010927"/>
                  <a:pt x="555385" y="1036760"/>
                  <a:pt x="537150" y="1050436"/>
                </a:cubicBezTo>
                <a:cubicBezTo>
                  <a:pt x="452054" y="1111220"/>
                  <a:pt x="368474" y="1170486"/>
                  <a:pt x="284894" y="1232790"/>
                </a:cubicBezTo>
                <a:cubicBezTo>
                  <a:pt x="243864" y="1263184"/>
                  <a:pt x="199795" y="1279900"/>
                  <a:pt x="149650" y="1273820"/>
                </a:cubicBezTo>
                <a:cubicBezTo>
                  <a:pt x="81267" y="1266222"/>
                  <a:pt x="26559" y="1237350"/>
                  <a:pt x="6804" y="1167448"/>
                </a:cubicBezTo>
                <a:cubicBezTo>
                  <a:pt x="-12951" y="1102103"/>
                  <a:pt x="11364" y="1047397"/>
                  <a:pt x="66070" y="1007886"/>
                </a:cubicBezTo>
                <a:lnTo>
                  <a:pt x="546268" y="661415"/>
                </a:lnTo>
                <a:lnTo>
                  <a:pt x="1372941" y="67242"/>
                </a:lnTo>
                <a:cubicBezTo>
                  <a:pt x="1436004" y="22414"/>
                  <a:pt x="1479313" y="0"/>
                  <a:pt x="1522812" y="0"/>
                </a:cubicBezTo>
                <a:close/>
              </a:path>
            </a:pathLst>
          </a:cu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C093E3F-8A55-4353-B660-437D77F7432D}"/>
              </a:ext>
            </a:extLst>
          </p:cNvPr>
          <p:cNvSpPr/>
          <p:nvPr/>
        </p:nvSpPr>
        <p:spPr>
          <a:xfrm flipH="1">
            <a:off x="8135005" y="2411633"/>
            <a:ext cx="914401" cy="707286"/>
          </a:xfrm>
          <a:custGeom>
            <a:avLst/>
            <a:gdLst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1047750 w 3043673"/>
              <a:gd name="connsiteY15" fmla="*/ 2355865 h 2355865"/>
              <a:gd name="connsiteX16" fmla="*/ 1047750 w 3043673"/>
              <a:gd name="connsiteY16" fmla="*/ 2353459 h 2355865"/>
              <a:gd name="connsiteX17" fmla="*/ 966443 w 3043673"/>
              <a:gd name="connsiteY17" fmla="*/ 2352941 h 2355865"/>
              <a:gd name="connsiteX18" fmla="*/ 757496 w 3043673"/>
              <a:gd name="connsiteY18" fmla="*/ 2352752 h 2355865"/>
              <a:gd name="connsiteX19" fmla="*/ 611612 w 3043673"/>
              <a:gd name="connsiteY19" fmla="*/ 2205346 h 2355865"/>
              <a:gd name="connsiteX20" fmla="*/ 610093 w 3043673"/>
              <a:gd name="connsiteY20" fmla="*/ 1088428 h 2355865"/>
              <a:gd name="connsiteX21" fmla="*/ 594896 w 3043673"/>
              <a:gd name="connsiteY21" fmla="*/ 1020044 h 2355865"/>
              <a:gd name="connsiteX22" fmla="*/ 537150 w 3043673"/>
              <a:gd name="connsiteY22" fmla="*/ 1050436 h 2355865"/>
              <a:gd name="connsiteX23" fmla="*/ 284894 w 3043673"/>
              <a:gd name="connsiteY23" fmla="*/ 1232790 h 2355865"/>
              <a:gd name="connsiteX24" fmla="*/ 149650 w 3043673"/>
              <a:gd name="connsiteY24" fmla="*/ 1273820 h 2355865"/>
              <a:gd name="connsiteX25" fmla="*/ 6804 w 3043673"/>
              <a:gd name="connsiteY25" fmla="*/ 1167448 h 2355865"/>
              <a:gd name="connsiteX26" fmla="*/ 66070 w 3043673"/>
              <a:gd name="connsiteY26" fmla="*/ 1007886 h 2355865"/>
              <a:gd name="connsiteX27" fmla="*/ 546268 w 3043673"/>
              <a:gd name="connsiteY27" fmla="*/ 661415 h 2355865"/>
              <a:gd name="connsiteX28" fmla="*/ 1372941 w 3043673"/>
              <a:gd name="connsiteY28" fmla="*/ 67242 h 2355865"/>
              <a:gd name="connsiteX29" fmla="*/ 1522812 w 3043673"/>
              <a:gd name="connsiteY29" fmla="*/ 0 h 2355865"/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1047750 w 3043673"/>
              <a:gd name="connsiteY15" fmla="*/ 2355865 h 2355865"/>
              <a:gd name="connsiteX16" fmla="*/ 966443 w 3043673"/>
              <a:gd name="connsiteY16" fmla="*/ 2352941 h 2355865"/>
              <a:gd name="connsiteX17" fmla="*/ 757496 w 3043673"/>
              <a:gd name="connsiteY17" fmla="*/ 2352752 h 2355865"/>
              <a:gd name="connsiteX18" fmla="*/ 611612 w 3043673"/>
              <a:gd name="connsiteY18" fmla="*/ 2205346 h 2355865"/>
              <a:gd name="connsiteX19" fmla="*/ 610093 w 3043673"/>
              <a:gd name="connsiteY19" fmla="*/ 1088428 h 2355865"/>
              <a:gd name="connsiteX20" fmla="*/ 594896 w 3043673"/>
              <a:gd name="connsiteY20" fmla="*/ 1020044 h 2355865"/>
              <a:gd name="connsiteX21" fmla="*/ 537150 w 3043673"/>
              <a:gd name="connsiteY21" fmla="*/ 1050436 h 2355865"/>
              <a:gd name="connsiteX22" fmla="*/ 284894 w 3043673"/>
              <a:gd name="connsiteY22" fmla="*/ 1232790 h 2355865"/>
              <a:gd name="connsiteX23" fmla="*/ 149650 w 3043673"/>
              <a:gd name="connsiteY23" fmla="*/ 1273820 h 2355865"/>
              <a:gd name="connsiteX24" fmla="*/ 6804 w 3043673"/>
              <a:gd name="connsiteY24" fmla="*/ 1167448 h 2355865"/>
              <a:gd name="connsiteX25" fmla="*/ 66070 w 3043673"/>
              <a:gd name="connsiteY25" fmla="*/ 1007886 h 2355865"/>
              <a:gd name="connsiteX26" fmla="*/ 546268 w 3043673"/>
              <a:gd name="connsiteY26" fmla="*/ 661415 h 2355865"/>
              <a:gd name="connsiteX27" fmla="*/ 1372941 w 3043673"/>
              <a:gd name="connsiteY27" fmla="*/ 67242 h 2355865"/>
              <a:gd name="connsiteX28" fmla="*/ 1522812 w 3043673"/>
              <a:gd name="connsiteY28" fmla="*/ 0 h 2355865"/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966443 w 3043673"/>
              <a:gd name="connsiteY15" fmla="*/ 2352941 h 2355865"/>
              <a:gd name="connsiteX16" fmla="*/ 757496 w 3043673"/>
              <a:gd name="connsiteY16" fmla="*/ 2352752 h 2355865"/>
              <a:gd name="connsiteX17" fmla="*/ 611612 w 3043673"/>
              <a:gd name="connsiteY17" fmla="*/ 2205346 h 2355865"/>
              <a:gd name="connsiteX18" fmla="*/ 610093 w 3043673"/>
              <a:gd name="connsiteY18" fmla="*/ 1088428 h 2355865"/>
              <a:gd name="connsiteX19" fmla="*/ 594896 w 3043673"/>
              <a:gd name="connsiteY19" fmla="*/ 1020044 h 2355865"/>
              <a:gd name="connsiteX20" fmla="*/ 537150 w 3043673"/>
              <a:gd name="connsiteY20" fmla="*/ 1050436 h 2355865"/>
              <a:gd name="connsiteX21" fmla="*/ 284894 w 3043673"/>
              <a:gd name="connsiteY21" fmla="*/ 1232790 h 2355865"/>
              <a:gd name="connsiteX22" fmla="*/ 149650 w 3043673"/>
              <a:gd name="connsiteY22" fmla="*/ 1273820 h 2355865"/>
              <a:gd name="connsiteX23" fmla="*/ 6804 w 3043673"/>
              <a:gd name="connsiteY23" fmla="*/ 1167448 h 2355865"/>
              <a:gd name="connsiteX24" fmla="*/ 66070 w 3043673"/>
              <a:gd name="connsiteY24" fmla="*/ 1007886 h 2355865"/>
              <a:gd name="connsiteX25" fmla="*/ 546268 w 3043673"/>
              <a:gd name="connsiteY25" fmla="*/ 661415 h 2355865"/>
              <a:gd name="connsiteX26" fmla="*/ 1372941 w 3043673"/>
              <a:gd name="connsiteY26" fmla="*/ 67242 h 2355865"/>
              <a:gd name="connsiteX27" fmla="*/ 1522812 w 3043673"/>
              <a:gd name="connsiteY27" fmla="*/ 0 h 2355865"/>
              <a:gd name="connsiteX0" fmla="*/ 1522812 w 3043673"/>
              <a:gd name="connsiteY0" fmla="*/ 0 h 2355189"/>
              <a:gd name="connsiteX1" fmla="*/ 1673823 w 3043673"/>
              <a:gd name="connsiteY1" fmla="*/ 67242 h 2355189"/>
              <a:gd name="connsiteX2" fmla="*/ 2518731 w 3043673"/>
              <a:gd name="connsiteY2" fmla="*/ 676609 h 2355189"/>
              <a:gd name="connsiteX3" fmla="*/ 2951822 w 3043673"/>
              <a:gd name="connsiteY3" fmla="*/ 985093 h 2355189"/>
              <a:gd name="connsiteX4" fmla="*/ 3042998 w 3043673"/>
              <a:gd name="connsiteY4" fmla="*/ 1108182 h 2355189"/>
              <a:gd name="connsiteX5" fmla="*/ 2979175 w 3043673"/>
              <a:gd name="connsiteY5" fmla="*/ 1244948 h 2355189"/>
              <a:gd name="connsiteX6" fmla="*/ 2784665 w 3043673"/>
              <a:gd name="connsiteY6" fmla="*/ 1244948 h 2355189"/>
              <a:gd name="connsiteX7" fmla="*/ 2524811 w 3043673"/>
              <a:gd name="connsiteY7" fmla="*/ 1061075 h 2355189"/>
              <a:gd name="connsiteX8" fmla="*/ 2448829 w 3043673"/>
              <a:gd name="connsiteY8" fmla="*/ 1020044 h 2355189"/>
              <a:gd name="connsiteX9" fmla="*/ 2435152 w 3043673"/>
              <a:gd name="connsiteY9" fmla="*/ 1103622 h 2355189"/>
              <a:gd name="connsiteX10" fmla="*/ 2435152 w 3043673"/>
              <a:gd name="connsiteY10" fmla="*/ 1653726 h 2355189"/>
              <a:gd name="connsiteX11" fmla="*/ 2435152 w 3043673"/>
              <a:gd name="connsiteY11" fmla="*/ 2208387 h 2355189"/>
              <a:gd name="connsiteX12" fmla="*/ 2295347 w 3043673"/>
              <a:gd name="connsiteY12" fmla="*/ 2354271 h 2355189"/>
              <a:gd name="connsiteX13" fmla="*/ 2038350 w 3043673"/>
              <a:gd name="connsiteY13" fmla="*/ 2355189 h 2355189"/>
              <a:gd name="connsiteX14" fmla="*/ 966443 w 3043673"/>
              <a:gd name="connsiteY14" fmla="*/ 2352941 h 2355189"/>
              <a:gd name="connsiteX15" fmla="*/ 757496 w 3043673"/>
              <a:gd name="connsiteY15" fmla="*/ 2352752 h 2355189"/>
              <a:gd name="connsiteX16" fmla="*/ 611612 w 3043673"/>
              <a:gd name="connsiteY16" fmla="*/ 2205346 h 2355189"/>
              <a:gd name="connsiteX17" fmla="*/ 610093 w 3043673"/>
              <a:gd name="connsiteY17" fmla="*/ 1088428 h 2355189"/>
              <a:gd name="connsiteX18" fmla="*/ 594896 w 3043673"/>
              <a:gd name="connsiteY18" fmla="*/ 1020044 h 2355189"/>
              <a:gd name="connsiteX19" fmla="*/ 537150 w 3043673"/>
              <a:gd name="connsiteY19" fmla="*/ 1050436 h 2355189"/>
              <a:gd name="connsiteX20" fmla="*/ 284894 w 3043673"/>
              <a:gd name="connsiteY20" fmla="*/ 1232790 h 2355189"/>
              <a:gd name="connsiteX21" fmla="*/ 149650 w 3043673"/>
              <a:gd name="connsiteY21" fmla="*/ 1273820 h 2355189"/>
              <a:gd name="connsiteX22" fmla="*/ 6804 w 3043673"/>
              <a:gd name="connsiteY22" fmla="*/ 1167448 h 2355189"/>
              <a:gd name="connsiteX23" fmla="*/ 66070 w 3043673"/>
              <a:gd name="connsiteY23" fmla="*/ 1007886 h 2355189"/>
              <a:gd name="connsiteX24" fmla="*/ 546268 w 3043673"/>
              <a:gd name="connsiteY24" fmla="*/ 661415 h 2355189"/>
              <a:gd name="connsiteX25" fmla="*/ 1372941 w 3043673"/>
              <a:gd name="connsiteY25" fmla="*/ 67242 h 2355189"/>
              <a:gd name="connsiteX26" fmla="*/ 1522812 w 3043673"/>
              <a:gd name="connsiteY26" fmla="*/ 0 h 2355189"/>
              <a:gd name="connsiteX0" fmla="*/ 1522812 w 3043673"/>
              <a:gd name="connsiteY0" fmla="*/ 0 h 2354271"/>
              <a:gd name="connsiteX1" fmla="*/ 1673823 w 3043673"/>
              <a:gd name="connsiteY1" fmla="*/ 67242 h 2354271"/>
              <a:gd name="connsiteX2" fmla="*/ 2518731 w 3043673"/>
              <a:gd name="connsiteY2" fmla="*/ 676609 h 2354271"/>
              <a:gd name="connsiteX3" fmla="*/ 2951822 w 3043673"/>
              <a:gd name="connsiteY3" fmla="*/ 985093 h 2354271"/>
              <a:gd name="connsiteX4" fmla="*/ 3042998 w 3043673"/>
              <a:gd name="connsiteY4" fmla="*/ 1108182 h 2354271"/>
              <a:gd name="connsiteX5" fmla="*/ 2979175 w 3043673"/>
              <a:gd name="connsiteY5" fmla="*/ 1244948 h 2354271"/>
              <a:gd name="connsiteX6" fmla="*/ 2784665 w 3043673"/>
              <a:gd name="connsiteY6" fmla="*/ 1244948 h 2354271"/>
              <a:gd name="connsiteX7" fmla="*/ 2524811 w 3043673"/>
              <a:gd name="connsiteY7" fmla="*/ 1061075 h 2354271"/>
              <a:gd name="connsiteX8" fmla="*/ 2448829 w 3043673"/>
              <a:gd name="connsiteY8" fmla="*/ 1020044 h 2354271"/>
              <a:gd name="connsiteX9" fmla="*/ 2435152 w 3043673"/>
              <a:gd name="connsiteY9" fmla="*/ 1103622 h 2354271"/>
              <a:gd name="connsiteX10" fmla="*/ 2435152 w 3043673"/>
              <a:gd name="connsiteY10" fmla="*/ 1653726 h 2354271"/>
              <a:gd name="connsiteX11" fmla="*/ 2435152 w 3043673"/>
              <a:gd name="connsiteY11" fmla="*/ 2208387 h 2354271"/>
              <a:gd name="connsiteX12" fmla="*/ 2295347 w 3043673"/>
              <a:gd name="connsiteY12" fmla="*/ 2354271 h 2354271"/>
              <a:gd name="connsiteX13" fmla="*/ 966443 w 3043673"/>
              <a:gd name="connsiteY13" fmla="*/ 2352941 h 2354271"/>
              <a:gd name="connsiteX14" fmla="*/ 757496 w 3043673"/>
              <a:gd name="connsiteY14" fmla="*/ 2352752 h 2354271"/>
              <a:gd name="connsiteX15" fmla="*/ 611612 w 3043673"/>
              <a:gd name="connsiteY15" fmla="*/ 2205346 h 2354271"/>
              <a:gd name="connsiteX16" fmla="*/ 610093 w 3043673"/>
              <a:gd name="connsiteY16" fmla="*/ 1088428 h 2354271"/>
              <a:gd name="connsiteX17" fmla="*/ 594896 w 3043673"/>
              <a:gd name="connsiteY17" fmla="*/ 1020044 h 2354271"/>
              <a:gd name="connsiteX18" fmla="*/ 537150 w 3043673"/>
              <a:gd name="connsiteY18" fmla="*/ 1050436 h 2354271"/>
              <a:gd name="connsiteX19" fmla="*/ 284894 w 3043673"/>
              <a:gd name="connsiteY19" fmla="*/ 1232790 h 2354271"/>
              <a:gd name="connsiteX20" fmla="*/ 149650 w 3043673"/>
              <a:gd name="connsiteY20" fmla="*/ 1273820 h 2354271"/>
              <a:gd name="connsiteX21" fmla="*/ 6804 w 3043673"/>
              <a:gd name="connsiteY21" fmla="*/ 1167448 h 2354271"/>
              <a:gd name="connsiteX22" fmla="*/ 66070 w 3043673"/>
              <a:gd name="connsiteY22" fmla="*/ 1007886 h 2354271"/>
              <a:gd name="connsiteX23" fmla="*/ 546268 w 3043673"/>
              <a:gd name="connsiteY23" fmla="*/ 661415 h 2354271"/>
              <a:gd name="connsiteX24" fmla="*/ 1372941 w 3043673"/>
              <a:gd name="connsiteY24" fmla="*/ 67242 h 2354271"/>
              <a:gd name="connsiteX25" fmla="*/ 1522812 w 3043673"/>
              <a:gd name="connsiteY25" fmla="*/ 0 h 2354271"/>
              <a:gd name="connsiteX0" fmla="*/ 1522812 w 3043673"/>
              <a:gd name="connsiteY0" fmla="*/ 0 h 2354271"/>
              <a:gd name="connsiteX1" fmla="*/ 1673823 w 3043673"/>
              <a:gd name="connsiteY1" fmla="*/ 67242 h 2354271"/>
              <a:gd name="connsiteX2" fmla="*/ 2518731 w 3043673"/>
              <a:gd name="connsiteY2" fmla="*/ 676609 h 2354271"/>
              <a:gd name="connsiteX3" fmla="*/ 2951822 w 3043673"/>
              <a:gd name="connsiteY3" fmla="*/ 985093 h 2354271"/>
              <a:gd name="connsiteX4" fmla="*/ 3042998 w 3043673"/>
              <a:gd name="connsiteY4" fmla="*/ 1108182 h 2354271"/>
              <a:gd name="connsiteX5" fmla="*/ 2979175 w 3043673"/>
              <a:gd name="connsiteY5" fmla="*/ 1244948 h 2354271"/>
              <a:gd name="connsiteX6" fmla="*/ 2784665 w 3043673"/>
              <a:gd name="connsiteY6" fmla="*/ 1244948 h 2354271"/>
              <a:gd name="connsiteX7" fmla="*/ 2524811 w 3043673"/>
              <a:gd name="connsiteY7" fmla="*/ 1061075 h 2354271"/>
              <a:gd name="connsiteX8" fmla="*/ 2448829 w 3043673"/>
              <a:gd name="connsiteY8" fmla="*/ 1020044 h 2354271"/>
              <a:gd name="connsiteX9" fmla="*/ 2435152 w 3043673"/>
              <a:gd name="connsiteY9" fmla="*/ 1103622 h 2354271"/>
              <a:gd name="connsiteX10" fmla="*/ 2435152 w 3043673"/>
              <a:gd name="connsiteY10" fmla="*/ 1653726 h 2354271"/>
              <a:gd name="connsiteX11" fmla="*/ 2435152 w 3043673"/>
              <a:gd name="connsiteY11" fmla="*/ 2208387 h 2354271"/>
              <a:gd name="connsiteX12" fmla="*/ 2295347 w 3043673"/>
              <a:gd name="connsiteY12" fmla="*/ 2354271 h 2354271"/>
              <a:gd name="connsiteX13" fmla="*/ 757496 w 3043673"/>
              <a:gd name="connsiteY13" fmla="*/ 2352752 h 2354271"/>
              <a:gd name="connsiteX14" fmla="*/ 611612 w 3043673"/>
              <a:gd name="connsiteY14" fmla="*/ 2205346 h 2354271"/>
              <a:gd name="connsiteX15" fmla="*/ 610093 w 3043673"/>
              <a:gd name="connsiteY15" fmla="*/ 1088428 h 2354271"/>
              <a:gd name="connsiteX16" fmla="*/ 594896 w 3043673"/>
              <a:gd name="connsiteY16" fmla="*/ 1020044 h 2354271"/>
              <a:gd name="connsiteX17" fmla="*/ 537150 w 3043673"/>
              <a:gd name="connsiteY17" fmla="*/ 1050436 h 2354271"/>
              <a:gd name="connsiteX18" fmla="*/ 284894 w 3043673"/>
              <a:gd name="connsiteY18" fmla="*/ 1232790 h 2354271"/>
              <a:gd name="connsiteX19" fmla="*/ 149650 w 3043673"/>
              <a:gd name="connsiteY19" fmla="*/ 1273820 h 2354271"/>
              <a:gd name="connsiteX20" fmla="*/ 6804 w 3043673"/>
              <a:gd name="connsiteY20" fmla="*/ 1167448 h 2354271"/>
              <a:gd name="connsiteX21" fmla="*/ 66070 w 3043673"/>
              <a:gd name="connsiteY21" fmla="*/ 1007886 h 2354271"/>
              <a:gd name="connsiteX22" fmla="*/ 546268 w 3043673"/>
              <a:gd name="connsiteY22" fmla="*/ 661415 h 2354271"/>
              <a:gd name="connsiteX23" fmla="*/ 1372941 w 3043673"/>
              <a:gd name="connsiteY23" fmla="*/ 67242 h 2354271"/>
              <a:gd name="connsiteX24" fmla="*/ 1522812 w 3043673"/>
              <a:gd name="connsiteY24" fmla="*/ 0 h 23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43673" h="2354271">
                <a:moveTo>
                  <a:pt x="1522812" y="0"/>
                </a:moveTo>
                <a:cubicBezTo>
                  <a:pt x="1566311" y="0"/>
                  <a:pt x="1610000" y="22414"/>
                  <a:pt x="1673823" y="67242"/>
                </a:cubicBezTo>
                <a:lnTo>
                  <a:pt x="2518731" y="676609"/>
                </a:lnTo>
                <a:lnTo>
                  <a:pt x="2951822" y="985093"/>
                </a:lnTo>
                <a:cubicBezTo>
                  <a:pt x="2995891" y="1017006"/>
                  <a:pt x="3038440" y="1047397"/>
                  <a:pt x="3042998" y="1108182"/>
                </a:cubicBezTo>
                <a:cubicBezTo>
                  <a:pt x="3047558" y="1165928"/>
                  <a:pt x="3029323" y="1214555"/>
                  <a:pt x="2979175" y="1244948"/>
                </a:cubicBezTo>
                <a:cubicBezTo>
                  <a:pt x="2915352" y="1284457"/>
                  <a:pt x="2846969" y="1285976"/>
                  <a:pt x="2784665" y="1244948"/>
                </a:cubicBezTo>
                <a:cubicBezTo>
                  <a:pt x="2696528" y="1187202"/>
                  <a:pt x="2611429" y="1121860"/>
                  <a:pt x="2524811" y="1061075"/>
                </a:cubicBezTo>
                <a:cubicBezTo>
                  <a:pt x="2500496" y="1044359"/>
                  <a:pt x="2476182" y="1007886"/>
                  <a:pt x="2448829" y="1020044"/>
                </a:cubicBezTo>
                <a:cubicBezTo>
                  <a:pt x="2418436" y="1033720"/>
                  <a:pt x="2435152" y="1074750"/>
                  <a:pt x="2435152" y="1103622"/>
                </a:cubicBezTo>
                <a:cubicBezTo>
                  <a:pt x="2433632" y="1289017"/>
                  <a:pt x="2435152" y="1471371"/>
                  <a:pt x="2435152" y="1653726"/>
                </a:cubicBezTo>
                <a:lnTo>
                  <a:pt x="2435152" y="2208387"/>
                </a:lnTo>
                <a:cubicBezTo>
                  <a:pt x="2435152" y="2313241"/>
                  <a:pt x="2398681" y="2352752"/>
                  <a:pt x="2295347" y="2354271"/>
                </a:cubicBezTo>
                <a:lnTo>
                  <a:pt x="757496" y="2352752"/>
                </a:lnTo>
                <a:cubicBezTo>
                  <a:pt x="648083" y="2351230"/>
                  <a:pt x="611612" y="2314760"/>
                  <a:pt x="611612" y="2205346"/>
                </a:cubicBezTo>
                <a:cubicBezTo>
                  <a:pt x="611612" y="1833042"/>
                  <a:pt x="611612" y="1460735"/>
                  <a:pt x="610093" y="1088428"/>
                </a:cubicBezTo>
                <a:cubicBezTo>
                  <a:pt x="610093" y="1065632"/>
                  <a:pt x="623768" y="1032200"/>
                  <a:pt x="594896" y="1020044"/>
                </a:cubicBezTo>
                <a:cubicBezTo>
                  <a:pt x="573623" y="1010927"/>
                  <a:pt x="555385" y="1036760"/>
                  <a:pt x="537150" y="1050436"/>
                </a:cubicBezTo>
                <a:cubicBezTo>
                  <a:pt x="452054" y="1111220"/>
                  <a:pt x="368474" y="1170486"/>
                  <a:pt x="284894" y="1232790"/>
                </a:cubicBezTo>
                <a:cubicBezTo>
                  <a:pt x="243864" y="1263184"/>
                  <a:pt x="199795" y="1279900"/>
                  <a:pt x="149650" y="1273820"/>
                </a:cubicBezTo>
                <a:cubicBezTo>
                  <a:pt x="81267" y="1266222"/>
                  <a:pt x="26559" y="1237350"/>
                  <a:pt x="6804" y="1167448"/>
                </a:cubicBezTo>
                <a:cubicBezTo>
                  <a:pt x="-12951" y="1102103"/>
                  <a:pt x="11364" y="1047397"/>
                  <a:pt x="66070" y="1007886"/>
                </a:cubicBezTo>
                <a:lnTo>
                  <a:pt x="546268" y="661415"/>
                </a:lnTo>
                <a:lnTo>
                  <a:pt x="1372941" y="67242"/>
                </a:lnTo>
                <a:cubicBezTo>
                  <a:pt x="1436004" y="22414"/>
                  <a:pt x="1479313" y="0"/>
                  <a:pt x="1522812" y="0"/>
                </a:cubicBezTo>
                <a:close/>
              </a:path>
            </a:pathLst>
          </a:custGeom>
          <a:solidFill>
            <a:schemeClr val="accent3"/>
          </a:solidFill>
          <a:ln w="58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1DFE633-24E9-4961-9985-95025AD1178C}"/>
              </a:ext>
            </a:extLst>
          </p:cNvPr>
          <p:cNvSpPr/>
          <p:nvPr/>
        </p:nvSpPr>
        <p:spPr>
          <a:xfrm flipH="1">
            <a:off x="6071671" y="2838393"/>
            <a:ext cx="914401" cy="707286"/>
          </a:xfrm>
          <a:custGeom>
            <a:avLst/>
            <a:gdLst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1047750 w 3043673"/>
              <a:gd name="connsiteY15" fmla="*/ 2355865 h 2355865"/>
              <a:gd name="connsiteX16" fmla="*/ 1047750 w 3043673"/>
              <a:gd name="connsiteY16" fmla="*/ 2353459 h 2355865"/>
              <a:gd name="connsiteX17" fmla="*/ 966443 w 3043673"/>
              <a:gd name="connsiteY17" fmla="*/ 2352941 h 2355865"/>
              <a:gd name="connsiteX18" fmla="*/ 757496 w 3043673"/>
              <a:gd name="connsiteY18" fmla="*/ 2352752 h 2355865"/>
              <a:gd name="connsiteX19" fmla="*/ 611612 w 3043673"/>
              <a:gd name="connsiteY19" fmla="*/ 2205346 h 2355865"/>
              <a:gd name="connsiteX20" fmla="*/ 610093 w 3043673"/>
              <a:gd name="connsiteY20" fmla="*/ 1088428 h 2355865"/>
              <a:gd name="connsiteX21" fmla="*/ 594896 w 3043673"/>
              <a:gd name="connsiteY21" fmla="*/ 1020044 h 2355865"/>
              <a:gd name="connsiteX22" fmla="*/ 537150 w 3043673"/>
              <a:gd name="connsiteY22" fmla="*/ 1050436 h 2355865"/>
              <a:gd name="connsiteX23" fmla="*/ 284894 w 3043673"/>
              <a:gd name="connsiteY23" fmla="*/ 1232790 h 2355865"/>
              <a:gd name="connsiteX24" fmla="*/ 149650 w 3043673"/>
              <a:gd name="connsiteY24" fmla="*/ 1273820 h 2355865"/>
              <a:gd name="connsiteX25" fmla="*/ 6804 w 3043673"/>
              <a:gd name="connsiteY25" fmla="*/ 1167448 h 2355865"/>
              <a:gd name="connsiteX26" fmla="*/ 66070 w 3043673"/>
              <a:gd name="connsiteY26" fmla="*/ 1007886 h 2355865"/>
              <a:gd name="connsiteX27" fmla="*/ 546268 w 3043673"/>
              <a:gd name="connsiteY27" fmla="*/ 661415 h 2355865"/>
              <a:gd name="connsiteX28" fmla="*/ 1372941 w 3043673"/>
              <a:gd name="connsiteY28" fmla="*/ 67242 h 2355865"/>
              <a:gd name="connsiteX29" fmla="*/ 1522812 w 3043673"/>
              <a:gd name="connsiteY29" fmla="*/ 0 h 2355865"/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1047750 w 3043673"/>
              <a:gd name="connsiteY15" fmla="*/ 2355865 h 2355865"/>
              <a:gd name="connsiteX16" fmla="*/ 966443 w 3043673"/>
              <a:gd name="connsiteY16" fmla="*/ 2352941 h 2355865"/>
              <a:gd name="connsiteX17" fmla="*/ 757496 w 3043673"/>
              <a:gd name="connsiteY17" fmla="*/ 2352752 h 2355865"/>
              <a:gd name="connsiteX18" fmla="*/ 611612 w 3043673"/>
              <a:gd name="connsiteY18" fmla="*/ 2205346 h 2355865"/>
              <a:gd name="connsiteX19" fmla="*/ 610093 w 3043673"/>
              <a:gd name="connsiteY19" fmla="*/ 1088428 h 2355865"/>
              <a:gd name="connsiteX20" fmla="*/ 594896 w 3043673"/>
              <a:gd name="connsiteY20" fmla="*/ 1020044 h 2355865"/>
              <a:gd name="connsiteX21" fmla="*/ 537150 w 3043673"/>
              <a:gd name="connsiteY21" fmla="*/ 1050436 h 2355865"/>
              <a:gd name="connsiteX22" fmla="*/ 284894 w 3043673"/>
              <a:gd name="connsiteY22" fmla="*/ 1232790 h 2355865"/>
              <a:gd name="connsiteX23" fmla="*/ 149650 w 3043673"/>
              <a:gd name="connsiteY23" fmla="*/ 1273820 h 2355865"/>
              <a:gd name="connsiteX24" fmla="*/ 6804 w 3043673"/>
              <a:gd name="connsiteY24" fmla="*/ 1167448 h 2355865"/>
              <a:gd name="connsiteX25" fmla="*/ 66070 w 3043673"/>
              <a:gd name="connsiteY25" fmla="*/ 1007886 h 2355865"/>
              <a:gd name="connsiteX26" fmla="*/ 546268 w 3043673"/>
              <a:gd name="connsiteY26" fmla="*/ 661415 h 2355865"/>
              <a:gd name="connsiteX27" fmla="*/ 1372941 w 3043673"/>
              <a:gd name="connsiteY27" fmla="*/ 67242 h 2355865"/>
              <a:gd name="connsiteX28" fmla="*/ 1522812 w 3043673"/>
              <a:gd name="connsiteY28" fmla="*/ 0 h 2355865"/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966443 w 3043673"/>
              <a:gd name="connsiteY15" fmla="*/ 2352941 h 2355865"/>
              <a:gd name="connsiteX16" fmla="*/ 757496 w 3043673"/>
              <a:gd name="connsiteY16" fmla="*/ 2352752 h 2355865"/>
              <a:gd name="connsiteX17" fmla="*/ 611612 w 3043673"/>
              <a:gd name="connsiteY17" fmla="*/ 2205346 h 2355865"/>
              <a:gd name="connsiteX18" fmla="*/ 610093 w 3043673"/>
              <a:gd name="connsiteY18" fmla="*/ 1088428 h 2355865"/>
              <a:gd name="connsiteX19" fmla="*/ 594896 w 3043673"/>
              <a:gd name="connsiteY19" fmla="*/ 1020044 h 2355865"/>
              <a:gd name="connsiteX20" fmla="*/ 537150 w 3043673"/>
              <a:gd name="connsiteY20" fmla="*/ 1050436 h 2355865"/>
              <a:gd name="connsiteX21" fmla="*/ 284894 w 3043673"/>
              <a:gd name="connsiteY21" fmla="*/ 1232790 h 2355865"/>
              <a:gd name="connsiteX22" fmla="*/ 149650 w 3043673"/>
              <a:gd name="connsiteY22" fmla="*/ 1273820 h 2355865"/>
              <a:gd name="connsiteX23" fmla="*/ 6804 w 3043673"/>
              <a:gd name="connsiteY23" fmla="*/ 1167448 h 2355865"/>
              <a:gd name="connsiteX24" fmla="*/ 66070 w 3043673"/>
              <a:gd name="connsiteY24" fmla="*/ 1007886 h 2355865"/>
              <a:gd name="connsiteX25" fmla="*/ 546268 w 3043673"/>
              <a:gd name="connsiteY25" fmla="*/ 661415 h 2355865"/>
              <a:gd name="connsiteX26" fmla="*/ 1372941 w 3043673"/>
              <a:gd name="connsiteY26" fmla="*/ 67242 h 2355865"/>
              <a:gd name="connsiteX27" fmla="*/ 1522812 w 3043673"/>
              <a:gd name="connsiteY27" fmla="*/ 0 h 2355865"/>
              <a:gd name="connsiteX0" fmla="*/ 1522812 w 3043673"/>
              <a:gd name="connsiteY0" fmla="*/ 0 h 2355189"/>
              <a:gd name="connsiteX1" fmla="*/ 1673823 w 3043673"/>
              <a:gd name="connsiteY1" fmla="*/ 67242 h 2355189"/>
              <a:gd name="connsiteX2" fmla="*/ 2518731 w 3043673"/>
              <a:gd name="connsiteY2" fmla="*/ 676609 h 2355189"/>
              <a:gd name="connsiteX3" fmla="*/ 2951822 w 3043673"/>
              <a:gd name="connsiteY3" fmla="*/ 985093 h 2355189"/>
              <a:gd name="connsiteX4" fmla="*/ 3042998 w 3043673"/>
              <a:gd name="connsiteY4" fmla="*/ 1108182 h 2355189"/>
              <a:gd name="connsiteX5" fmla="*/ 2979175 w 3043673"/>
              <a:gd name="connsiteY5" fmla="*/ 1244948 h 2355189"/>
              <a:gd name="connsiteX6" fmla="*/ 2784665 w 3043673"/>
              <a:gd name="connsiteY6" fmla="*/ 1244948 h 2355189"/>
              <a:gd name="connsiteX7" fmla="*/ 2524811 w 3043673"/>
              <a:gd name="connsiteY7" fmla="*/ 1061075 h 2355189"/>
              <a:gd name="connsiteX8" fmla="*/ 2448829 w 3043673"/>
              <a:gd name="connsiteY8" fmla="*/ 1020044 h 2355189"/>
              <a:gd name="connsiteX9" fmla="*/ 2435152 w 3043673"/>
              <a:gd name="connsiteY9" fmla="*/ 1103622 h 2355189"/>
              <a:gd name="connsiteX10" fmla="*/ 2435152 w 3043673"/>
              <a:gd name="connsiteY10" fmla="*/ 1653726 h 2355189"/>
              <a:gd name="connsiteX11" fmla="*/ 2435152 w 3043673"/>
              <a:gd name="connsiteY11" fmla="*/ 2208387 h 2355189"/>
              <a:gd name="connsiteX12" fmla="*/ 2295347 w 3043673"/>
              <a:gd name="connsiteY12" fmla="*/ 2354271 h 2355189"/>
              <a:gd name="connsiteX13" fmla="*/ 2038350 w 3043673"/>
              <a:gd name="connsiteY13" fmla="*/ 2355189 h 2355189"/>
              <a:gd name="connsiteX14" fmla="*/ 966443 w 3043673"/>
              <a:gd name="connsiteY14" fmla="*/ 2352941 h 2355189"/>
              <a:gd name="connsiteX15" fmla="*/ 757496 w 3043673"/>
              <a:gd name="connsiteY15" fmla="*/ 2352752 h 2355189"/>
              <a:gd name="connsiteX16" fmla="*/ 611612 w 3043673"/>
              <a:gd name="connsiteY16" fmla="*/ 2205346 h 2355189"/>
              <a:gd name="connsiteX17" fmla="*/ 610093 w 3043673"/>
              <a:gd name="connsiteY17" fmla="*/ 1088428 h 2355189"/>
              <a:gd name="connsiteX18" fmla="*/ 594896 w 3043673"/>
              <a:gd name="connsiteY18" fmla="*/ 1020044 h 2355189"/>
              <a:gd name="connsiteX19" fmla="*/ 537150 w 3043673"/>
              <a:gd name="connsiteY19" fmla="*/ 1050436 h 2355189"/>
              <a:gd name="connsiteX20" fmla="*/ 284894 w 3043673"/>
              <a:gd name="connsiteY20" fmla="*/ 1232790 h 2355189"/>
              <a:gd name="connsiteX21" fmla="*/ 149650 w 3043673"/>
              <a:gd name="connsiteY21" fmla="*/ 1273820 h 2355189"/>
              <a:gd name="connsiteX22" fmla="*/ 6804 w 3043673"/>
              <a:gd name="connsiteY22" fmla="*/ 1167448 h 2355189"/>
              <a:gd name="connsiteX23" fmla="*/ 66070 w 3043673"/>
              <a:gd name="connsiteY23" fmla="*/ 1007886 h 2355189"/>
              <a:gd name="connsiteX24" fmla="*/ 546268 w 3043673"/>
              <a:gd name="connsiteY24" fmla="*/ 661415 h 2355189"/>
              <a:gd name="connsiteX25" fmla="*/ 1372941 w 3043673"/>
              <a:gd name="connsiteY25" fmla="*/ 67242 h 2355189"/>
              <a:gd name="connsiteX26" fmla="*/ 1522812 w 3043673"/>
              <a:gd name="connsiteY26" fmla="*/ 0 h 2355189"/>
              <a:gd name="connsiteX0" fmla="*/ 1522812 w 3043673"/>
              <a:gd name="connsiteY0" fmla="*/ 0 h 2354271"/>
              <a:gd name="connsiteX1" fmla="*/ 1673823 w 3043673"/>
              <a:gd name="connsiteY1" fmla="*/ 67242 h 2354271"/>
              <a:gd name="connsiteX2" fmla="*/ 2518731 w 3043673"/>
              <a:gd name="connsiteY2" fmla="*/ 676609 h 2354271"/>
              <a:gd name="connsiteX3" fmla="*/ 2951822 w 3043673"/>
              <a:gd name="connsiteY3" fmla="*/ 985093 h 2354271"/>
              <a:gd name="connsiteX4" fmla="*/ 3042998 w 3043673"/>
              <a:gd name="connsiteY4" fmla="*/ 1108182 h 2354271"/>
              <a:gd name="connsiteX5" fmla="*/ 2979175 w 3043673"/>
              <a:gd name="connsiteY5" fmla="*/ 1244948 h 2354271"/>
              <a:gd name="connsiteX6" fmla="*/ 2784665 w 3043673"/>
              <a:gd name="connsiteY6" fmla="*/ 1244948 h 2354271"/>
              <a:gd name="connsiteX7" fmla="*/ 2524811 w 3043673"/>
              <a:gd name="connsiteY7" fmla="*/ 1061075 h 2354271"/>
              <a:gd name="connsiteX8" fmla="*/ 2448829 w 3043673"/>
              <a:gd name="connsiteY8" fmla="*/ 1020044 h 2354271"/>
              <a:gd name="connsiteX9" fmla="*/ 2435152 w 3043673"/>
              <a:gd name="connsiteY9" fmla="*/ 1103622 h 2354271"/>
              <a:gd name="connsiteX10" fmla="*/ 2435152 w 3043673"/>
              <a:gd name="connsiteY10" fmla="*/ 1653726 h 2354271"/>
              <a:gd name="connsiteX11" fmla="*/ 2435152 w 3043673"/>
              <a:gd name="connsiteY11" fmla="*/ 2208387 h 2354271"/>
              <a:gd name="connsiteX12" fmla="*/ 2295347 w 3043673"/>
              <a:gd name="connsiteY12" fmla="*/ 2354271 h 2354271"/>
              <a:gd name="connsiteX13" fmla="*/ 966443 w 3043673"/>
              <a:gd name="connsiteY13" fmla="*/ 2352941 h 2354271"/>
              <a:gd name="connsiteX14" fmla="*/ 757496 w 3043673"/>
              <a:gd name="connsiteY14" fmla="*/ 2352752 h 2354271"/>
              <a:gd name="connsiteX15" fmla="*/ 611612 w 3043673"/>
              <a:gd name="connsiteY15" fmla="*/ 2205346 h 2354271"/>
              <a:gd name="connsiteX16" fmla="*/ 610093 w 3043673"/>
              <a:gd name="connsiteY16" fmla="*/ 1088428 h 2354271"/>
              <a:gd name="connsiteX17" fmla="*/ 594896 w 3043673"/>
              <a:gd name="connsiteY17" fmla="*/ 1020044 h 2354271"/>
              <a:gd name="connsiteX18" fmla="*/ 537150 w 3043673"/>
              <a:gd name="connsiteY18" fmla="*/ 1050436 h 2354271"/>
              <a:gd name="connsiteX19" fmla="*/ 284894 w 3043673"/>
              <a:gd name="connsiteY19" fmla="*/ 1232790 h 2354271"/>
              <a:gd name="connsiteX20" fmla="*/ 149650 w 3043673"/>
              <a:gd name="connsiteY20" fmla="*/ 1273820 h 2354271"/>
              <a:gd name="connsiteX21" fmla="*/ 6804 w 3043673"/>
              <a:gd name="connsiteY21" fmla="*/ 1167448 h 2354271"/>
              <a:gd name="connsiteX22" fmla="*/ 66070 w 3043673"/>
              <a:gd name="connsiteY22" fmla="*/ 1007886 h 2354271"/>
              <a:gd name="connsiteX23" fmla="*/ 546268 w 3043673"/>
              <a:gd name="connsiteY23" fmla="*/ 661415 h 2354271"/>
              <a:gd name="connsiteX24" fmla="*/ 1372941 w 3043673"/>
              <a:gd name="connsiteY24" fmla="*/ 67242 h 2354271"/>
              <a:gd name="connsiteX25" fmla="*/ 1522812 w 3043673"/>
              <a:gd name="connsiteY25" fmla="*/ 0 h 2354271"/>
              <a:gd name="connsiteX0" fmla="*/ 1522812 w 3043673"/>
              <a:gd name="connsiteY0" fmla="*/ 0 h 2354271"/>
              <a:gd name="connsiteX1" fmla="*/ 1673823 w 3043673"/>
              <a:gd name="connsiteY1" fmla="*/ 67242 h 2354271"/>
              <a:gd name="connsiteX2" fmla="*/ 2518731 w 3043673"/>
              <a:gd name="connsiteY2" fmla="*/ 676609 h 2354271"/>
              <a:gd name="connsiteX3" fmla="*/ 2951822 w 3043673"/>
              <a:gd name="connsiteY3" fmla="*/ 985093 h 2354271"/>
              <a:gd name="connsiteX4" fmla="*/ 3042998 w 3043673"/>
              <a:gd name="connsiteY4" fmla="*/ 1108182 h 2354271"/>
              <a:gd name="connsiteX5" fmla="*/ 2979175 w 3043673"/>
              <a:gd name="connsiteY5" fmla="*/ 1244948 h 2354271"/>
              <a:gd name="connsiteX6" fmla="*/ 2784665 w 3043673"/>
              <a:gd name="connsiteY6" fmla="*/ 1244948 h 2354271"/>
              <a:gd name="connsiteX7" fmla="*/ 2524811 w 3043673"/>
              <a:gd name="connsiteY7" fmla="*/ 1061075 h 2354271"/>
              <a:gd name="connsiteX8" fmla="*/ 2448829 w 3043673"/>
              <a:gd name="connsiteY8" fmla="*/ 1020044 h 2354271"/>
              <a:gd name="connsiteX9" fmla="*/ 2435152 w 3043673"/>
              <a:gd name="connsiteY9" fmla="*/ 1103622 h 2354271"/>
              <a:gd name="connsiteX10" fmla="*/ 2435152 w 3043673"/>
              <a:gd name="connsiteY10" fmla="*/ 1653726 h 2354271"/>
              <a:gd name="connsiteX11" fmla="*/ 2435152 w 3043673"/>
              <a:gd name="connsiteY11" fmla="*/ 2208387 h 2354271"/>
              <a:gd name="connsiteX12" fmla="*/ 2295347 w 3043673"/>
              <a:gd name="connsiteY12" fmla="*/ 2354271 h 2354271"/>
              <a:gd name="connsiteX13" fmla="*/ 757496 w 3043673"/>
              <a:gd name="connsiteY13" fmla="*/ 2352752 h 2354271"/>
              <a:gd name="connsiteX14" fmla="*/ 611612 w 3043673"/>
              <a:gd name="connsiteY14" fmla="*/ 2205346 h 2354271"/>
              <a:gd name="connsiteX15" fmla="*/ 610093 w 3043673"/>
              <a:gd name="connsiteY15" fmla="*/ 1088428 h 2354271"/>
              <a:gd name="connsiteX16" fmla="*/ 594896 w 3043673"/>
              <a:gd name="connsiteY16" fmla="*/ 1020044 h 2354271"/>
              <a:gd name="connsiteX17" fmla="*/ 537150 w 3043673"/>
              <a:gd name="connsiteY17" fmla="*/ 1050436 h 2354271"/>
              <a:gd name="connsiteX18" fmla="*/ 284894 w 3043673"/>
              <a:gd name="connsiteY18" fmla="*/ 1232790 h 2354271"/>
              <a:gd name="connsiteX19" fmla="*/ 149650 w 3043673"/>
              <a:gd name="connsiteY19" fmla="*/ 1273820 h 2354271"/>
              <a:gd name="connsiteX20" fmla="*/ 6804 w 3043673"/>
              <a:gd name="connsiteY20" fmla="*/ 1167448 h 2354271"/>
              <a:gd name="connsiteX21" fmla="*/ 66070 w 3043673"/>
              <a:gd name="connsiteY21" fmla="*/ 1007886 h 2354271"/>
              <a:gd name="connsiteX22" fmla="*/ 546268 w 3043673"/>
              <a:gd name="connsiteY22" fmla="*/ 661415 h 2354271"/>
              <a:gd name="connsiteX23" fmla="*/ 1372941 w 3043673"/>
              <a:gd name="connsiteY23" fmla="*/ 67242 h 2354271"/>
              <a:gd name="connsiteX24" fmla="*/ 1522812 w 3043673"/>
              <a:gd name="connsiteY24" fmla="*/ 0 h 23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43673" h="2354271">
                <a:moveTo>
                  <a:pt x="1522812" y="0"/>
                </a:moveTo>
                <a:cubicBezTo>
                  <a:pt x="1566311" y="0"/>
                  <a:pt x="1610000" y="22414"/>
                  <a:pt x="1673823" y="67242"/>
                </a:cubicBezTo>
                <a:lnTo>
                  <a:pt x="2518731" y="676609"/>
                </a:lnTo>
                <a:lnTo>
                  <a:pt x="2951822" y="985093"/>
                </a:lnTo>
                <a:cubicBezTo>
                  <a:pt x="2995891" y="1017006"/>
                  <a:pt x="3038440" y="1047397"/>
                  <a:pt x="3042998" y="1108182"/>
                </a:cubicBezTo>
                <a:cubicBezTo>
                  <a:pt x="3047558" y="1165928"/>
                  <a:pt x="3029323" y="1214555"/>
                  <a:pt x="2979175" y="1244948"/>
                </a:cubicBezTo>
                <a:cubicBezTo>
                  <a:pt x="2915352" y="1284457"/>
                  <a:pt x="2846969" y="1285976"/>
                  <a:pt x="2784665" y="1244948"/>
                </a:cubicBezTo>
                <a:cubicBezTo>
                  <a:pt x="2696528" y="1187202"/>
                  <a:pt x="2611429" y="1121860"/>
                  <a:pt x="2524811" y="1061075"/>
                </a:cubicBezTo>
                <a:cubicBezTo>
                  <a:pt x="2500496" y="1044359"/>
                  <a:pt x="2476182" y="1007886"/>
                  <a:pt x="2448829" y="1020044"/>
                </a:cubicBezTo>
                <a:cubicBezTo>
                  <a:pt x="2418436" y="1033720"/>
                  <a:pt x="2435152" y="1074750"/>
                  <a:pt x="2435152" y="1103622"/>
                </a:cubicBezTo>
                <a:cubicBezTo>
                  <a:pt x="2433632" y="1289017"/>
                  <a:pt x="2435152" y="1471371"/>
                  <a:pt x="2435152" y="1653726"/>
                </a:cubicBezTo>
                <a:lnTo>
                  <a:pt x="2435152" y="2208387"/>
                </a:lnTo>
                <a:cubicBezTo>
                  <a:pt x="2435152" y="2313241"/>
                  <a:pt x="2398681" y="2352752"/>
                  <a:pt x="2295347" y="2354271"/>
                </a:cubicBezTo>
                <a:lnTo>
                  <a:pt x="757496" y="2352752"/>
                </a:lnTo>
                <a:cubicBezTo>
                  <a:pt x="648083" y="2351230"/>
                  <a:pt x="611612" y="2314760"/>
                  <a:pt x="611612" y="2205346"/>
                </a:cubicBezTo>
                <a:cubicBezTo>
                  <a:pt x="611612" y="1833042"/>
                  <a:pt x="611612" y="1460735"/>
                  <a:pt x="610093" y="1088428"/>
                </a:cubicBezTo>
                <a:cubicBezTo>
                  <a:pt x="610093" y="1065632"/>
                  <a:pt x="623768" y="1032200"/>
                  <a:pt x="594896" y="1020044"/>
                </a:cubicBezTo>
                <a:cubicBezTo>
                  <a:pt x="573623" y="1010927"/>
                  <a:pt x="555385" y="1036760"/>
                  <a:pt x="537150" y="1050436"/>
                </a:cubicBezTo>
                <a:cubicBezTo>
                  <a:pt x="452054" y="1111220"/>
                  <a:pt x="368474" y="1170486"/>
                  <a:pt x="284894" y="1232790"/>
                </a:cubicBezTo>
                <a:cubicBezTo>
                  <a:pt x="243864" y="1263184"/>
                  <a:pt x="199795" y="1279900"/>
                  <a:pt x="149650" y="1273820"/>
                </a:cubicBezTo>
                <a:cubicBezTo>
                  <a:pt x="81267" y="1266222"/>
                  <a:pt x="26559" y="1237350"/>
                  <a:pt x="6804" y="1167448"/>
                </a:cubicBezTo>
                <a:cubicBezTo>
                  <a:pt x="-12951" y="1102103"/>
                  <a:pt x="11364" y="1047397"/>
                  <a:pt x="66070" y="1007886"/>
                </a:cubicBezTo>
                <a:lnTo>
                  <a:pt x="546268" y="661415"/>
                </a:lnTo>
                <a:lnTo>
                  <a:pt x="1372941" y="67242"/>
                </a:lnTo>
                <a:cubicBezTo>
                  <a:pt x="1436004" y="22414"/>
                  <a:pt x="1479313" y="0"/>
                  <a:pt x="1522812" y="0"/>
                </a:cubicBezTo>
                <a:close/>
              </a:path>
            </a:pathLst>
          </a:custGeom>
          <a:solidFill>
            <a:schemeClr val="accent2"/>
          </a:solidFill>
          <a:ln w="58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BD1817E-52BE-4524-8DC7-817C0C6249D3}"/>
              </a:ext>
            </a:extLst>
          </p:cNvPr>
          <p:cNvSpPr/>
          <p:nvPr/>
        </p:nvSpPr>
        <p:spPr>
          <a:xfrm flipH="1">
            <a:off x="4070461" y="3266327"/>
            <a:ext cx="914401" cy="707286"/>
          </a:xfrm>
          <a:custGeom>
            <a:avLst/>
            <a:gdLst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1047750 w 3043673"/>
              <a:gd name="connsiteY15" fmla="*/ 2355865 h 2355865"/>
              <a:gd name="connsiteX16" fmla="*/ 1047750 w 3043673"/>
              <a:gd name="connsiteY16" fmla="*/ 2353459 h 2355865"/>
              <a:gd name="connsiteX17" fmla="*/ 966443 w 3043673"/>
              <a:gd name="connsiteY17" fmla="*/ 2352941 h 2355865"/>
              <a:gd name="connsiteX18" fmla="*/ 757496 w 3043673"/>
              <a:gd name="connsiteY18" fmla="*/ 2352752 h 2355865"/>
              <a:gd name="connsiteX19" fmla="*/ 611612 w 3043673"/>
              <a:gd name="connsiteY19" fmla="*/ 2205346 h 2355865"/>
              <a:gd name="connsiteX20" fmla="*/ 610093 w 3043673"/>
              <a:gd name="connsiteY20" fmla="*/ 1088428 h 2355865"/>
              <a:gd name="connsiteX21" fmla="*/ 594896 w 3043673"/>
              <a:gd name="connsiteY21" fmla="*/ 1020044 h 2355865"/>
              <a:gd name="connsiteX22" fmla="*/ 537150 w 3043673"/>
              <a:gd name="connsiteY22" fmla="*/ 1050436 h 2355865"/>
              <a:gd name="connsiteX23" fmla="*/ 284894 w 3043673"/>
              <a:gd name="connsiteY23" fmla="*/ 1232790 h 2355865"/>
              <a:gd name="connsiteX24" fmla="*/ 149650 w 3043673"/>
              <a:gd name="connsiteY24" fmla="*/ 1273820 h 2355865"/>
              <a:gd name="connsiteX25" fmla="*/ 6804 w 3043673"/>
              <a:gd name="connsiteY25" fmla="*/ 1167448 h 2355865"/>
              <a:gd name="connsiteX26" fmla="*/ 66070 w 3043673"/>
              <a:gd name="connsiteY26" fmla="*/ 1007886 h 2355865"/>
              <a:gd name="connsiteX27" fmla="*/ 546268 w 3043673"/>
              <a:gd name="connsiteY27" fmla="*/ 661415 h 2355865"/>
              <a:gd name="connsiteX28" fmla="*/ 1372941 w 3043673"/>
              <a:gd name="connsiteY28" fmla="*/ 67242 h 2355865"/>
              <a:gd name="connsiteX29" fmla="*/ 1522812 w 3043673"/>
              <a:gd name="connsiteY29" fmla="*/ 0 h 2355865"/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1047750 w 3043673"/>
              <a:gd name="connsiteY15" fmla="*/ 2355865 h 2355865"/>
              <a:gd name="connsiteX16" fmla="*/ 966443 w 3043673"/>
              <a:gd name="connsiteY16" fmla="*/ 2352941 h 2355865"/>
              <a:gd name="connsiteX17" fmla="*/ 757496 w 3043673"/>
              <a:gd name="connsiteY17" fmla="*/ 2352752 h 2355865"/>
              <a:gd name="connsiteX18" fmla="*/ 611612 w 3043673"/>
              <a:gd name="connsiteY18" fmla="*/ 2205346 h 2355865"/>
              <a:gd name="connsiteX19" fmla="*/ 610093 w 3043673"/>
              <a:gd name="connsiteY19" fmla="*/ 1088428 h 2355865"/>
              <a:gd name="connsiteX20" fmla="*/ 594896 w 3043673"/>
              <a:gd name="connsiteY20" fmla="*/ 1020044 h 2355865"/>
              <a:gd name="connsiteX21" fmla="*/ 537150 w 3043673"/>
              <a:gd name="connsiteY21" fmla="*/ 1050436 h 2355865"/>
              <a:gd name="connsiteX22" fmla="*/ 284894 w 3043673"/>
              <a:gd name="connsiteY22" fmla="*/ 1232790 h 2355865"/>
              <a:gd name="connsiteX23" fmla="*/ 149650 w 3043673"/>
              <a:gd name="connsiteY23" fmla="*/ 1273820 h 2355865"/>
              <a:gd name="connsiteX24" fmla="*/ 6804 w 3043673"/>
              <a:gd name="connsiteY24" fmla="*/ 1167448 h 2355865"/>
              <a:gd name="connsiteX25" fmla="*/ 66070 w 3043673"/>
              <a:gd name="connsiteY25" fmla="*/ 1007886 h 2355865"/>
              <a:gd name="connsiteX26" fmla="*/ 546268 w 3043673"/>
              <a:gd name="connsiteY26" fmla="*/ 661415 h 2355865"/>
              <a:gd name="connsiteX27" fmla="*/ 1372941 w 3043673"/>
              <a:gd name="connsiteY27" fmla="*/ 67242 h 2355865"/>
              <a:gd name="connsiteX28" fmla="*/ 1522812 w 3043673"/>
              <a:gd name="connsiteY28" fmla="*/ 0 h 2355865"/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966443 w 3043673"/>
              <a:gd name="connsiteY15" fmla="*/ 2352941 h 2355865"/>
              <a:gd name="connsiteX16" fmla="*/ 757496 w 3043673"/>
              <a:gd name="connsiteY16" fmla="*/ 2352752 h 2355865"/>
              <a:gd name="connsiteX17" fmla="*/ 611612 w 3043673"/>
              <a:gd name="connsiteY17" fmla="*/ 2205346 h 2355865"/>
              <a:gd name="connsiteX18" fmla="*/ 610093 w 3043673"/>
              <a:gd name="connsiteY18" fmla="*/ 1088428 h 2355865"/>
              <a:gd name="connsiteX19" fmla="*/ 594896 w 3043673"/>
              <a:gd name="connsiteY19" fmla="*/ 1020044 h 2355865"/>
              <a:gd name="connsiteX20" fmla="*/ 537150 w 3043673"/>
              <a:gd name="connsiteY20" fmla="*/ 1050436 h 2355865"/>
              <a:gd name="connsiteX21" fmla="*/ 284894 w 3043673"/>
              <a:gd name="connsiteY21" fmla="*/ 1232790 h 2355865"/>
              <a:gd name="connsiteX22" fmla="*/ 149650 w 3043673"/>
              <a:gd name="connsiteY22" fmla="*/ 1273820 h 2355865"/>
              <a:gd name="connsiteX23" fmla="*/ 6804 w 3043673"/>
              <a:gd name="connsiteY23" fmla="*/ 1167448 h 2355865"/>
              <a:gd name="connsiteX24" fmla="*/ 66070 w 3043673"/>
              <a:gd name="connsiteY24" fmla="*/ 1007886 h 2355865"/>
              <a:gd name="connsiteX25" fmla="*/ 546268 w 3043673"/>
              <a:gd name="connsiteY25" fmla="*/ 661415 h 2355865"/>
              <a:gd name="connsiteX26" fmla="*/ 1372941 w 3043673"/>
              <a:gd name="connsiteY26" fmla="*/ 67242 h 2355865"/>
              <a:gd name="connsiteX27" fmla="*/ 1522812 w 3043673"/>
              <a:gd name="connsiteY27" fmla="*/ 0 h 2355865"/>
              <a:gd name="connsiteX0" fmla="*/ 1522812 w 3043673"/>
              <a:gd name="connsiteY0" fmla="*/ 0 h 2355189"/>
              <a:gd name="connsiteX1" fmla="*/ 1673823 w 3043673"/>
              <a:gd name="connsiteY1" fmla="*/ 67242 h 2355189"/>
              <a:gd name="connsiteX2" fmla="*/ 2518731 w 3043673"/>
              <a:gd name="connsiteY2" fmla="*/ 676609 h 2355189"/>
              <a:gd name="connsiteX3" fmla="*/ 2951822 w 3043673"/>
              <a:gd name="connsiteY3" fmla="*/ 985093 h 2355189"/>
              <a:gd name="connsiteX4" fmla="*/ 3042998 w 3043673"/>
              <a:gd name="connsiteY4" fmla="*/ 1108182 h 2355189"/>
              <a:gd name="connsiteX5" fmla="*/ 2979175 w 3043673"/>
              <a:gd name="connsiteY5" fmla="*/ 1244948 h 2355189"/>
              <a:gd name="connsiteX6" fmla="*/ 2784665 w 3043673"/>
              <a:gd name="connsiteY6" fmla="*/ 1244948 h 2355189"/>
              <a:gd name="connsiteX7" fmla="*/ 2524811 w 3043673"/>
              <a:gd name="connsiteY7" fmla="*/ 1061075 h 2355189"/>
              <a:gd name="connsiteX8" fmla="*/ 2448829 w 3043673"/>
              <a:gd name="connsiteY8" fmla="*/ 1020044 h 2355189"/>
              <a:gd name="connsiteX9" fmla="*/ 2435152 w 3043673"/>
              <a:gd name="connsiteY9" fmla="*/ 1103622 h 2355189"/>
              <a:gd name="connsiteX10" fmla="*/ 2435152 w 3043673"/>
              <a:gd name="connsiteY10" fmla="*/ 1653726 h 2355189"/>
              <a:gd name="connsiteX11" fmla="*/ 2435152 w 3043673"/>
              <a:gd name="connsiteY11" fmla="*/ 2208387 h 2355189"/>
              <a:gd name="connsiteX12" fmla="*/ 2295347 w 3043673"/>
              <a:gd name="connsiteY12" fmla="*/ 2354271 h 2355189"/>
              <a:gd name="connsiteX13" fmla="*/ 2038350 w 3043673"/>
              <a:gd name="connsiteY13" fmla="*/ 2355189 h 2355189"/>
              <a:gd name="connsiteX14" fmla="*/ 966443 w 3043673"/>
              <a:gd name="connsiteY14" fmla="*/ 2352941 h 2355189"/>
              <a:gd name="connsiteX15" fmla="*/ 757496 w 3043673"/>
              <a:gd name="connsiteY15" fmla="*/ 2352752 h 2355189"/>
              <a:gd name="connsiteX16" fmla="*/ 611612 w 3043673"/>
              <a:gd name="connsiteY16" fmla="*/ 2205346 h 2355189"/>
              <a:gd name="connsiteX17" fmla="*/ 610093 w 3043673"/>
              <a:gd name="connsiteY17" fmla="*/ 1088428 h 2355189"/>
              <a:gd name="connsiteX18" fmla="*/ 594896 w 3043673"/>
              <a:gd name="connsiteY18" fmla="*/ 1020044 h 2355189"/>
              <a:gd name="connsiteX19" fmla="*/ 537150 w 3043673"/>
              <a:gd name="connsiteY19" fmla="*/ 1050436 h 2355189"/>
              <a:gd name="connsiteX20" fmla="*/ 284894 w 3043673"/>
              <a:gd name="connsiteY20" fmla="*/ 1232790 h 2355189"/>
              <a:gd name="connsiteX21" fmla="*/ 149650 w 3043673"/>
              <a:gd name="connsiteY21" fmla="*/ 1273820 h 2355189"/>
              <a:gd name="connsiteX22" fmla="*/ 6804 w 3043673"/>
              <a:gd name="connsiteY22" fmla="*/ 1167448 h 2355189"/>
              <a:gd name="connsiteX23" fmla="*/ 66070 w 3043673"/>
              <a:gd name="connsiteY23" fmla="*/ 1007886 h 2355189"/>
              <a:gd name="connsiteX24" fmla="*/ 546268 w 3043673"/>
              <a:gd name="connsiteY24" fmla="*/ 661415 h 2355189"/>
              <a:gd name="connsiteX25" fmla="*/ 1372941 w 3043673"/>
              <a:gd name="connsiteY25" fmla="*/ 67242 h 2355189"/>
              <a:gd name="connsiteX26" fmla="*/ 1522812 w 3043673"/>
              <a:gd name="connsiteY26" fmla="*/ 0 h 2355189"/>
              <a:gd name="connsiteX0" fmla="*/ 1522812 w 3043673"/>
              <a:gd name="connsiteY0" fmla="*/ 0 h 2354271"/>
              <a:gd name="connsiteX1" fmla="*/ 1673823 w 3043673"/>
              <a:gd name="connsiteY1" fmla="*/ 67242 h 2354271"/>
              <a:gd name="connsiteX2" fmla="*/ 2518731 w 3043673"/>
              <a:gd name="connsiteY2" fmla="*/ 676609 h 2354271"/>
              <a:gd name="connsiteX3" fmla="*/ 2951822 w 3043673"/>
              <a:gd name="connsiteY3" fmla="*/ 985093 h 2354271"/>
              <a:gd name="connsiteX4" fmla="*/ 3042998 w 3043673"/>
              <a:gd name="connsiteY4" fmla="*/ 1108182 h 2354271"/>
              <a:gd name="connsiteX5" fmla="*/ 2979175 w 3043673"/>
              <a:gd name="connsiteY5" fmla="*/ 1244948 h 2354271"/>
              <a:gd name="connsiteX6" fmla="*/ 2784665 w 3043673"/>
              <a:gd name="connsiteY6" fmla="*/ 1244948 h 2354271"/>
              <a:gd name="connsiteX7" fmla="*/ 2524811 w 3043673"/>
              <a:gd name="connsiteY7" fmla="*/ 1061075 h 2354271"/>
              <a:gd name="connsiteX8" fmla="*/ 2448829 w 3043673"/>
              <a:gd name="connsiteY8" fmla="*/ 1020044 h 2354271"/>
              <a:gd name="connsiteX9" fmla="*/ 2435152 w 3043673"/>
              <a:gd name="connsiteY9" fmla="*/ 1103622 h 2354271"/>
              <a:gd name="connsiteX10" fmla="*/ 2435152 w 3043673"/>
              <a:gd name="connsiteY10" fmla="*/ 1653726 h 2354271"/>
              <a:gd name="connsiteX11" fmla="*/ 2435152 w 3043673"/>
              <a:gd name="connsiteY11" fmla="*/ 2208387 h 2354271"/>
              <a:gd name="connsiteX12" fmla="*/ 2295347 w 3043673"/>
              <a:gd name="connsiteY12" fmla="*/ 2354271 h 2354271"/>
              <a:gd name="connsiteX13" fmla="*/ 966443 w 3043673"/>
              <a:gd name="connsiteY13" fmla="*/ 2352941 h 2354271"/>
              <a:gd name="connsiteX14" fmla="*/ 757496 w 3043673"/>
              <a:gd name="connsiteY14" fmla="*/ 2352752 h 2354271"/>
              <a:gd name="connsiteX15" fmla="*/ 611612 w 3043673"/>
              <a:gd name="connsiteY15" fmla="*/ 2205346 h 2354271"/>
              <a:gd name="connsiteX16" fmla="*/ 610093 w 3043673"/>
              <a:gd name="connsiteY16" fmla="*/ 1088428 h 2354271"/>
              <a:gd name="connsiteX17" fmla="*/ 594896 w 3043673"/>
              <a:gd name="connsiteY17" fmla="*/ 1020044 h 2354271"/>
              <a:gd name="connsiteX18" fmla="*/ 537150 w 3043673"/>
              <a:gd name="connsiteY18" fmla="*/ 1050436 h 2354271"/>
              <a:gd name="connsiteX19" fmla="*/ 284894 w 3043673"/>
              <a:gd name="connsiteY19" fmla="*/ 1232790 h 2354271"/>
              <a:gd name="connsiteX20" fmla="*/ 149650 w 3043673"/>
              <a:gd name="connsiteY20" fmla="*/ 1273820 h 2354271"/>
              <a:gd name="connsiteX21" fmla="*/ 6804 w 3043673"/>
              <a:gd name="connsiteY21" fmla="*/ 1167448 h 2354271"/>
              <a:gd name="connsiteX22" fmla="*/ 66070 w 3043673"/>
              <a:gd name="connsiteY22" fmla="*/ 1007886 h 2354271"/>
              <a:gd name="connsiteX23" fmla="*/ 546268 w 3043673"/>
              <a:gd name="connsiteY23" fmla="*/ 661415 h 2354271"/>
              <a:gd name="connsiteX24" fmla="*/ 1372941 w 3043673"/>
              <a:gd name="connsiteY24" fmla="*/ 67242 h 2354271"/>
              <a:gd name="connsiteX25" fmla="*/ 1522812 w 3043673"/>
              <a:gd name="connsiteY25" fmla="*/ 0 h 2354271"/>
              <a:gd name="connsiteX0" fmla="*/ 1522812 w 3043673"/>
              <a:gd name="connsiteY0" fmla="*/ 0 h 2354271"/>
              <a:gd name="connsiteX1" fmla="*/ 1673823 w 3043673"/>
              <a:gd name="connsiteY1" fmla="*/ 67242 h 2354271"/>
              <a:gd name="connsiteX2" fmla="*/ 2518731 w 3043673"/>
              <a:gd name="connsiteY2" fmla="*/ 676609 h 2354271"/>
              <a:gd name="connsiteX3" fmla="*/ 2951822 w 3043673"/>
              <a:gd name="connsiteY3" fmla="*/ 985093 h 2354271"/>
              <a:gd name="connsiteX4" fmla="*/ 3042998 w 3043673"/>
              <a:gd name="connsiteY4" fmla="*/ 1108182 h 2354271"/>
              <a:gd name="connsiteX5" fmla="*/ 2979175 w 3043673"/>
              <a:gd name="connsiteY5" fmla="*/ 1244948 h 2354271"/>
              <a:gd name="connsiteX6" fmla="*/ 2784665 w 3043673"/>
              <a:gd name="connsiteY6" fmla="*/ 1244948 h 2354271"/>
              <a:gd name="connsiteX7" fmla="*/ 2524811 w 3043673"/>
              <a:gd name="connsiteY7" fmla="*/ 1061075 h 2354271"/>
              <a:gd name="connsiteX8" fmla="*/ 2448829 w 3043673"/>
              <a:gd name="connsiteY8" fmla="*/ 1020044 h 2354271"/>
              <a:gd name="connsiteX9" fmla="*/ 2435152 w 3043673"/>
              <a:gd name="connsiteY9" fmla="*/ 1103622 h 2354271"/>
              <a:gd name="connsiteX10" fmla="*/ 2435152 w 3043673"/>
              <a:gd name="connsiteY10" fmla="*/ 1653726 h 2354271"/>
              <a:gd name="connsiteX11" fmla="*/ 2435152 w 3043673"/>
              <a:gd name="connsiteY11" fmla="*/ 2208387 h 2354271"/>
              <a:gd name="connsiteX12" fmla="*/ 2295347 w 3043673"/>
              <a:gd name="connsiteY12" fmla="*/ 2354271 h 2354271"/>
              <a:gd name="connsiteX13" fmla="*/ 757496 w 3043673"/>
              <a:gd name="connsiteY13" fmla="*/ 2352752 h 2354271"/>
              <a:gd name="connsiteX14" fmla="*/ 611612 w 3043673"/>
              <a:gd name="connsiteY14" fmla="*/ 2205346 h 2354271"/>
              <a:gd name="connsiteX15" fmla="*/ 610093 w 3043673"/>
              <a:gd name="connsiteY15" fmla="*/ 1088428 h 2354271"/>
              <a:gd name="connsiteX16" fmla="*/ 594896 w 3043673"/>
              <a:gd name="connsiteY16" fmla="*/ 1020044 h 2354271"/>
              <a:gd name="connsiteX17" fmla="*/ 537150 w 3043673"/>
              <a:gd name="connsiteY17" fmla="*/ 1050436 h 2354271"/>
              <a:gd name="connsiteX18" fmla="*/ 284894 w 3043673"/>
              <a:gd name="connsiteY18" fmla="*/ 1232790 h 2354271"/>
              <a:gd name="connsiteX19" fmla="*/ 149650 w 3043673"/>
              <a:gd name="connsiteY19" fmla="*/ 1273820 h 2354271"/>
              <a:gd name="connsiteX20" fmla="*/ 6804 w 3043673"/>
              <a:gd name="connsiteY20" fmla="*/ 1167448 h 2354271"/>
              <a:gd name="connsiteX21" fmla="*/ 66070 w 3043673"/>
              <a:gd name="connsiteY21" fmla="*/ 1007886 h 2354271"/>
              <a:gd name="connsiteX22" fmla="*/ 546268 w 3043673"/>
              <a:gd name="connsiteY22" fmla="*/ 661415 h 2354271"/>
              <a:gd name="connsiteX23" fmla="*/ 1372941 w 3043673"/>
              <a:gd name="connsiteY23" fmla="*/ 67242 h 2354271"/>
              <a:gd name="connsiteX24" fmla="*/ 1522812 w 3043673"/>
              <a:gd name="connsiteY24" fmla="*/ 0 h 23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43673" h="2354271">
                <a:moveTo>
                  <a:pt x="1522812" y="0"/>
                </a:moveTo>
                <a:cubicBezTo>
                  <a:pt x="1566311" y="0"/>
                  <a:pt x="1610000" y="22414"/>
                  <a:pt x="1673823" y="67242"/>
                </a:cubicBezTo>
                <a:lnTo>
                  <a:pt x="2518731" y="676609"/>
                </a:lnTo>
                <a:lnTo>
                  <a:pt x="2951822" y="985093"/>
                </a:lnTo>
                <a:cubicBezTo>
                  <a:pt x="2995891" y="1017006"/>
                  <a:pt x="3038440" y="1047397"/>
                  <a:pt x="3042998" y="1108182"/>
                </a:cubicBezTo>
                <a:cubicBezTo>
                  <a:pt x="3047558" y="1165928"/>
                  <a:pt x="3029323" y="1214555"/>
                  <a:pt x="2979175" y="1244948"/>
                </a:cubicBezTo>
                <a:cubicBezTo>
                  <a:pt x="2915352" y="1284457"/>
                  <a:pt x="2846969" y="1285976"/>
                  <a:pt x="2784665" y="1244948"/>
                </a:cubicBezTo>
                <a:cubicBezTo>
                  <a:pt x="2696528" y="1187202"/>
                  <a:pt x="2611429" y="1121860"/>
                  <a:pt x="2524811" y="1061075"/>
                </a:cubicBezTo>
                <a:cubicBezTo>
                  <a:pt x="2500496" y="1044359"/>
                  <a:pt x="2476182" y="1007886"/>
                  <a:pt x="2448829" y="1020044"/>
                </a:cubicBezTo>
                <a:cubicBezTo>
                  <a:pt x="2418436" y="1033720"/>
                  <a:pt x="2435152" y="1074750"/>
                  <a:pt x="2435152" y="1103622"/>
                </a:cubicBezTo>
                <a:cubicBezTo>
                  <a:pt x="2433632" y="1289017"/>
                  <a:pt x="2435152" y="1471371"/>
                  <a:pt x="2435152" y="1653726"/>
                </a:cubicBezTo>
                <a:lnTo>
                  <a:pt x="2435152" y="2208387"/>
                </a:lnTo>
                <a:cubicBezTo>
                  <a:pt x="2435152" y="2313241"/>
                  <a:pt x="2398681" y="2352752"/>
                  <a:pt x="2295347" y="2354271"/>
                </a:cubicBezTo>
                <a:lnTo>
                  <a:pt x="757496" y="2352752"/>
                </a:lnTo>
                <a:cubicBezTo>
                  <a:pt x="648083" y="2351230"/>
                  <a:pt x="611612" y="2314760"/>
                  <a:pt x="611612" y="2205346"/>
                </a:cubicBezTo>
                <a:cubicBezTo>
                  <a:pt x="611612" y="1833042"/>
                  <a:pt x="611612" y="1460735"/>
                  <a:pt x="610093" y="1088428"/>
                </a:cubicBezTo>
                <a:cubicBezTo>
                  <a:pt x="610093" y="1065632"/>
                  <a:pt x="623768" y="1032200"/>
                  <a:pt x="594896" y="1020044"/>
                </a:cubicBezTo>
                <a:cubicBezTo>
                  <a:pt x="573623" y="1010927"/>
                  <a:pt x="555385" y="1036760"/>
                  <a:pt x="537150" y="1050436"/>
                </a:cubicBezTo>
                <a:cubicBezTo>
                  <a:pt x="452054" y="1111220"/>
                  <a:pt x="368474" y="1170486"/>
                  <a:pt x="284894" y="1232790"/>
                </a:cubicBezTo>
                <a:cubicBezTo>
                  <a:pt x="243864" y="1263184"/>
                  <a:pt x="199795" y="1279900"/>
                  <a:pt x="149650" y="1273820"/>
                </a:cubicBezTo>
                <a:cubicBezTo>
                  <a:pt x="81267" y="1266222"/>
                  <a:pt x="26559" y="1237350"/>
                  <a:pt x="6804" y="1167448"/>
                </a:cubicBezTo>
                <a:cubicBezTo>
                  <a:pt x="-12951" y="1102103"/>
                  <a:pt x="11364" y="1047397"/>
                  <a:pt x="66070" y="1007886"/>
                </a:cubicBezTo>
                <a:lnTo>
                  <a:pt x="546268" y="661415"/>
                </a:lnTo>
                <a:lnTo>
                  <a:pt x="1372941" y="67242"/>
                </a:lnTo>
                <a:cubicBezTo>
                  <a:pt x="1436004" y="22414"/>
                  <a:pt x="1479313" y="0"/>
                  <a:pt x="1522812" y="0"/>
                </a:cubicBezTo>
                <a:close/>
              </a:path>
            </a:pathLst>
          </a:cu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D70145D-C4C1-4C10-9ACC-065A7946C647}"/>
              </a:ext>
            </a:extLst>
          </p:cNvPr>
          <p:cNvSpPr/>
          <p:nvPr/>
        </p:nvSpPr>
        <p:spPr>
          <a:xfrm flipH="1">
            <a:off x="2045056" y="3729423"/>
            <a:ext cx="914401" cy="707286"/>
          </a:xfrm>
          <a:custGeom>
            <a:avLst/>
            <a:gdLst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1047750 w 3043673"/>
              <a:gd name="connsiteY15" fmla="*/ 2355865 h 2355865"/>
              <a:gd name="connsiteX16" fmla="*/ 1047750 w 3043673"/>
              <a:gd name="connsiteY16" fmla="*/ 2353459 h 2355865"/>
              <a:gd name="connsiteX17" fmla="*/ 966443 w 3043673"/>
              <a:gd name="connsiteY17" fmla="*/ 2352941 h 2355865"/>
              <a:gd name="connsiteX18" fmla="*/ 757496 w 3043673"/>
              <a:gd name="connsiteY18" fmla="*/ 2352752 h 2355865"/>
              <a:gd name="connsiteX19" fmla="*/ 611612 w 3043673"/>
              <a:gd name="connsiteY19" fmla="*/ 2205346 h 2355865"/>
              <a:gd name="connsiteX20" fmla="*/ 610093 w 3043673"/>
              <a:gd name="connsiteY20" fmla="*/ 1088428 h 2355865"/>
              <a:gd name="connsiteX21" fmla="*/ 594896 w 3043673"/>
              <a:gd name="connsiteY21" fmla="*/ 1020044 h 2355865"/>
              <a:gd name="connsiteX22" fmla="*/ 537150 w 3043673"/>
              <a:gd name="connsiteY22" fmla="*/ 1050436 h 2355865"/>
              <a:gd name="connsiteX23" fmla="*/ 284894 w 3043673"/>
              <a:gd name="connsiteY23" fmla="*/ 1232790 h 2355865"/>
              <a:gd name="connsiteX24" fmla="*/ 149650 w 3043673"/>
              <a:gd name="connsiteY24" fmla="*/ 1273820 h 2355865"/>
              <a:gd name="connsiteX25" fmla="*/ 6804 w 3043673"/>
              <a:gd name="connsiteY25" fmla="*/ 1167448 h 2355865"/>
              <a:gd name="connsiteX26" fmla="*/ 66070 w 3043673"/>
              <a:gd name="connsiteY26" fmla="*/ 1007886 h 2355865"/>
              <a:gd name="connsiteX27" fmla="*/ 546268 w 3043673"/>
              <a:gd name="connsiteY27" fmla="*/ 661415 h 2355865"/>
              <a:gd name="connsiteX28" fmla="*/ 1372941 w 3043673"/>
              <a:gd name="connsiteY28" fmla="*/ 67242 h 2355865"/>
              <a:gd name="connsiteX29" fmla="*/ 1522812 w 3043673"/>
              <a:gd name="connsiteY29" fmla="*/ 0 h 2355865"/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1047750 w 3043673"/>
              <a:gd name="connsiteY15" fmla="*/ 2355865 h 2355865"/>
              <a:gd name="connsiteX16" fmla="*/ 966443 w 3043673"/>
              <a:gd name="connsiteY16" fmla="*/ 2352941 h 2355865"/>
              <a:gd name="connsiteX17" fmla="*/ 757496 w 3043673"/>
              <a:gd name="connsiteY17" fmla="*/ 2352752 h 2355865"/>
              <a:gd name="connsiteX18" fmla="*/ 611612 w 3043673"/>
              <a:gd name="connsiteY18" fmla="*/ 2205346 h 2355865"/>
              <a:gd name="connsiteX19" fmla="*/ 610093 w 3043673"/>
              <a:gd name="connsiteY19" fmla="*/ 1088428 h 2355865"/>
              <a:gd name="connsiteX20" fmla="*/ 594896 w 3043673"/>
              <a:gd name="connsiteY20" fmla="*/ 1020044 h 2355865"/>
              <a:gd name="connsiteX21" fmla="*/ 537150 w 3043673"/>
              <a:gd name="connsiteY21" fmla="*/ 1050436 h 2355865"/>
              <a:gd name="connsiteX22" fmla="*/ 284894 w 3043673"/>
              <a:gd name="connsiteY22" fmla="*/ 1232790 h 2355865"/>
              <a:gd name="connsiteX23" fmla="*/ 149650 w 3043673"/>
              <a:gd name="connsiteY23" fmla="*/ 1273820 h 2355865"/>
              <a:gd name="connsiteX24" fmla="*/ 6804 w 3043673"/>
              <a:gd name="connsiteY24" fmla="*/ 1167448 h 2355865"/>
              <a:gd name="connsiteX25" fmla="*/ 66070 w 3043673"/>
              <a:gd name="connsiteY25" fmla="*/ 1007886 h 2355865"/>
              <a:gd name="connsiteX26" fmla="*/ 546268 w 3043673"/>
              <a:gd name="connsiteY26" fmla="*/ 661415 h 2355865"/>
              <a:gd name="connsiteX27" fmla="*/ 1372941 w 3043673"/>
              <a:gd name="connsiteY27" fmla="*/ 67242 h 2355865"/>
              <a:gd name="connsiteX28" fmla="*/ 1522812 w 3043673"/>
              <a:gd name="connsiteY28" fmla="*/ 0 h 2355865"/>
              <a:gd name="connsiteX0" fmla="*/ 1522812 w 3043673"/>
              <a:gd name="connsiteY0" fmla="*/ 0 h 2355865"/>
              <a:gd name="connsiteX1" fmla="*/ 1673823 w 3043673"/>
              <a:gd name="connsiteY1" fmla="*/ 67242 h 2355865"/>
              <a:gd name="connsiteX2" fmla="*/ 2518731 w 3043673"/>
              <a:gd name="connsiteY2" fmla="*/ 676609 h 2355865"/>
              <a:gd name="connsiteX3" fmla="*/ 2951822 w 3043673"/>
              <a:gd name="connsiteY3" fmla="*/ 985093 h 2355865"/>
              <a:gd name="connsiteX4" fmla="*/ 3042998 w 3043673"/>
              <a:gd name="connsiteY4" fmla="*/ 1108182 h 2355865"/>
              <a:gd name="connsiteX5" fmla="*/ 2979175 w 3043673"/>
              <a:gd name="connsiteY5" fmla="*/ 1244948 h 2355865"/>
              <a:gd name="connsiteX6" fmla="*/ 2784665 w 3043673"/>
              <a:gd name="connsiteY6" fmla="*/ 1244948 h 2355865"/>
              <a:gd name="connsiteX7" fmla="*/ 2524811 w 3043673"/>
              <a:gd name="connsiteY7" fmla="*/ 1061075 h 2355865"/>
              <a:gd name="connsiteX8" fmla="*/ 2448829 w 3043673"/>
              <a:gd name="connsiteY8" fmla="*/ 1020044 h 2355865"/>
              <a:gd name="connsiteX9" fmla="*/ 2435152 w 3043673"/>
              <a:gd name="connsiteY9" fmla="*/ 1103622 h 2355865"/>
              <a:gd name="connsiteX10" fmla="*/ 2435152 w 3043673"/>
              <a:gd name="connsiteY10" fmla="*/ 1653726 h 2355865"/>
              <a:gd name="connsiteX11" fmla="*/ 2435152 w 3043673"/>
              <a:gd name="connsiteY11" fmla="*/ 2208387 h 2355865"/>
              <a:gd name="connsiteX12" fmla="*/ 2295347 w 3043673"/>
              <a:gd name="connsiteY12" fmla="*/ 2354271 h 2355865"/>
              <a:gd name="connsiteX13" fmla="*/ 2038350 w 3043673"/>
              <a:gd name="connsiteY13" fmla="*/ 2355189 h 2355865"/>
              <a:gd name="connsiteX14" fmla="*/ 2038350 w 3043673"/>
              <a:gd name="connsiteY14" fmla="*/ 2355865 h 2355865"/>
              <a:gd name="connsiteX15" fmla="*/ 966443 w 3043673"/>
              <a:gd name="connsiteY15" fmla="*/ 2352941 h 2355865"/>
              <a:gd name="connsiteX16" fmla="*/ 757496 w 3043673"/>
              <a:gd name="connsiteY16" fmla="*/ 2352752 h 2355865"/>
              <a:gd name="connsiteX17" fmla="*/ 611612 w 3043673"/>
              <a:gd name="connsiteY17" fmla="*/ 2205346 h 2355865"/>
              <a:gd name="connsiteX18" fmla="*/ 610093 w 3043673"/>
              <a:gd name="connsiteY18" fmla="*/ 1088428 h 2355865"/>
              <a:gd name="connsiteX19" fmla="*/ 594896 w 3043673"/>
              <a:gd name="connsiteY19" fmla="*/ 1020044 h 2355865"/>
              <a:gd name="connsiteX20" fmla="*/ 537150 w 3043673"/>
              <a:gd name="connsiteY20" fmla="*/ 1050436 h 2355865"/>
              <a:gd name="connsiteX21" fmla="*/ 284894 w 3043673"/>
              <a:gd name="connsiteY21" fmla="*/ 1232790 h 2355865"/>
              <a:gd name="connsiteX22" fmla="*/ 149650 w 3043673"/>
              <a:gd name="connsiteY22" fmla="*/ 1273820 h 2355865"/>
              <a:gd name="connsiteX23" fmla="*/ 6804 w 3043673"/>
              <a:gd name="connsiteY23" fmla="*/ 1167448 h 2355865"/>
              <a:gd name="connsiteX24" fmla="*/ 66070 w 3043673"/>
              <a:gd name="connsiteY24" fmla="*/ 1007886 h 2355865"/>
              <a:gd name="connsiteX25" fmla="*/ 546268 w 3043673"/>
              <a:gd name="connsiteY25" fmla="*/ 661415 h 2355865"/>
              <a:gd name="connsiteX26" fmla="*/ 1372941 w 3043673"/>
              <a:gd name="connsiteY26" fmla="*/ 67242 h 2355865"/>
              <a:gd name="connsiteX27" fmla="*/ 1522812 w 3043673"/>
              <a:gd name="connsiteY27" fmla="*/ 0 h 2355865"/>
              <a:gd name="connsiteX0" fmla="*/ 1522812 w 3043673"/>
              <a:gd name="connsiteY0" fmla="*/ 0 h 2355189"/>
              <a:gd name="connsiteX1" fmla="*/ 1673823 w 3043673"/>
              <a:gd name="connsiteY1" fmla="*/ 67242 h 2355189"/>
              <a:gd name="connsiteX2" fmla="*/ 2518731 w 3043673"/>
              <a:gd name="connsiteY2" fmla="*/ 676609 h 2355189"/>
              <a:gd name="connsiteX3" fmla="*/ 2951822 w 3043673"/>
              <a:gd name="connsiteY3" fmla="*/ 985093 h 2355189"/>
              <a:gd name="connsiteX4" fmla="*/ 3042998 w 3043673"/>
              <a:gd name="connsiteY4" fmla="*/ 1108182 h 2355189"/>
              <a:gd name="connsiteX5" fmla="*/ 2979175 w 3043673"/>
              <a:gd name="connsiteY5" fmla="*/ 1244948 h 2355189"/>
              <a:gd name="connsiteX6" fmla="*/ 2784665 w 3043673"/>
              <a:gd name="connsiteY6" fmla="*/ 1244948 h 2355189"/>
              <a:gd name="connsiteX7" fmla="*/ 2524811 w 3043673"/>
              <a:gd name="connsiteY7" fmla="*/ 1061075 h 2355189"/>
              <a:gd name="connsiteX8" fmla="*/ 2448829 w 3043673"/>
              <a:gd name="connsiteY8" fmla="*/ 1020044 h 2355189"/>
              <a:gd name="connsiteX9" fmla="*/ 2435152 w 3043673"/>
              <a:gd name="connsiteY9" fmla="*/ 1103622 h 2355189"/>
              <a:gd name="connsiteX10" fmla="*/ 2435152 w 3043673"/>
              <a:gd name="connsiteY10" fmla="*/ 1653726 h 2355189"/>
              <a:gd name="connsiteX11" fmla="*/ 2435152 w 3043673"/>
              <a:gd name="connsiteY11" fmla="*/ 2208387 h 2355189"/>
              <a:gd name="connsiteX12" fmla="*/ 2295347 w 3043673"/>
              <a:gd name="connsiteY12" fmla="*/ 2354271 h 2355189"/>
              <a:gd name="connsiteX13" fmla="*/ 2038350 w 3043673"/>
              <a:gd name="connsiteY13" fmla="*/ 2355189 h 2355189"/>
              <a:gd name="connsiteX14" fmla="*/ 966443 w 3043673"/>
              <a:gd name="connsiteY14" fmla="*/ 2352941 h 2355189"/>
              <a:gd name="connsiteX15" fmla="*/ 757496 w 3043673"/>
              <a:gd name="connsiteY15" fmla="*/ 2352752 h 2355189"/>
              <a:gd name="connsiteX16" fmla="*/ 611612 w 3043673"/>
              <a:gd name="connsiteY16" fmla="*/ 2205346 h 2355189"/>
              <a:gd name="connsiteX17" fmla="*/ 610093 w 3043673"/>
              <a:gd name="connsiteY17" fmla="*/ 1088428 h 2355189"/>
              <a:gd name="connsiteX18" fmla="*/ 594896 w 3043673"/>
              <a:gd name="connsiteY18" fmla="*/ 1020044 h 2355189"/>
              <a:gd name="connsiteX19" fmla="*/ 537150 w 3043673"/>
              <a:gd name="connsiteY19" fmla="*/ 1050436 h 2355189"/>
              <a:gd name="connsiteX20" fmla="*/ 284894 w 3043673"/>
              <a:gd name="connsiteY20" fmla="*/ 1232790 h 2355189"/>
              <a:gd name="connsiteX21" fmla="*/ 149650 w 3043673"/>
              <a:gd name="connsiteY21" fmla="*/ 1273820 h 2355189"/>
              <a:gd name="connsiteX22" fmla="*/ 6804 w 3043673"/>
              <a:gd name="connsiteY22" fmla="*/ 1167448 h 2355189"/>
              <a:gd name="connsiteX23" fmla="*/ 66070 w 3043673"/>
              <a:gd name="connsiteY23" fmla="*/ 1007886 h 2355189"/>
              <a:gd name="connsiteX24" fmla="*/ 546268 w 3043673"/>
              <a:gd name="connsiteY24" fmla="*/ 661415 h 2355189"/>
              <a:gd name="connsiteX25" fmla="*/ 1372941 w 3043673"/>
              <a:gd name="connsiteY25" fmla="*/ 67242 h 2355189"/>
              <a:gd name="connsiteX26" fmla="*/ 1522812 w 3043673"/>
              <a:gd name="connsiteY26" fmla="*/ 0 h 2355189"/>
              <a:gd name="connsiteX0" fmla="*/ 1522812 w 3043673"/>
              <a:gd name="connsiteY0" fmla="*/ 0 h 2354271"/>
              <a:gd name="connsiteX1" fmla="*/ 1673823 w 3043673"/>
              <a:gd name="connsiteY1" fmla="*/ 67242 h 2354271"/>
              <a:gd name="connsiteX2" fmla="*/ 2518731 w 3043673"/>
              <a:gd name="connsiteY2" fmla="*/ 676609 h 2354271"/>
              <a:gd name="connsiteX3" fmla="*/ 2951822 w 3043673"/>
              <a:gd name="connsiteY3" fmla="*/ 985093 h 2354271"/>
              <a:gd name="connsiteX4" fmla="*/ 3042998 w 3043673"/>
              <a:gd name="connsiteY4" fmla="*/ 1108182 h 2354271"/>
              <a:gd name="connsiteX5" fmla="*/ 2979175 w 3043673"/>
              <a:gd name="connsiteY5" fmla="*/ 1244948 h 2354271"/>
              <a:gd name="connsiteX6" fmla="*/ 2784665 w 3043673"/>
              <a:gd name="connsiteY6" fmla="*/ 1244948 h 2354271"/>
              <a:gd name="connsiteX7" fmla="*/ 2524811 w 3043673"/>
              <a:gd name="connsiteY7" fmla="*/ 1061075 h 2354271"/>
              <a:gd name="connsiteX8" fmla="*/ 2448829 w 3043673"/>
              <a:gd name="connsiteY8" fmla="*/ 1020044 h 2354271"/>
              <a:gd name="connsiteX9" fmla="*/ 2435152 w 3043673"/>
              <a:gd name="connsiteY9" fmla="*/ 1103622 h 2354271"/>
              <a:gd name="connsiteX10" fmla="*/ 2435152 w 3043673"/>
              <a:gd name="connsiteY10" fmla="*/ 1653726 h 2354271"/>
              <a:gd name="connsiteX11" fmla="*/ 2435152 w 3043673"/>
              <a:gd name="connsiteY11" fmla="*/ 2208387 h 2354271"/>
              <a:gd name="connsiteX12" fmla="*/ 2295347 w 3043673"/>
              <a:gd name="connsiteY12" fmla="*/ 2354271 h 2354271"/>
              <a:gd name="connsiteX13" fmla="*/ 966443 w 3043673"/>
              <a:gd name="connsiteY13" fmla="*/ 2352941 h 2354271"/>
              <a:gd name="connsiteX14" fmla="*/ 757496 w 3043673"/>
              <a:gd name="connsiteY14" fmla="*/ 2352752 h 2354271"/>
              <a:gd name="connsiteX15" fmla="*/ 611612 w 3043673"/>
              <a:gd name="connsiteY15" fmla="*/ 2205346 h 2354271"/>
              <a:gd name="connsiteX16" fmla="*/ 610093 w 3043673"/>
              <a:gd name="connsiteY16" fmla="*/ 1088428 h 2354271"/>
              <a:gd name="connsiteX17" fmla="*/ 594896 w 3043673"/>
              <a:gd name="connsiteY17" fmla="*/ 1020044 h 2354271"/>
              <a:gd name="connsiteX18" fmla="*/ 537150 w 3043673"/>
              <a:gd name="connsiteY18" fmla="*/ 1050436 h 2354271"/>
              <a:gd name="connsiteX19" fmla="*/ 284894 w 3043673"/>
              <a:gd name="connsiteY19" fmla="*/ 1232790 h 2354271"/>
              <a:gd name="connsiteX20" fmla="*/ 149650 w 3043673"/>
              <a:gd name="connsiteY20" fmla="*/ 1273820 h 2354271"/>
              <a:gd name="connsiteX21" fmla="*/ 6804 w 3043673"/>
              <a:gd name="connsiteY21" fmla="*/ 1167448 h 2354271"/>
              <a:gd name="connsiteX22" fmla="*/ 66070 w 3043673"/>
              <a:gd name="connsiteY22" fmla="*/ 1007886 h 2354271"/>
              <a:gd name="connsiteX23" fmla="*/ 546268 w 3043673"/>
              <a:gd name="connsiteY23" fmla="*/ 661415 h 2354271"/>
              <a:gd name="connsiteX24" fmla="*/ 1372941 w 3043673"/>
              <a:gd name="connsiteY24" fmla="*/ 67242 h 2354271"/>
              <a:gd name="connsiteX25" fmla="*/ 1522812 w 3043673"/>
              <a:gd name="connsiteY25" fmla="*/ 0 h 2354271"/>
              <a:gd name="connsiteX0" fmla="*/ 1522812 w 3043673"/>
              <a:gd name="connsiteY0" fmla="*/ 0 h 2354271"/>
              <a:gd name="connsiteX1" fmla="*/ 1673823 w 3043673"/>
              <a:gd name="connsiteY1" fmla="*/ 67242 h 2354271"/>
              <a:gd name="connsiteX2" fmla="*/ 2518731 w 3043673"/>
              <a:gd name="connsiteY2" fmla="*/ 676609 h 2354271"/>
              <a:gd name="connsiteX3" fmla="*/ 2951822 w 3043673"/>
              <a:gd name="connsiteY3" fmla="*/ 985093 h 2354271"/>
              <a:gd name="connsiteX4" fmla="*/ 3042998 w 3043673"/>
              <a:gd name="connsiteY4" fmla="*/ 1108182 h 2354271"/>
              <a:gd name="connsiteX5" fmla="*/ 2979175 w 3043673"/>
              <a:gd name="connsiteY5" fmla="*/ 1244948 h 2354271"/>
              <a:gd name="connsiteX6" fmla="*/ 2784665 w 3043673"/>
              <a:gd name="connsiteY6" fmla="*/ 1244948 h 2354271"/>
              <a:gd name="connsiteX7" fmla="*/ 2524811 w 3043673"/>
              <a:gd name="connsiteY7" fmla="*/ 1061075 h 2354271"/>
              <a:gd name="connsiteX8" fmla="*/ 2448829 w 3043673"/>
              <a:gd name="connsiteY8" fmla="*/ 1020044 h 2354271"/>
              <a:gd name="connsiteX9" fmla="*/ 2435152 w 3043673"/>
              <a:gd name="connsiteY9" fmla="*/ 1103622 h 2354271"/>
              <a:gd name="connsiteX10" fmla="*/ 2435152 w 3043673"/>
              <a:gd name="connsiteY10" fmla="*/ 1653726 h 2354271"/>
              <a:gd name="connsiteX11" fmla="*/ 2435152 w 3043673"/>
              <a:gd name="connsiteY11" fmla="*/ 2208387 h 2354271"/>
              <a:gd name="connsiteX12" fmla="*/ 2295347 w 3043673"/>
              <a:gd name="connsiteY12" fmla="*/ 2354271 h 2354271"/>
              <a:gd name="connsiteX13" fmla="*/ 757496 w 3043673"/>
              <a:gd name="connsiteY13" fmla="*/ 2352752 h 2354271"/>
              <a:gd name="connsiteX14" fmla="*/ 611612 w 3043673"/>
              <a:gd name="connsiteY14" fmla="*/ 2205346 h 2354271"/>
              <a:gd name="connsiteX15" fmla="*/ 610093 w 3043673"/>
              <a:gd name="connsiteY15" fmla="*/ 1088428 h 2354271"/>
              <a:gd name="connsiteX16" fmla="*/ 594896 w 3043673"/>
              <a:gd name="connsiteY16" fmla="*/ 1020044 h 2354271"/>
              <a:gd name="connsiteX17" fmla="*/ 537150 w 3043673"/>
              <a:gd name="connsiteY17" fmla="*/ 1050436 h 2354271"/>
              <a:gd name="connsiteX18" fmla="*/ 284894 w 3043673"/>
              <a:gd name="connsiteY18" fmla="*/ 1232790 h 2354271"/>
              <a:gd name="connsiteX19" fmla="*/ 149650 w 3043673"/>
              <a:gd name="connsiteY19" fmla="*/ 1273820 h 2354271"/>
              <a:gd name="connsiteX20" fmla="*/ 6804 w 3043673"/>
              <a:gd name="connsiteY20" fmla="*/ 1167448 h 2354271"/>
              <a:gd name="connsiteX21" fmla="*/ 66070 w 3043673"/>
              <a:gd name="connsiteY21" fmla="*/ 1007886 h 2354271"/>
              <a:gd name="connsiteX22" fmla="*/ 546268 w 3043673"/>
              <a:gd name="connsiteY22" fmla="*/ 661415 h 2354271"/>
              <a:gd name="connsiteX23" fmla="*/ 1372941 w 3043673"/>
              <a:gd name="connsiteY23" fmla="*/ 67242 h 2354271"/>
              <a:gd name="connsiteX24" fmla="*/ 1522812 w 3043673"/>
              <a:gd name="connsiteY24" fmla="*/ 0 h 23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43673" h="2354271">
                <a:moveTo>
                  <a:pt x="1522812" y="0"/>
                </a:moveTo>
                <a:cubicBezTo>
                  <a:pt x="1566311" y="0"/>
                  <a:pt x="1610000" y="22414"/>
                  <a:pt x="1673823" y="67242"/>
                </a:cubicBezTo>
                <a:lnTo>
                  <a:pt x="2518731" y="676609"/>
                </a:lnTo>
                <a:lnTo>
                  <a:pt x="2951822" y="985093"/>
                </a:lnTo>
                <a:cubicBezTo>
                  <a:pt x="2995891" y="1017006"/>
                  <a:pt x="3038440" y="1047397"/>
                  <a:pt x="3042998" y="1108182"/>
                </a:cubicBezTo>
                <a:cubicBezTo>
                  <a:pt x="3047558" y="1165928"/>
                  <a:pt x="3029323" y="1214555"/>
                  <a:pt x="2979175" y="1244948"/>
                </a:cubicBezTo>
                <a:cubicBezTo>
                  <a:pt x="2915352" y="1284457"/>
                  <a:pt x="2846969" y="1285976"/>
                  <a:pt x="2784665" y="1244948"/>
                </a:cubicBezTo>
                <a:cubicBezTo>
                  <a:pt x="2696528" y="1187202"/>
                  <a:pt x="2611429" y="1121860"/>
                  <a:pt x="2524811" y="1061075"/>
                </a:cubicBezTo>
                <a:cubicBezTo>
                  <a:pt x="2500496" y="1044359"/>
                  <a:pt x="2476182" y="1007886"/>
                  <a:pt x="2448829" y="1020044"/>
                </a:cubicBezTo>
                <a:cubicBezTo>
                  <a:pt x="2418436" y="1033720"/>
                  <a:pt x="2435152" y="1074750"/>
                  <a:pt x="2435152" y="1103622"/>
                </a:cubicBezTo>
                <a:cubicBezTo>
                  <a:pt x="2433632" y="1289017"/>
                  <a:pt x="2435152" y="1471371"/>
                  <a:pt x="2435152" y="1653726"/>
                </a:cubicBezTo>
                <a:lnTo>
                  <a:pt x="2435152" y="2208387"/>
                </a:lnTo>
                <a:cubicBezTo>
                  <a:pt x="2435152" y="2313241"/>
                  <a:pt x="2398681" y="2352752"/>
                  <a:pt x="2295347" y="2354271"/>
                </a:cubicBezTo>
                <a:lnTo>
                  <a:pt x="757496" y="2352752"/>
                </a:lnTo>
                <a:cubicBezTo>
                  <a:pt x="648083" y="2351230"/>
                  <a:pt x="611612" y="2314760"/>
                  <a:pt x="611612" y="2205346"/>
                </a:cubicBezTo>
                <a:cubicBezTo>
                  <a:pt x="611612" y="1833042"/>
                  <a:pt x="611612" y="1460735"/>
                  <a:pt x="610093" y="1088428"/>
                </a:cubicBezTo>
                <a:cubicBezTo>
                  <a:pt x="610093" y="1065632"/>
                  <a:pt x="623768" y="1032200"/>
                  <a:pt x="594896" y="1020044"/>
                </a:cubicBezTo>
                <a:cubicBezTo>
                  <a:pt x="573623" y="1010927"/>
                  <a:pt x="555385" y="1036760"/>
                  <a:pt x="537150" y="1050436"/>
                </a:cubicBezTo>
                <a:cubicBezTo>
                  <a:pt x="452054" y="1111220"/>
                  <a:pt x="368474" y="1170486"/>
                  <a:pt x="284894" y="1232790"/>
                </a:cubicBezTo>
                <a:cubicBezTo>
                  <a:pt x="243864" y="1263184"/>
                  <a:pt x="199795" y="1279900"/>
                  <a:pt x="149650" y="1273820"/>
                </a:cubicBezTo>
                <a:cubicBezTo>
                  <a:pt x="81267" y="1266222"/>
                  <a:pt x="26559" y="1237350"/>
                  <a:pt x="6804" y="1167448"/>
                </a:cubicBezTo>
                <a:cubicBezTo>
                  <a:pt x="-12951" y="1102103"/>
                  <a:pt x="11364" y="1047397"/>
                  <a:pt x="66070" y="1007886"/>
                </a:cubicBezTo>
                <a:lnTo>
                  <a:pt x="546268" y="661415"/>
                </a:lnTo>
                <a:lnTo>
                  <a:pt x="1372941" y="67242"/>
                </a:lnTo>
                <a:cubicBezTo>
                  <a:pt x="1436004" y="22414"/>
                  <a:pt x="1479313" y="0"/>
                  <a:pt x="1522812" y="0"/>
                </a:cubicBezTo>
                <a:close/>
              </a:path>
            </a:pathLst>
          </a:custGeom>
          <a:solidFill>
            <a:schemeClr val="accent6"/>
          </a:solidFill>
          <a:ln w="58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09E6CC-FFA4-4F47-AEA8-3709635C7A22}"/>
              </a:ext>
            </a:extLst>
          </p:cNvPr>
          <p:cNvGrpSpPr/>
          <p:nvPr/>
        </p:nvGrpSpPr>
        <p:grpSpPr>
          <a:xfrm>
            <a:off x="8674733" y="2806899"/>
            <a:ext cx="2137686" cy="1516068"/>
            <a:chOff x="4893312" y="3620656"/>
            <a:chExt cx="2137686" cy="1516068"/>
          </a:xfrm>
          <a:solidFill>
            <a:schemeClr val="accent4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E1E36D-D6CE-4942-AEA7-F2B19D9E5866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DDE48465-6164-45B3-8929-72440BB62664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4E456D-D335-433B-A7DC-3404921638CB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66A72C0-AF67-4A08-8C4D-72E15103BE24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D08F036-7629-4A9C-A084-99062D28A982}"/>
              </a:ext>
            </a:extLst>
          </p:cNvPr>
          <p:cNvGrpSpPr/>
          <p:nvPr/>
        </p:nvGrpSpPr>
        <p:grpSpPr>
          <a:xfrm>
            <a:off x="6627104" y="3261707"/>
            <a:ext cx="2146739" cy="1516068"/>
            <a:chOff x="4884259" y="3620656"/>
            <a:chExt cx="2146739" cy="1516068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2425F2-BAA4-4506-87CB-8F1A3E02EB03}"/>
                </a:ext>
              </a:extLst>
            </p:cNvPr>
            <p:cNvSpPr/>
            <p:nvPr/>
          </p:nvSpPr>
          <p:spPr>
            <a:xfrm rot="10800000">
              <a:off x="4884259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BABFF99A-B63C-4D9A-950C-9D07776E0631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7FBC6F-918B-4A26-AF02-BCA9CAF908D6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EB7DE07-F5A0-4858-BA5D-DAB5E6BCD3D6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E8986-9DEE-4DD3-BC92-E644DAB2EE77}"/>
              </a:ext>
            </a:extLst>
          </p:cNvPr>
          <p:cNvGrpSpPr/>
          <p:nvPr/>
        </p:nvGrpSpPr>
        <p:grpSpPr>
          <a:xfrm>
            <a:off x="4588528" y="3716515"/>
            <a:ext cx="2146739" cy="1516068"/>
            <a:chOff x="4884259" y="3620656"/>
            <a:chExt cx="2146739" cy="1516068"/>
          </a:xfrm>
          <a:solidFill>
            <a:schemeClr val="accent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3FB683-2DA1-4841-92C3-15A13F3BDDB6}"/>
                </a:ext>
              </a:extLst>
            </p:cNvPr>
            <p:cNvSpPr/>
            <p:nvPr/>
          </p:nvSpPr>
          <p:spPr>
            <a:xfrm rot="10800000">
              <a:off x="4884259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C45842E2-C5CE-4376-A580-3BECC549BEC6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4FFAF8-9CA3-4730-A1DA-C57C37B9C8C0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3174DA0-707D-43AB-A938-63955B328E5D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E73E06-6DB8-45E0-944C-24F64B6ED283}"/>
              </a:ext>
            </a:extLst>
          </p:cNvPr>
          <p:cNvGrpSpPr/>
          <p:nvPr/>
        </p:nvGrpSpPr>
        <p:grpSpPr>
          <a:xfrm>
            <a:off x="2559007" y="4171323"/>
            <a:ext cx="2137686" cy="1516068"/>
            <a:chOff x="4893312" y="3620656"/>
            <a:chExt cx="2137686" cy="1516068"/>
          </a:xfrm>
          <a:solidFill>
            <a:schemeClr val="accent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98EDB7-8EB0-496B-90F0-FBDC610C2C7F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2EFC7A46-9D9C-49F8-A8C0-394B5D2C7C5B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D2EDD2-7A5E-438B-ADDF-FB64EF780875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46A111A-49E0-4CE8-93C9-B850477DDFE5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38">
            <a:extLst>
              <a:ext uri="{FF2B5EF4-FFF2-40B4-BE49-F238E27FC236}">
                <a16:creationId xmlns:a16="http://schemas.microsoft.com/office/drawing/2014/main" id="{8A633D0B-613A-44FF-9C55-85C917458A05}"/>
              </a:ext>
            </a:extLst>
          </p:cNvPr>
          <p:cNvGrpSpPr/>
          <p:nvPr/>
        </p:nvGrpSpPr>
        <p:grpSpPr>
          <a:xfrm>
            <a:off x="723077" y="4605531"/>
            <a:ext cx="1957686" cy="1516068"/>
            <a:chOff x="5073312" y="3620656"/>
            <a:chExt cx="1957686" cy="1516068"/>
          </a:xfrm>
          <a:solidFill>
            <a:schemeClr val="accent6"/>
          </a:solidFill>
        </p:grpSpPr>
        <p:sp>
          <p:nvSpPr>
            <p:cNvPr id="24" name="Rectangle 39">
              <a:extLst>
                <a:ext uri="{FF2B5EF4-FFF2-40B4-BE49-F238E27FC236}">
                  <a16:creationId xmlns:a16="http://schemas.microsoft.com/office/drawing/2014/main" id="{845FC182-6455-440E-B97F-2B11094E3D52}"/>
                </a:ext>
              </a:extLst>
            </p:cNvPr>
            <p:cNvSpPr/>
            <p:nvPr/>
          </p:nvSpPr>
          <p:spPr>
            <a:xfrm rot="10800000">
              <a:off x="5073312" y="4956723"/>
              <a:ext cx="140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Block Arc 40">
              <a:extLst>
                <a:ext uri="{FF2B5EF4-FFF2-40B4-BE49-F238E27FC236}">
                  <a16:creationId xmlns:a16="http://schemas.microsoft.com/office/drawing/2014/main" id="{F487829E-3A35-4C8A-80E8-ADFAF1E4E38C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A944E279-1364-46E3-B269-D6369BA25465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Isosceles Triangle 42">
              <a:extLst>
                <a:ext uri="{FF2B5EF4-FFF2-40B4-BE49-F238E27FC236}">
                  <a16:creationId xmlns:a16="http://schemas.microsoft.com/office/drawing/2014/main" id="{7CB86438-115C-4A6A-A74F-139039EB7006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Trapezoid 10">
            <a:extLst>
              <a:ext uri="{FF2B5EF4-FFF2-40B4-BE49-F238E27FC236}">
                <a16:creationId xmlns:a16="http://schemas.microsoft.com/office/drawing/2014/main" id="{B3D83F8E-D29A-4FD9-A2B1-A1FBE46E8DA5}"/>
              </a:ext>
            </a:extLst>
          </p:cNvPr>
          <p:cNvSpPr/>
          <p:nvPr/>
        </p:nvSpPr>
        <p:spPr>
          <a:xfrm>
            <a:off x="8412844" y="2668893"/>
            <a:ext cx="333120" cy="33273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C115981E-A5D1-468D-B767-B52D6CD75A9C}"/>
              </a:ext>
            </a:extLst>
          </p:cNvPr>
          <p:cNvSpPr/>
          <p:nvPr/>
        </p:nvSpPr>
        <p:spPr>
          <a:xfrm>
            <a:off x="4417604" y="3499173"/>
            <a:ext cx="279085" cy="366594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4" name="Rounded Rectangle 12">
            <a:extLst>
              <a:ext uri="{FF2B5EF4-FFF2-40B4-BE49-F238E27FC236}">
                <a16:creationId xmlns:a16="http://schemas.microsoft.com/office/drawing/2014/main" id="{90C238C3-68C5-4C14-A41C-B67CCB8D476A}"/>
              </a:ext>
            </a:extLst>
          </p:cNvPr>
          <p:cNvSpPr>
            <a:spLocks noChangeAspect="1"/>
          </p:cNvSpPr>
          <p:nvPr/>
        </p:nvSpPr>
        <p:spPr>
          <a:xfrm>
            <a:off x="10481189" y="2212021"/>
            <a:ext cx="280943" cy="29978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74A5C99F-4504-4001-B20C-3E89D299F80A}"/>
              </a:ext>
            </a:extLst>
          </p:cNvPr>
          <p:cNvSpPr>
            <a:spLocks/>
          </p:cNvSpPr>
          <p:nvPr/>
        </p:nvSpPr>
        <p:spPr>
          <a:xfrm>
            <a:off x="6388895" y="3121554"/>
            <a:ext cx="296507" cy="296507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Trapezoid 18">
            <a:extLst>
              <a:ext uri="{FF2B5EF4-FFF2-40B4-BE49-F238E27FC236}">
                <a16:creationId xmlns:a16="http://schemas.microsoft.com/office/drawing/2014/main" id="{5CF763AE-AF52-47CD-A112-6A3874DB3561}"/>
              </a:ext>
            </a:extLst>
          </p:cNvPr>
          <p:cNvSpPr>
            <a:spLocks noChangeAspect="1"/>
          </p:cNvSpPr>
          <p:nvPr/>
        </p:nvSpPr>
        <p:spPr>
          <a:xfrm rot="10800000">
            <a:off x="2321367" y="4057411"/>
            <a:ext cx="365760" cy="21153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87BFEB-1B06-4816-B58E-AD699D73AF4F}"/>
              </a:ext>
            </a:extLst>
          </p:cNvPr>
          <p:cNvSpPr txBox="1"/>
          <p:nvPr/>
        </p:nvSpPr>
        <p:spPr>
          <a:xfrm>
            <a:off x="3908657" y="2621455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A5644D-9282-46D6-9B49-677FA558A91B}"/>
              </a:ext>
            </a:extLst>
          </p:cNvPr>
          <p:cNvSpPr txBox="1"/>
          <p:nvPr/>
        </p:nvSpPr>
        <p:spPr>
          <a:xfrm>
            <a:off x="5938434" y="2181020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CDA51B-D362-4C12-BEBC-1C0E2342A010}"/>
              </a:ext>
            </a:extLst>
          </p:cNvPr>
          <p:cNvSpPr txBox="1"/>
          <p:nvPr/>
        </p:nvSpPr>
        <p:spPr>
          <a:xfrm>
            <a:off x="7968211" y="1740585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D9CAE-066A-478B-BF4D-71D715E6FB19}"/>
              </a:ext>
            </a:extLst>
          </p:cNvPr>
          <p:cNvSpPr txBox="1"/>
          <p:nvPr/>
        </p:nvSpPr>
        <p:spPr>
          <a:xfrm>
            <a:off x="9997987" y="1300150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A251DF-E613-49D9-91F0-FEB04A177BBD}"/>
              </a:ext>
            </a:extLst>
          </p:cNvPr>
          <p:cNvSpPr txBox="1"/>
          <p:nvPr/>
        </p:nvSpPr>
        <p:spPr>
          <a:xfrm>
            <a:off x="1878880" y="306189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8FABD1-60F3-4D6A-A5C4-DEF369C2B30F}"/>
              </a:ext>
            </a:extLst>
          </p:cNvPr>
          <p:cNvSpPr/>
          <p:nvPr/>
        </p:nvSpPr>
        <p:spPr>
          <a:xfrm>
            <a:off x="671182" y="5586236"/>
            <a:ext cx="1613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Contents Here A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5D8C35-CE2F-424B-B125-06D5635113B8}"/>
              </a:ext>
            </a:extLst>
          </p:cNvPr>
          <p:cNvSpPr/>
          <p:nvPr/>
        </p:nvSpPr>
        <p:spPr>
          <a:xfrm>
            <a:off x="2689878" y="5140129"/>
            <a:ext cx="1613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Contents Here B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21516A-ACAF-4813-8FF0-737A23E70083}"/>
              </a:ext>
            </a:extLst>
          </p:cNvPr>
          <p:cNvSpPr/>
          <p:nvPr/>
        </p:nvSpPr>
        <p:spPr>
          <a:xfrm>
            <a:off x="4708574" y="4694021"/>
            <a:ext cx="1613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</a:rPr>
              <a:t>Contents Here C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E00488-D295-4A9E-9CDA-7B63F87F20DC}"/>
              </a:ext>
            </a:extLst>
          </p:cNvPr>
          <p:cNvSpPr/>
          <p:nvPr/>
        </p:nvSpPr>
        <p:spPr>
          <a:xfrm>
            <a:off x="6727270" y="4247913"/>
            <a:ext cx="1613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</a:rPr>
              <a:t>Contents Here D</a:t>
            </a:r>
            <a:endParaRPr lang="ko-KR" altLang="en-US" sz="1400" b="1" dirty="0">
              <a:solidFill>
                <a:schemeClr val="accent3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9D880D-5AA1-4BC7-BCAE-C7BDE6C82547}"/>
              </a:ext>
            </a:extLst>
          </p:cNvPr>
          <p:cNvSpPr/>
          <p:nvPr/>
        </p:nvSpPr>
        <p:spPr>
          <a:xfrm>
            <a:off x="8745964" y="3801805"/>
            <a:ext cx="1613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Contents Here E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A3B6C9-4E58-45E7-98B6-7477CA49EFED}"/>
              </a:ext>
            </a:extLst>
          </p:cNvPr>
          <p:cNvSpPr txBox="1"/>
          <p:nvPr/>
        </p:nvSpPr>
        <p:spPr>
          <a:xfrm>
            <a:off x="2601110" y="5823696"/>
            <a:ext cx="319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6515AA-04B9-4E58-AF60-D660CE452E4A}"/>
              </a:ext>
            </a:extLst>
          </p:cNvPr>
          <p:cNvSpPr txBox="1"/>
          <p:nvPr/>
        </p:nvSpPr>
        <p:spPr>
          <a:xfrm>
            <a:off x="4633217" y="5363230"/>
            <a:ext cx="319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21D8E0-F12C-4D12-8E80-31450755AC21}"/>
              </a:ext>
            </a:extLst>
          </p:cNvPr>
          <p:cNvSpPr txBox="1"/>
          <p:nvPr/>
        </p:nvSpPr>
        <p:spPr>
          <a:xfrm>
            <a:off x="6665324" y="4902763"/>
            <a:ext cx="319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889741-AE16-4490-B313-FAF85CE88DFB}"/>
              </a:ext>
            </a:extLst>
          </p:cNvPr>
          <p:cNvSpPr txBox="1"/>
          <p:nvPr/>
        </p:nvSpPr>
        <p:spPr>
          <a:xfrm>
            <a:off x="8697432" y="4442296"/>
            <a:ext cx="319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B43936C3-B012-4ED0-9994-6F95147694C1}"/>
              </a:ext>
            </a:extLst>
          </p:cNvPr>
          <p:cNvGrpSpPr/>
          <p:nvPr/>
        </p:nvGrpSpPr>
        <p:grpSpPr>
          <a:xfrm>
            <a:off x="1438853" y="3536888"/>
            <a:ext cx="3984440" cy="1890415"/>
            <a:chOff x="7745116" y="3401300"/>
            <a:chExt cx="4390799" cy="2083212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6849BE3-F856-497D-B88F-86F49722183A}"/>
                </a:ext>
              </a:extLst>
            </p:cNvPr>
            <p:cNvSpPr/>
            <p:nvPr/>
          </p:nvSpPr>
          <p:spPr>
            <a:xfrm>
              <a:off x="7745444" y="3401300"/>
              <a:ext cx="4331412" cy="905383"/>
            </a:xfrm>
            <a:custGeom>
              <a:avLst/>
              <a:gdLst>
                <a:gd name="connsiteX0" fmla="*/ 4740563 w 5893238"/>
                <a:gd name="connsiteY0" fmla="*/ 0 h 1231847"/>
                <a:gd name="connsiteX1" fmla="*/ 5879669 w 5893238"/>
                <a:gd name="connsiteY1" fmla="*/ 1142135 h 1231847"/>
                <a:gd name="connsiteX2" fmla="*/ 5892434 w 5893238"/>
                <a:gd name="connsiteY2" fmla="*/ 1165644 h 1231847"/>
                <a:gd name="connsiteX3" fmla="*/ 5865463 w 5893238"/>
                <a:gd name="connsiteY3" fmla="*/ 1178192 h 1231847"/>
                <a:gd name="connsiteX4" fmla="*/ 5707318 w 5893238"/>
                <a:gd name="connsiteY4" fmla="*/ 1178841 h 1231847"/>
                <a:gd name="connsiteX5" fmla="*/ 5667800 w 5893238"/>
                <a:gd name="connsiteY5" fmla="*/ 1156774 h 1231847"/>
                <a:gd name="connsiteX6" fmla="*/ 4783110 w 5893238"/>
                <a:gd name="connsiteY6" fmla="*/ 284488 h 1231847"/>
                <a:gd name="connsiteX7" fmla="*/ 4671984 w 5893238"/>
                <a:gd name="connsiteY7" fmla="*/ 283911 h 1231847"/>
                <a:gd name="connsiteX8" fmla="*/ 3907652 w 5893238"/>
                <a:gd name="connsiteY8" fmla="*/ 1032234 h 1231847"/>
                <a:gd name="connsiteX9" fmla="*/ 3870513 w 5893238"/>
                <a:gd name="connsiteY9" fmla="*/ 1071391 h 1231847"/>
                <a:gd name="connsiteX10" fmla="*/ 3682441 w 5893238"/>
                <a:gd name="connsiteY10" fmla="*/ 1157423 h 1231847"/>
                <a:gd name="connsiteX11" fmla="*/ 2137192 w 5893238"/>
                <a:gd name="connsiteY11" fmla="*/ 1159730 h 1231847"/>
                <a:gd name="connsiteX12" fmla="*/ 2010344 w 5893238"/>
                <a:gd name="connsiteY12" fmla="*/ 1105645 h 1231847"/>
                <a:gd name="connsiteX13" fmla="*/ 1210244 w 5893238"/>
                <a:gd name="connsiteY13" fmla="*/ 316723 h 1231847"/>
                <a:gd name="connsiteX14" fmla="*/ 1135029 w 5893238"/>
                <a:gd name="connsiteY14" fmla="*/ 316723 h 1231847"/>
                <a:gd name="connsiteX15" fmla="*/ 267792 w 5893238"/>
                <a:gd name="connsiteY15" fmla="*/ 1170908 h 1231847"/>
                <a:gd name="connsiteX16" fmla="*/ 120968 w 5893238"/>
                <a:gd name="connsiteY16" fmla="*/ 1231339 h 1231847"/>
                <a:gd name="connsiteX17" fmla="*/ 20154 w 5893238"/>
                <a:gd name="connsiteY17" fmla="*/ 1231051 h 1231847"/>
                <a:gd name="connsiteX18" fmla="*/ 6668 w 5893238"/>
                <a:gd name="connsiteY18" fmla="*/ 1204946 h 1231847"/>
                <a:gd name="connsiteX19" fmla="*/ 23471 w 5893238"/>
                <a:gd name="connsiteY19" fmla="*/ 1186268 h 1231847"/>
                <a:gd name="connsiteX20" fmla="*/ 1120679 w 5893238"/>
                <a:gd name="connsiteY20" fmla="*/ 88195 h 1231847"/>
                <a:gd name="connsiteX21" fmla="*/ 1219907 w 5893238"/>
                <a:gd name="connsiteY21" fmla="*/ 88267 h 1231847"/>
                <a:gd name="connsiteX22" fmla="*/ 1632180 w 5893238"/>
                <a:gd name="connsiteY22" fmla="*/ 501117 h 1231847"/>
                <a:gd name="connsiteX23" fmla="*/ 1664776 w 5893238"/>
                <a:gd name="connsiteY23" fmla="*/ 528448 h 1231847"/>
                <a:gd name="connsiteX24" fmla="*/ 1647108 w 5893238"/>
                <a:gd name="connsiteY24" fmla="*/ 462969 h 1231847"/>
                <a:gd name="connsiteX25" fmla="*/ 1632613 w 5893238"/>
                <a:gd name="connsiteY25" fmla="*/ 313550 h 1231847"/>
                <a:gd name="connsiteX26" fmla="*/ 1673069 w 5893238"/>
                <a:gd name="connsiteY26" fmla="*/ 294223 h 1231847"/>
                <a:gd name="connsiteX27" fmla="*/ 1874770 w 5893238"/>
                <a:gd name="connsiteY27" fmla="*/ 294584 h 1231847"/>
                <a:gd name="connsiteX28" fmla="*/ 1927557 w 5893238"/>
                <a:gd name="connsiteY28" fmla="*/ 338285 h 1231847"/>
                <a:gd name="connsiteX29" fmla="*/ 1891717 w 5893238"/>
                <a:gd name="connsiteY29" fmla="*/ 479772 h 1231847"/>
                <a:gd name="connsiteX30" fmla="*/ 1898928 w 5893238"/>
                <a:gd name="connsiteY30" fmla="*/ 651907 h 1231847"/>
                <a:gd name="connsiteX31" fmla="*/ 1928423 w 5893238"/>
                <a:gd name="connsiteY31" fmla="*/ 663661 h 1231847"/>
                <a:gd name="connsiteX32" fmla="*/ 1996714 w 5893238"/>
                <a:gd name="connsiteY32" fmla="*/ 666978 h 1231847"/>
                <a:gd name="connsiteX33" fmla="*/ 3941905 w 5893238"/>
                <a:gd name="connsiteY33" fmla="*/ 667123 h 1231847"/>
                <a:gd name="connsiteX34" fmla="*/ 4019932 w 5893238"/>
                <a:gd name="connsiteY34" fmla="*/ 588952 h 1231847"/>
                <a:gd name="connsiteX35" fmla="*/ 4020077 w 5893238"/>
                <a:gd name="connsiteY35" fmla="*/ 488137 h 1231847"/>
                <a:gd name="connsiteX36" fmla="*/ 3987770 w 5893238"/>
                <a:gd name="connsiteY36" fmla="*/ 404846 h 1231847"/>
                <a:gd name="connsiteX37" fmla="*/ 3981424 w 5893238"/>
                <a:gd name="connsiteY37" fmla="*/ 264801 h 1231847"/>
                <a:gd name="connsiteX38" fmla="*/ 4032264 w 5893238"/>
                <a:gd name="connsiteY38" fmla="*/ 242951 h 1231847"/>
                <a:gd name="connsiteX39" fmla="*/ 4226754 w 5893238"/>
                <a:gd name="connsiteY39" fmla="*/ 244465 h 1231847"/>
                <a:gd name="connsiteX40" fmla="*/ 4272907 w 5893238"/>
                <a:gd name="connsiteY40" fmla="*/ 272878 h 1231847"/>
                <a:gd name="connsiteX41" fmla="*/ 4240672 w 5893238"/>
                <a:gd name="connsiteY41" fmla="*/ 424316 h 1231847"/>
                <a:gd name="connsiteX42" fmla="*/ 4233028 w 5893238"/>
                <a:gd name="connsiteY42" fmla="*/ 479123 h 1231847"/>
                <a:gd name="connsiteX43" fmla="*/ 4711934 w 5893238"/>
                <a:gd name="connsiteY43" fmla="*/ 0 h 1231847"/>
                <a:gd name="connsiteX44" fmla="*/ 4740563 w 5893238"/>
                <a:gd name="connsiteY44" fmla="*/ 0 h 123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893238" h="1231847">
                  <a:moveTo>
                    <a:pt x="4740563" y="0"/>
                  </a:moveTo>
                  <a:cubicBezTo>
                    <a:pt x="5120241" y="380760"/>
                    <a:pt x="5499920" y="761519"/>
                    <a:pt x="5879669" y="1142135"/>
                  </a:cubicBezTo>
                  <a:cubicBezTo>
                    <a:pt x="5886376" y="1148841"/>
                    <a:pt x="5896111" y="1154178"/>
                    <a:pt x="5892434" y="1165644"/>
                  </a:cubicBezTo>
                  <a:cubicBezTo>
                    <a:pt x="5888179" y="1178768"/>
                    <a:pt x="5876136" y="1177038"/>
                    <a:pt x="5865463" y="1178192"/>
                  </a:cubicBezTo>
                  <a:cubicBezTo>
                    <a:pt x="5812820" y="1183816"/>
                    <a:pt x="5760177" y="1170547"/>
                    <a:pt x="5707318" y="1178841"/>
                  </a:cubicBezTo>
                  <a:cubicBezTo>
                    <a:pt x="5691020" y="1181437"/>
                    <a:pt x="5679049" y="1167879"/>
                    <a:pt x="5667800" y="1156774"/>
                  </a:cubicBezTo>
                  <a:cubicBezTo>
                    <a:pt x="5372927" y="866012"/>
                    <a:pt x="5078055" y="575250"/>
                    <a:pt x="4783110" y="284488"/>
                  </a:cubicBezTo>
                  <a:cubicBezTo>
                    <a:pt x="4732415" y="234513"/>
                    <a:pt x="4722535" y="234369"/>
                    <a:pt x="4671984" y="283911"/>
                  </a:cubicBezTo>
                  <a:cubicBezTo>
                    <a:pt x="4417206" y="533352"/>
                    <a:pt x="4162429" y="782721"/>
                    <a:pt x="3907652" y="1032234"/>
                  </a:cubicBezTo>
                  <a:cubicBezTo>
                    <a:pt x="3894816" y="1044853"/>
                    <a:pt x="3881042" y="1056969"/>
                    <a:pt x="3870513" y="1071391"/>
                  </a:cubicBezTo>
                  <a:cubicBezTo>
                    <a:pt x="3823712" y="1135500"/>
                    <a:pt x="3759098" y="1158865"/>
                    <a:pt x="3682441" y="1157423"/>
                  </a:cubicBezTo>
                  <a:cubicBezTo>
                    <a:pt x="3167334" y="1147976"/>
                    <a:pt x="2652299" y="1156413"/>
                    <a:pt x="2137192" y="1159730"/>
                  </a:cubicBezTo>
                  <a:cubicBezTo>
                    <a:pt x="2084476" y="1160091"/>
                    <a:pt x="2046833" y="1141774"/>
                    <a:pt x="2010344" y="1105645"/>
                  </a:cubicBezTo>
                  <a:cubicBezTo>
                    <a:pt x="1744461" y="841854"/>
                    <a:pt x="1477208" y="579360"/>
                    <a:pt x="1210244" y="316723"/>
                  </a:cubicBezTo>
                  <a:cubicBezTo>
                    <a:pt x="1178730" y="285714"/>
                    <a:pt x="1166326" y="285498"/>
                    <a:pt x="1135029" y="316723"/>
                  </a:cubicBezTo>
                  <a:cubicBezTo>
                    <a:pt x="848089" y="603663"/>
                    <a:pt x="550621" y="879858"/>
                    <a:pt x="267792" y="1170908"/>
                  </a:cubicBezTo>
                  <a:cubicBezTo>
                    <a:pt x="226110" y="1213743"/>
                    <a:pt x="180534" y="1235522"/>
                    <a:pt x="120968" y="1231339"/>
                  </a:cubicBezTo>
                  <a:cubicBezTo>
                    <a:pt x="87508" y="1228959"/>
                    <a:pt x="53758" y="1230474"/>
                    <a:pt x="20154" y="1231051"/>
                  </a:cubicBezTo>
                  <a:cubicBezTo>
                    <a:pt x="-3355" y="1231483"/>
                    <a:pt x="-4077" y="1220955"/>
                    <a:pt x="6668" y="1204946"/>
                  </a:cubicBezTo>
                  <a:cubicBezTo>
                    <a:pt x="11284" y="1198023"/>
                    <a:pt x="17557" y="1192254"/>
                    <a:pt x="23471" y="1186268"/>
                  </a:cubicBezTo>
                  <a:cubicBezTo>
                    <a:pt x="389159" y="820220"/>
                    <a:pt x="754846" y="454171"/>
                    <a:pt x="1120679" y="88195"/>
                  </a:cubicBezTo>
                  <a:cubicBezTo>
                    <a:pt x="1165750" y="43124"/>
                    <a:pt x="1174980" y="43268"/>
                    <a:pt x="1219907" y="88267"/>
                  </a:cubicBezTo>
                  <a:cubicBezTo>
                    <a:pt x="1357283" y="225932"/>
                    <a:pt x="1494660" y="363597"/>
                    <a:pt x="1632180" y="501117"/>
                  </a:cubicBezTo>
                  <a:cubicBezTo>
                    <a:pt x="1642132" y="511069"/>
                    <a:pt x="1650786" y="523040"/>
                    <a:pt x="1664776" y="528448"/>
                  </a:cubicBezTo>
                  <a:cubicBezTo>
                    <a:pt x="1673285" y="496574"/>
                    <a:pt x="1670545" y="486406"/>
                    <a:pt x="1647108" y="462969"/>
                  </a:cubicBezTo>
                  <a:cubicBezTo>
                    <a:pt x="1611484" y="427273"/>
                    <a:pt x="1604489" y="355015"/>
                    <a:pt x="1632613" y="313550"/>
                  </a:cubicBezTo>
                  <a:cubicBezTo>
                    <a:pt x="1642348" y="299127"/>
                    <a:pt x="1656915" y="294223"/>
                    <a:pt x="1673069" y="294223"/>
                  </a:cubicBezTo>
                  <a:cubicBezTo>
                    <a:pt x="1740278" y="294079"/>
                    <a:pt x="1807488" y="294079"/>
                    <a:pt x="1874770" y="294584"/>
                  </a:cubicBezTo>
                  <a:cubicBezTo>
                    <a:pt x="1903688" y="294800"/>
                    <a:pt x="1924817" y="309151"/>
                    <a:pt x="1927557" y="338285"/>
                  </a:cubicBezTo>
                  <a:cubicBezTo>
                    <a:pt x="1932317" y="388908"/>
                    <a:pt x="1943206" y="441263"/>
                    <a:pt x="1891717" y="479772"/>
                  </a:cubicBezTo>
                  <a:cubicBezTo>
                    <a:pt x="1869866" y="496141"/>
                    <a:pt x="1878448" y="633157"/>
                    <a:pt x="1898928" y="651907"/>
                  </a:cubicBezTo>
                  <a:cubicBezTo>
                    <a:pt x="1907221" y="659479"/>
                    <a:pt x="1917245" y="663156"/>
                    <a:pt x="1928423" y="663661"/>
                  </a:cubicBezTo>
                  <a:cubicBezTo>
                    <a:pt x="1951211" y="664815"/>
                    <a:pt x="1973926" y="666906"/>
                    <a:pt x="1996714" y="666978"/>
                  </a:cubicBezTo>
                  <a:cubicBezTo>
                    <a:pt x="2645088" y="667123"/>
                    <a:pt x="3293533" y="667123"/>
                    <a:pt x="3941905" y="667123"/>
                  </a:cubicBezTo>
                  <a:cubicBezTo>
                    <a:pt x="4019356" y="667123"/>
                    <a:pt x="4019788" y="666690"/>
                    <a:pt x="4019932" y="588952"/>
                  </a:cubicBezTo>
                  <a:cubicBezTo>
                    <a:pt x="4020005" y="555347"/>
                    <a:pt x="4019500" y="521742"/>
                    <a:pt x="4020077" y="488137"/>
                  </a:cubicBezTo>
                  <a:cubicBezTo>
                    <a:pt x="4020582" y="455830"/>
                    <a:pt x="4015317" y="427922"/>
                    <a:pt x="3987770" y="404846"/>
                  </a:cubicBezTo>
                  <a:cubicBezTo>
                    <a:pt x="3962242" y="383428"/>
                    <a:pt x="3961160" y="292276"/>
                    <a:pt x="3981424" y="264801"/>
                  </a:cubicBezTo>
                  <a:cubicBezTo>
                    <a:pt x="3994260" y="247422"/>
                    <a:pt x="4012577" y="242951"/>
                    <a:pt x="4032264" y="242951"/>
                  </a:cubicBezTo>
                  <a:cubicBezTo>
                    <a:pt x="4097094" y="243095"/>
                    <a:pt x="4161924" y="243816"/>
                    <a:pt x="4226754" y="244465"/>
                  </a:cubicBezTo>
                  <a:cubicBezTo>
                    <a:pt x="4247595" y="244681"/>
                    <a:pt x="4263748" y="253119"/>
                    <a:pt x="4272907" y="272878"/>
                  </a:cubicBezTo>
                  <a:cubicBezTo>
                    <a:pt x="4292955" y="316146"/>
                    <a:pt x="4277522" y="395327"/>
                    <a:pt x="4240672" y="424316"/>
                  </a:cubicBezTo>
                  <a:cubicBezTo>
                    <a:pt x="4221923" y="439027"/>
                    <a:pt x="4225168" y="454243"/>
                    <a:pt x="4233028" y="479123"/>
                  </a:cubicBezTo>
                  <a:cubicBezTo>
                    <a:pt x="4394490" y="317588"/>
                    <a:pt x="4553212" y="158794"/>
                    <a:pt x="4711934" y="0"/>
                  </a:cubicBezTo>
                  <a:cubicBezTo>
                    <a:pt x="4721309" y="0"/>
                    <a:pt x="4730900" y="0"/>
                    <a:pt x="4740563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A39664F-9EAF-42A6-BDA0-4FBF2171E7B6}"/>
                </a:ext>
              </a:extLst>
            </p:cNvPr>
            <p:cNvSpPr/>
            <p:nvPr/>
          </p:nvSpPr>
          <p:spPr>
            <a:xfrm>
              <a:off x="9370657" y="3643086"/>
              <a:ext cx="2589416" cy="1642065"/>
            </a:xfrm>
            <a:custGeom>
              <a:avLst/>
              <a:gdLst>
                <a:gd name="connsiteX0" fmla="*/ 507453 w 2589416"/>
                <a:gd name="connsiteY0" fmla="*/ 928234 h 1642065"/>
                <a:gd name="connsiteX1" fmla="*/ 234970 w 2589416"/>
                <a:gd name="connsiteY1" fmla="*/ 928393 h 1642065"/>
                <a:gd name="connsiteX2" fmla="*/ 195483 w 2589416"/>
                <a:gd name="connsiteY2" fmla="*/ 966872 h 1642065"/>
                <a:gd name="connsiteX3" fmla="*/ 195483 w 2589416"/>
                <a:gd name="connsiteY3" fmla="*/ 1273807 h 1642065"/>
                <a:gd name="connsiteX4" fmla="*/ 236188 w 2589416"/>
                <a:gd name="connsiteY4" fmla="*/ 1314141 h 1642065"/>
                <a:gd name="connsiteX5" fmla="*/ 778771 w 2589416"/>
                <a:gd name="connsiteY5" fmla="*/ 1314088 h 1642065"/>
                <a:gd name="connsiteX6" fmla="*/ 817568 w 2589416"/>
                <a:gd name="connsiteY6" fmla="*/ 1275025 h 1642065"/>
                <a:gd name="connsiteX7" fmla="*/ 817568 w 2589416"/>
                <a:gd name="connsiteY7" fmla="*/ 968092 h 1642065"/>
                <a:gd name="connsiteX8" fmla="*/ 777445 w 2589416"/>
                <a:gd name="connsiteY8" fmla="*/ 928287 h 1642065"/>
                <a:gd name="connsiteX9" fmla="*/ 507453 w 2589416"/>
                <a:gd name="connsiteY9" fmla="*/ 928234 h 1642065"/>
                <a:gd name="connsiteX10" fmla="*/ 1333278 w 2589416"/>
                <a:gd name="connsiteY10" fmla="*/ 832087 h 1642065"/>
                <a:gd name="connsiteX11" fmla="*/ 1296760 w 2589416"/>
                <a:gd name="connsiteY11" fmla="*/ 869878 h 1642065"/>
                <a:gd name="connsiteX12" fmla="*/ 1296707 w 2589416"/>
                <a:gd name="connsiteY12" fmla="*/ 1023320 h 1642065"/>
                <a:gd name="connsiteX13" fmla="*/ 1296442 w 2589416"/>
                <a:gd name="connsiteY13" fmla="*/ 1182008 h 1642065"/>
                <a:gd name="connsiteX14" fmla="*/ 1331053 w 2589416"/>
                <a:gd name="connsiteY14" fmla="*/ 1216936 h 1642065"/>
                <a:gd name="connsiteX15" fmla="*/ 1587689 w 2589416"/>
                <a:gd name="connsiteY15" fmla="*/ 1216936 h 1642065"/>
                <a:gd name="connsiteX16" fmla="*/ 1624102 w 2589416"/>
                <a:gd name="connsiteY16" fmla="*/ 1180047 h 1642065"/>
                <a:gd name="connsiteX17" fmla="*/ 1623731 w 2589416"/>
                <a:gd name="connsiteY17" fmla="*/ 867917 h 1642065"/>
                <a:gd name="connsiteX18" fmla="*/ 1587318 w 2589416"/>
                <a:gd name="connsiteY18" fmla="*/ 832353 h 1642065"/>
                <a:gd name="connsiteX19" fmla="*/ 1333278 w 2589416"/>
                <a:gd name="connsiteY19" fmla="*/ 832087 h 1642065"/>
                <a:gd name="connsiteX20" fmla="*/ 1845743 w 2589416"/>
                <a:gd name="connsiteY20" fmla="*/ 2 h 1642065"/>
                <a:gd name="connsiteX21" fmla="*/ 1883706 w 2589416"/>
                <a:gd name="connsiteY21" fmla="*/ 24177 h 1642065"/>
                <a:gd name="connsiteX22" fmla="*/ 2437047 w 2589416"/>
                <a:gd name="connsiteY22" fmla="*/ 567395 h 1642065"/>
                <a:gd name="connsiteX23" fmla="*/ 2521055 w 2589416"/>
                <a:gd name="connsiteY23" fmla="*/ 651721 h 1642065"/>
                <a:gd name="connsiteX24" fmla="*/ 2552274 w 2589416"/>
                <a:gd name="connsiteY24" fmla="*/ 653099 h 1642065"/>
                <a:gd name="connsiteX25" fmla="*/ 2552274 w 2589416"/>
                <a:gd name="connsiteY25" fmla="*/ 685961 h 1642065"/>
                <a:gd name="connsiteX26" fmla="*/ 2552009 w 2589416"/>
                <a:gd name="connsiteY26" fmla="*/ 1519471 h 1642065"/>
                <a:gd name="connsiteX27" fmla="*/ 2576601 w 2589416"/>
                <a:gd name="connsiteY27" fmla="*/ 1576712 h 1642065"/>
                <a:gd name="connsiteX28" fmla="*/ 2586036 w 2589416"/>
                <a:gd name="connsiteY28" fmla="*/ 1622560 h 1642065"/>
                <a:gd name="connsiteX29" fmla="*/ 2552433 w 2589416"/>
                <a:gd name="connsiteY29" fmla="*/ 1641216 h 1642065"/>
                <a:gd name="connsiteX30" fmla="*/ 2134247 w 2589416"/>
                <a:gd name="connsiteY30" fmla="*/ 1642064 h 1642065"/>
                <a:gd name="connsiteX31" fmla="*/ 2081563 w 2589416"/>
                <a:gd name="connsiteY31" fmla="*/ 1607136 h 1642065"/>
                <a:gd name="connsiteX32" fmla="*/ 2059408 w 2589416"/>
                <a:gd name="connsiteY32" fmla="*/ 1472669 h 1642065"/>
                <a:gd name="connsiteX33" fmla="*/ 2060521 w 2589416"/>
                <a:gd name="connsiteY33" fmla="*/ 858853 h 1642065"/>
                <a:gd name="connsiteX34" fmla="*/ 2025381 w 2589416"/>
                <a:gd name="connsiteY34" fmla="*/ 822282 h 1642065"/>
                <a:gd name="connsiteX35" fmla="*/ 1776589 w 2589416"/>
                <a:gd name="connsiteY35" fmla="*/ 821858 h 1642065"/>
                <a:gd name="connsiteX36" fmla="*/ 1742402 w 2589416"/>
                <a:gd name="connsiteY36" fmla="*/ 856892 h 1642065"/>
                <a:gd name="connsiteX37" fmla="*/ 1745636 w 2589416"/>
                <a:gd name="connsiteY37" fmla="*/ 1356913 h 1642065"/>
                <a:gd name="connsiteX38" fmla="*/ 1742720 w 2589416"/>
                <a:gd name="connsiteY38" fmla="*/ 1547349 h 1642065"/>
                <a:gd name="connsiteX39" fmla="*/ 1714047 w 2589416"/>
                <a:gd name="connsiteY39" fmla="*/ 1631781 h 1642065"/>
                <a:gd name="connsiteX40" fmla="*/ 1683517 w 2589416"/>
                <a:gd name="connsiteY40" fmla="*/ 1639467 h 1642065"/>
                <a:gd name="connsiteX41" fmla="*/ 1323527 w 2589416"/>
                <a:gd name="connsiteY41" fmla="*/ 1639626 h 1642065"/>
                <a:gd name="connsiteX42" fmla="*/ 1143532 w 2589416"/>
                <a:gd name="connsiteY42" fmla="*/ 1639785 h 1642065"/>
                <a:gd name="connsiteX43" fmla="*/ 1107279 w 2589416"/>
                <a:gd name="connsiteY43" fmla="*/ 1611005 h 1642065"/>
                <a:gd name="connsiteX44" fmla="*/ 1088198 w 2589416"/>
                <a:gd name="connsiteY44" fmla="*/ 1593302 h 1642065"/>
                <a:gd name="connsiteX45" fmla="*/ 1045903 w 2589416"/>
                <a:gd name="connsiteY45" fmla="*/ 1591712 h 1642065"/>
                <a:gd name="connsiteX46" fmla="*/ 58634 w 2589416"/>
                <a:gd name="connsiteY46" fmla="*/ 1591660 h 1642065"/>
                <a:gd name="connsiteX47" fmla="*/ 13 w 2589416"/>
                <a:gd name="connsiteY47" fmla="*/ 1533569 h 1642065"/>
                <a:gd name="connsiteX48" fmla="*/ 66 w 2589416"/>
                <a:gd name="connsiteY48" fmla="*/ 760905 h 1642065"/>
                <a:gd name="connsiteX49" fmla="*/ 49517 w 2589416"/>
                <a:gd name="connsiteY49" fmla="*/ 711720 h 1642065"/>
                <a:gd name="connsiteX50" fmla="*/ 1129434 w 2589416"/>
                <a:gd name="connsiteY50" fmla="*/ 711614 h 1642065"/>
                <a:gd name="connsiteX51" fmla="*/ 1178037 w 2589416"/>
                <a:gd name="connsiteY51" fmla="*/ 669795 h 1642065"/>
                <a:gd name="connsiteX52" fmla="*/ 1210739 w 2589416"/>
                <a:gd name="connsiteY52" fmla="*/ 614461 h 1642065"/>
                <a:gd name="connsiteX53" fmla="*/ 1725760 w 2589416"/>
                <a:gd name="connsiteY53" fmla="*/ 107814 h 1642065"/>
                <a:gd name="connsiteX54" fmla="*/ 1807701 w 2589416"/>
                <a:gd name="connsiteY54" fmla="*/ 25078 h 1642065"/>
                <a:gd name="connsiteX55" fmla="*/ 1845743 w 2589416"/>
                <a:gd name="connsiteY55" fmla="*/ 2 h 164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89416" h="1642065">
                  <a:moveTo>
                    <a:pt x="507453" y="928234"/>
                  </a:moveTo>
                  <a:cubicBezTo>
                    <a:pt x="416608" y="928234"/>
                    <a:pt x="325709" y="928127"/>
                    <a:pt x="234970" y="928393"/>
                  </a:cubicBezTo>
                  <a:cubicBezTo>
                    <a:pt x="202798" y="928446"/>
                    <a:pt x="195536" y="935654"/>
                    <a:pt x="195483" y="966872"/>
                  </a:cubicBezTo>
                  <a:cubicBezTo>
                    <a:pt x="195324" y="1069166"/>
                    <a:pt x="195324" y="1171513"/>
                    <a:pt x="195483" y="1273807"/>
                  </a:cubicBezTo>
                  <a:cubicBezTo>
                    <a:pt x="195536" y="1306509"/>
                    <a:pt x="203062" y="1314088"/>
                    <a:pt x="236188" y="1314141"/>
                  </a:cubicBezTo>
                  <a:cubicBezTo>
                    <a:pt x="417032" y="1314300"/>
                    <a:pt x="597927" y="1314300"/>
                    <a:pt x="778771" y="1314088"/>
                  </a:cubicBezTo>
                  <a:cubicBezTo>
                    <a:pt x="810890" y="1314035"/>
                    <a:pt x="817515" y="1307039"/>
                    <a:pt x="817568" y="1275025"/>
                  </a:cubicBezTo>
                  <a:cubicBezTo>
                    <a:pt x="817727" y="1172732"/>
                    <a:pt x="817727" y="1070385"/>
                    <a:pt x="817568" y="968092"/>
                  </a:cubicBezTo>
                  <a:cubicBezTo>
                    <a:pt x="817515" y="933375"/>
                    <a:pt x="812321" y="928340"/>
                    <a:pt x="777445" y="928287"/>
                  </a:cubicBezTo>
                  <a:cubicBezTo>
                    <a:pt x="687448" y="928127"/>
                    <a:pt x="597451" y="928234"/>
                    <a:pt x="507453" y="928234"/>
                  </a:cubicBezTo>
                  <a:close/>
                  <a:moveTo>
                    <a:pt x="1333278" y="832087"/>
                  </a:moveTo>
                  <a:cubicBezTo>
                    <a:pt x="1302272" y="832140"/>
                    <a:pt x="1296919" y="837758"/>
                    <a:pt x="1296760" y="869878"/>
                  </a:cubicBezTo>
                  <a:cubicBezTo>
                    <a:pt x="1296548" y="921025"/>
                    <a:pt x="1296707" y="972172"/>
                    <a:pt x="1296707" y="1023320"/>
                  </a:cubicBezTo>
                  <a:cubicBezTo>
                    <a:pt x="1296707" y="1076215"/>
                    <a:pt x="1297396" y="1129165"/>
                    <a:pt x="1296442" y="1182008"/>
                  </a:cubicBezTo>
                  <a:cubicBezTo>
                    <a:pt x="1295965" y="1207078"/>
                    <a:pt x="1306725" y="1217042"/>
                    <a:pt x="1331053" y="1216936"/>
                  </a:cubicBezTo>
                  <a:cubicBezTo>
                    <a:pt x="1416598" y="1216512"/>
                    <a:pt x="1502143" y="1216459"/>
                    <a:pt x="1587689" y="1216936"/>
                  </a:cubicBezTo>
                  <a:cubicBezTo>
                    <a:pt x="1613501" y="1217042"/>
                    <a:pt x="1624208" y="1205382"/>
                    <a:pt x="1624102" y="1180047"/>
                  </a:cubicBezTo>
                  <a:cubicBezTo>
                    <a:pt x="1623731" y="1076004"/>
                    <a:pt x="1624261" y="971961"/>
                    <a:pt x="1623731" y="867917"/>
                  </a:cubicBezTo>
                  <a:cubicBezTo>
                    <a:pt x="1623571" y="838395"/>
                    <a:pt x="1616735" y="832458"/>
                    <a:pt x="1587318" y="832353"/>
                  </a:cubicBezTo>
                  <a:cubicBezTo>
                    <a:pt x="1502620" y="832087"/>
                    <a:pt x="1417976" y="831981"/>
                    <a:pt x="1333278" y="832087"/>
                  </a:cubicBezTo>
                  <a:close/>
                  <a:moveTo>
                    <a:pt x="1845743" y="2"/>
                  </a:moveTo>
                  <a:cubicBezTo>
                    <a:pt x="1856476" y="-124"/>
                    <a:pt x="1867196" y="7959"/>
                    <a:pt x="1883706" y="24177"/>
                  </a:cubicBezTo>
                  <a:cubicBezTo>
                    <a:pt x="2068153" y="205232"/>
                    <a:pt x="2252653" y="386287"/>
                    <a:pt x="2437047" y="567395"/>
                  </a:cubicBezTo>
                  <a:cubicBezTo>
                    <a:pt x="2465351" y="595221"/>
                    <a:pt x="2493971" y="622729"/>
                    <a:pt x="2521055" y="651721"/>
                  </a:cubicBezTo>
                  <a:cubicBezTo>
                    <a:pt x="2530967" y="662163"/>
                    <a:pt x="2539500" y="662110"/>
                    <a:pt x="2552274" y="653099"/>
                  </a:cubicBezTo>
                  <a:cubicBezTo>
                    <a:pt x="2552274" y="666933"/>
                    <a:pt x="2552274" y="676473"/>
                    <a:pt x="2552274" y="685961"/>
                  </a:cubicBezTo>
                  <a:cubicBezTo>
                    <a:pt x="2552274" y="963797"/>
                    <a:pt x="2552379" y="1241633"/>
                    <a:pt x="2552009" y="1519471"/>
                  </a:cubicBezTo>
                  <a:cubicBezTo>
                    <a:pt x="2551955" y="1542739"/>
                    <a:pt x="2555189" y="1562190"/>
                    <a:pt x="2576601" y="1576712"/>
                  </a:cubicBezTo>
                  <a:cubicBezTo>
                    <a:pt x="2592555" y="1587525"/>
                    <a:pt x="2590913" y="1605440"/>
                    <a:pt x="2586036" y="1622560"/>
                  </a:cubicBezTo>
                  <a:cubicBezTo>
                    <a:pt x="2581001" y="1640262"/>
                    <a:pt x="2567115" y="1641163"/>
                    <a:pt x="2552433" y="1641216"/>
                  </a:cubicBezTo>
                  <a:cubicBezTo>
                    <a:pt x="2413038" y="1641375"/>
                    <a:pt x="2273642" y="1641110"/>
                    <a:pt x="2134247" y="1642064"/>
                  </a:cubicBezTo>
                  <a:cubicBezTo>
                    <a:pt x="2107375" y="1642223"/>
                    <a:pt x="2092163" y="1630934"/>
                    <a:pt x="2081563" y="1607136"/>
                  </a:cubicBezTo>
                  <a:cubicBezTo>
                    <a:pt x="2062376" y="1563992"/>
                    <a:pt x="2059249" y="1518941"/>
                    <a:pt x="2059408" y="1472669"/>
                  </a:cubicBezTo>
                  <a:cubicBezTo>
                    <a:pt x="2060149" y="1268082"/>
                    <a:pt x="2060309" y="1063441"/>
                    <a:pt x="2060521" y="858853"/>
                  </a:cubicBezTo>
                  <a:cubicBezTo>
                    <a:pt x="2060573" y="829119"/>
                    <a:pt x="2054214" y="822388"/>
                    <a:pt x="2025381" y="822282"/>
                  </a:cubicBezTo>
                  <a:cubicBezTo>
                    <a:pt x="1942432" y="821964"/>
                    <a:pt x="1859484" y="822759"/>
                    <a:pt x="1776589" y="821858"/>
                  </a:cubicBezTo>
                  <a:cubicBezTo>
                    <a:pt x="1750936" y="821592"/>
                    <a:pt x="1742190" y="832776"/>
                    <a:pt x="1742402" y="856892"/>
                  </a:cubicBezTo>
                  <a:cubicBezTo>
                    <a:pt x="1743993" y="1023583"/>
                    <a:pt x="1739064" y="1190274"/>
                    <a:pt x="1745636" y="1356913"/>
                  </a:cubicBezTo>
                  <a:cubicBezTo>
                    <a:pt x="1748127" y="1420463"/>
                    <a:pt x="1745318" y="1483906"/>
                    <a:pt x="1742720" y="1547349"/>
                  </a:cubicBezTo>
                  <a:cubicBezTo>
                    <a:pt x="1741448" y="1578303"/>
                    <a:pt x="1717439" y="1600987"/>
                    <a:pt x="1714047" y="1631781"/>
                  </a:cubicBezTo>
                  <a:cubicBezTo>
                    <a:pt x="1712774" y="1643124"/>
                    <a:pt x="1694436" y="1639467"/>
                    <a:pt x="1683517" y="1639467"/>
                  </a:cubicBezTo>
                  <a:cubicBezTo>
                    <a:pt x="1563520" y="1639732"/>
                    <a:pt x="1443524" y="1639626"/>
                    <a:pt x="1323527" y="1639626"/>
                  </a:cubicBezTo>
                  <a:cubicBezTo>
                    <a:pt x="1263529" y="1639626"/>
                    <a:pt x="1203531" y="1639308"/>
                    <a:pt x="1143532" y="1639785"/>
                  </a:cubicBezTo>
                  <a:cubicBezTo>
                    <a:pt x="1122967" y="1639944"/>
                    <a:pt x="1106007" y="1638142"/>
                    <a:pt x="1107279" y="1611005"/>
                  </a:cubicBezTo>
                  <a:cubicBezTo>
                    <a:pt x="1107862" y="1598920"/>
                    <a:pt x="1098798" y="1594097"/>
                    <a:pt x="1088198" y="1593302"/>
                  </a:cubicBezTo>
                  <a:cubicBezTo>
                    <a:pt x="1074153" y="1592242"/>
                    <a:pt x="1060001" y="1591712"/>
                    <a:pt x="1045903" y="1591712"/>
                  </a:cubicBezTo>
                  <a:cubicBezTo>
                    <a:pt x="716813" y="1591606"/>
                    <a:pt x="387723" y="1591660"/>
                    <a:pt x="58634" y="1591660"/>
                  </a:cubicBezTo>
                  <a:cubicBezTo>
                    <a:pt x="66" y="1591660"/>
                    <a:pt x="13" y="1591606"/>
                    <a:pt x="13" y="1533569"/>
                  </a:cubicBezTo>
                  <a:cubicBezTo>
                    <a:pt x="13" y="1276032"/>
                    <a:pt x="-40" y="1018495"/>
                    <a:pt x="66" y="760905"/>
                  </a:cubicBezTo>
                  <a:cubicBezTo>
                    <a:pt x="66" y="714157"/>
                    <a:pt x="2398" y="711720"/>
                    <a:pt x="49517" y="711720"/>
                  </a:cubicBezTo>
                  <a:cubicBezTo>
                    <a:pt x="409507" y="711614"/>
                    <a:pt x="769444" y="711614"/>
                    <a:pt x="1129434" y="711614"/>
                  </a:cubicBezTo>
                  <a:cubicBezTo>
                    <a:pt x="1172471" y="711614"/>
                    <a:pt x="1173532" y="711667"/>
                    <a:pt x="1178037" y="669795"/>
                  </a:cubicBezTo>
                  <a:cubicBezTo>
                    <a:pt x="1180687" y="645520"/>
                    <a:pt x="1194838" y="630043"/>
                    <a:pt x="1210739" y="614461"/>
                  </a:cubicBezTo>
                  <a:cubicBezTo>
                    <a:pt x="1382465" y="445649"/>
                    <a:pt x="1554193" y="276785"/>
                    <a:pt x="1725760" y="107814"/>
                  </a:cubicBezTo>
                  <a:cubicBezTo>
                    <a:pt x="1753427" y="80572"/>
                    <a:pt x="1780299" y="52586"/>
                    <a:pt x="1807701" y="25078"/>
                  </a:cubicBezTo>
                  <a:cubicBezTo>
                    <a:pt x="1824264" y="8462"/>
                    <a:pt x="1835010" y="128"/>
                    <a:pt x="1845743" y="2"/>
                  </a:cubicBezTo>
                  <a:close/>
                </a:path>
              </a:pathLst>
            </a:custGeom>
            <a:solidFill>
              <a:schemeClr val="accent2"/>
            </a:solidFill>
            <a:ln w="72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28C0416-4E47-44F2-B843-B194685542F2}"/>
                </a:ext>
              </a:extLst>
            </p:cNvPr>
            <p:cNvSpPr/>
            <p:nvPr/>
          </p:nvSpPr>
          <p:spPr>
            <a:xfrm>
              <a:off x="7863013" y="3681765"/>
              <a:ext cx="1477499" cy="1603015"/>
            </a:xfrm>
            <a:custGeom>
              <a:avLst/>
              <a:gdLst>
                <a:gd name="connsiteX0" fmla="*/ 1037263 w 1477499"/>
                <a:gd name="connsiteY0" fmla="*/ 791660 h 1603015"/>
                <a:gd name="connsiteX1" fmla="*/ 1002812 w 1477499"/>
                <a:gd name="connsiteY1" fmla="*/ 826906 h 1603015"/>
                <a:gd name="connsiteX2" fmla="*/ 1003023 w 1477499"/>
                <a:gd name="connsiteY2" fmla="*/ 980293 h 1603015"/>
                <a:gd name="connsiteX3" fmla="*/ 1001805 w 1477499"/>
                <a:gd name="connsiteY3" fmla="*/ 980347 h 1603015"/>
                <a:gd name="connsiteX4" fmla="*/ 1001911 w 1477499"/>
                <a:gd name="connsiteY4" fmla="*/ 1136384 h 1603015"/>
                <a:gd name="connsiteX5" fmla="*/ 1040443 w 1477499"/>
                <a:gd name="connsiteY5" fmla="*/ 1176719 h 1603015"/>
                <a:gd name="connsiteX6" fmla="*/ 1289182 w 1477499"/>
                <a:gd name="connsiteY6" fmla="*/ 1176666 h 1603015"/>
                <a:gd name="connsiteX7" fmla="*/ 1329304 w 1477499"/>
                <a:gd name="connsiteY7" fmla="*/ 1137657 h 1603015"/>
                <a:gd name="connsiteX8" fmla="*/ 1329728 w 1477499"/>
                <a:gd name="connsiteY8" fmla="*/ 825528 h 1603015"/>
                <a:gd name="connsiteX9" fmla="*/ 1296549 w 1477499"/>
                <a:gd name="connsiteY9" fmla="*/ 791766 h 1603015"/>
                <a:gd name="connsiteX10" fmla="*/ 1037263 w 1477499"/>
                <a:gd name="connsiteY10" fmla="*/ 791660 h 1603015"/>
                <a:gd name="connsiteX11" fmla="*/ 741076 w 1477499"/>
                <a:gd name="connsiteY11" fmla="*/ 1 h 1603015"/>
                <a:gd name="connsiteX12" fmla="*/ 781741 w 1477499"/>
                <a:gd name="connsiteY12" fmla="*/ 26999 h 1603015"/>
                <a:gd name="connsiteX13" fmla="*/ 1077917 w 1477499"/>
                <a:gd name="connsiteY13" fmla="*/ 318351 h 1603015"/>
                <a:gd name="connsiteX14" fmla="*/ 1419886 w 1477499"/>
                <a:gd name="connsiteY14" fmla="*/ 653695 h 1603015"/>
                <a:gd name="connsiteX15" fmla="*/ 1439126 w 1477499"/>
                <a:gd name="connsiteY15" fmla="*/ 666946 h 1603015"/>
                <a:gd name="connsiteX16" fmla="*/ 1476333 w 1477499"/>
                <a:gd name="connsiteY16" fmla="*/ 722439 h 1603015"/>
                <a:gd name="connsiteX17" fmla="*/ 1476121 w 1477499"/>
                <a:gd name="connsiteY17" fmla="*/ 1140466 h 1603015"/>
                <a:gd name="connsiteX18" fmla="*/ 1477499 w 1477499"/>
                <a:gd name="connsiteY18" fmla="*/ 1140519 h 1603015"/>
                <a:gd name="connsiteX19" fmla="*/ 1477499 w 1477499"/>
                <a:gd name="connsiteY19" fmla="*/ 1547946 h 1603015"/>
                <a:gd name="connsiteX20" fmla="*/ 1423808 w 1477499"/>
                <a:gd name="connsiteY20" fmla="*/ 1603015 h 1603015"/>
                <a:gd name="connsiteX21" fmla="*/ 915678 w 1477499"/>
                <a:gd name="connsiteY21" fmla="*/ 1602273 h 1603015"/>
                <a:gd name="connsiteX22" fmla="*/ 871315 w 1477499"/>
                <a:gd name="connsiteY22" fmla="*/ 1562469 h 1603015"/>
                <a:gd name="connsiteX23" fmla="*/ 863418 w 1477499"/>
                <a:gd name="connsiteY23" fmla="*/ 1543600 h 1603015"/>
                <a:gd name="connsiteX24" fmla="*/ 843647 w 1477499"/>
                <a:gd name="connsiteY24" fmla="*/ 1491446 h 1603015"/>
                <a:gd name="connsiteX25" fmla="*/ 843754 w 1477499"/>
                <a:gd name="connsiteY25" fmla="*/ 829980 h 1603015"/>
                <a:gd name="connsiteX26" fmla="*/ 795946 w 1477499"/>
                <a:gd name="connsiteY26" fmla="*/ 782702 h 1603015"/>
                <a:gd name="connsiteX27" fmla="*/ 576306 w 1477499"/>
                <a:gd name="connsiteY27" fmla="*/ 781271 h 1603015"/>
                <a:gd name="connsiteX28" fmla="*/ 528550 w 1477499"/>
                <a:gd name="connsiteY28" fmla="*/ 828602 h 1603015"/>
                <a:gd name="connsiteX29" fmla="*/ 529875 w 1477499"/>
                <a:gd name="connsiteY29" fmla="*/ 1434469 h 1603015"/>
                <a:gd name="connsiteX30" fmla="*/ 509523 w 1477499"/>
                <a:gd name="connsiteY30" fmla="*/ 1555154 h 1603015"/>
                <a:gd name="connsiteX31" fmla="*/ 496485 w 1477499"/>
                <a:gd name="connsiteY31" fmla="*/ 1596390 h 1603015"/>
                <a:gd name="connsiteX32" fmla="*/ 444542 w 1477499"/>
                <a:gd name="connsiteY32" fmla="*/ 1600789 h 1603015"/>
                <a:gd name="connsiteX33" fmla="*/ 44907 w 1477499"/>
                <a:gd name="connsiteY33" fmla="*/ 1600683 h 1603015"/>
                <a:gd name="connsiteX34" fmla="*/ 3194 w 1477499"/>
                <a:gd name="connsiteY34" fmla="*/ 1583669 h 1603015"/>
                <a:gd name="connsiteX35" fmla="*/ 19041 w 1477499"/>
                <a:gd name="connsiteY35" fmla="*/ 1530137 h 1603015"/>
                <a:gd name="connsiteX36" fmla="*/ 36585 w 1477499"/>
                <a:gd name="connsiteY36" fmla="*/ 1483230 h 1603015"/>
                <a:gd name="connsiteX37" fmla="*/ 35260 w 1477499"/>
                <a:gd name="connsiteY37" fmla="*/ 753021 h 1603015"/>
                <a:gd name="connsiteX38" fmla="*/ 90542 w 1477499"/>
                <a:gd name="connsiteY38" fmla="*/ 623113 h 1603015"/>
                <a:gd name="connsiteX39" fmla="*/ 692327 w 1477499"/>
                <a:gd name="connsiteY39" fmla="*/ 35002 h 1603015"/>
                <a:gd name="connsiteX40" fmla="*/ 699853 w 1477499"/>
                <a:gd name="connsiteY40" fmla="*/ 27582 h 1603015"/>
                <a:gd name="connsiteX41" fmla="*/ 741076 w 1477499"/>
                <a:gd name="connsiteY41" fmla="*/ 1 h 160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77499" h="1603015">
                  <a:moveTo>
                    <a:pt x="1037263" y="791660"/>
                  </a:moveTo>
                  <a:cubicBezTo>
                    <a:pt x="1012564" y="791501"/>
                    <a:pt x="1002441" y="802366"/>
                    <a:pt x="1002812" y="826906"/>
                  </a:cubicBezTo>
                  <a:cubicBezTo>
                    <a:pt x="1003553" y="878000"/>
                    <a:pt x="1003023" y="929147"/>
                    <a:pt x="1003023" y="980293"/>
                  </a:cubicBezTo>
                  <a:cubicBezTo>
                    <a:pt x="1002653" y="980293"/>
                    <a:pt x="1002282" y="980293"/>
                    <a:pt x="1001805" y="980347"/>
                  </a:cubicBezTo>
                  <a:cubicBezTo>
                    <a:pt x="1001805" y="1032342"/>
                    <a:pt x="1001540" y="1084390"/>
                    <a:pt x="1001911" y="1136384"/>
                  </a:cubicBezTo>
                  <a:cubicBezTo>
                    <a:pt x="1002123" y="1168080"/>
                    <a:pt x="1009914" y="1176560"/>
                    <a:pt x="1040443" y="1176719"/>
                  </a:cubicBezTo>
                  <a:cubicBezTo>
                    <a:pt x="1123391" y="1177143"/>
                    <a:pt x="1206287" y="1177143"/>
                    <a:pt x="1289182" y="1176666"/>
                  </a:cubicBezTo>
                  <a:cubicBezTo>
                    <a:pt x="1320771" y="1176507"/>
                    <a:pt x="1329145" y="1168557"/>
                    <a:pt x="1329304" y="1137657"/>
                  </a:cubicBezTo>
                  <a:cubicBezTo>
                    <a:pt x="1329835" y="1033614"/>
                    <a:pt x="1329304" y="929571"/>
                    <a:pt x="1329728" y="825528"/>
                  </a:cubicBezTo>
                  <a:cubicBezTo>
                    <a:pt x="1329835" y="802207"/>
                    <a:pt x="1319870" y="791713"/>
                    <a:pt x="1296549" y="791766"/>
                  </a:cubicBezTo>
                  <a:cubicBezTo>
                    <a:pt x="1210103" y="792031"/>
                    <a:pt x="1123710" y="792137"/>
                    <a:pt x="1037263" y="791660"/>
                  </a:cubicBezTo>
                  <a:close/>
                  <a:moveTo>
                    <a:pt x="741076" y="1"/>
                  </a:moveTo>
                  <a:cubicBezTo>
                    <a:pt x="752246" y="-99"/>
                    <a:pt x="763323" y="8899"/>
                    <a:pt x="781741" y="26999"/>
                  </a:cubicBezTo>
                  <a:cubicBezTo>
                    <a:pt x="880537" y="124046"/>
                    <a:pt x="979121" y="221304"/>
                    <a:pt x="1077917" y="318351"/>
                  </a:cubicBezTo>
                  <a:cubicBezTo>
                    <a:pt x="1191818" y="430186"/>
                    <a:pt x="1305932" y="541861"/>
                    <a:pt x="1419886" y="653695"/>
                  </a:cubicBezTo>
                  <a:cubicBezTo>
                    <a:pt x="1425610" y="659314"/>
                    <a:pt x="1430857" y="665038"/>
                    <a:pt x="1439126" y="666946"/>
                  </a:cubicBezTo>
                  <a:cubicBezTo>
                    <a:pt x="1468807" y="673836"/>
                    <a:pt x="1476439" y="694666"/>
                    <a:pt x="1476333" y="722439"/>
                  </a:cubicBezTo>
                  <a:cubicBezTo>
                    <a:pt x="1475856" y="861782"/>
                    <a:pt x="1476121" y="1001124"/>
                    <a:pt x="1476121" y="1140466"/>
                  </a:cubicBezTo>
                  <a:cubicBezTo>
                    <a:pt x="1476599" y="1140519"/>
                    <a:pt x="1477023" y="1140519"/>
                    <a:pt x="1477499" y="1140519"/>
                  </a:cubicBezTo>
                  <a:cubicBezTo>
                    <a:pt x="1477499" y="1276311"/>
                    <a:pt x="1477446" y="1412155"/>
                    <a:pt x="1477499" y="1547946"/>
                  </a:cubicBezTo>
                  <a:cubicBezTo>
                    <a:pt x="1477499" y="1597768"/>
                    <a:pt x="1472570" y="1603068"/>
                    <a:pt x="1423808" y="1603015"/>
                  </a:cubicBezTo>
                  <a:cubicBezTo>
                    <a:pt x="1254414" y="1602856"/>
                    <a:pt x="1085019" y="1602591"/>
                    <a:pt x="915678" y="1602273"/>
                  </a:cubicBezTo>
                  <a:cubicBezTo>
                    <a:pt x="876085" y="1602220"/>
                    <a:pt x="875608" y="1601690"/>
                    <a:pt x="871315" y="1562469"/>
                  </a:cubicBezTo>
                  <a:cubicBezTo>
                    <a:pt x="870520" y="1555261"/>
                    <a:pt x="869566" y="1546621"/>
                    <a:pt x="863418" y="1543600"/>
                  </a:cubicBezTo>
                  <a:cubicBezTo>
                    <a:pt x="839778" y="1532098"/>
                    <a:pt x="843595" y="1511905"/>
                    <a:pt x="843647" y="1491446"/>
                  </a:cubicBezTo>
                  <a:cubicBezTo>
                    <a:pt x="844019" y="1270957"/>
                    <a:pt x="843966" y="1050469"/>
                    <a:pt x="843754" y="829980"/>
                  </a:cubicBezTo>
                  <a:cubicBezTo>
                    <a:pt x="843700" y="784027"/>
                    <a:pt x="842005" y="782967"/>
                    <a:pt x="795946" y="782702"/>
                  </a:cubicBezTo>
                  <a:cubicBezTo>
                    <a:pt x="722750" y="782331"/>
                    <a:pt x="649501" y="781854"/>
                    <a:pt x="576306" y="781271"/>
                  </a:cubicBezTo>
                  <a:cubicBezTo>
                    <a:pt x="535706" y="780953"/>
                    <a:pt x="528497" y="787632"/>
                    <a:pt x="528550" y="828602"/>
                  </a:cubicBezTo>
                  <a:cubicBezTo>
                    <a:pt x="528816" y="1030540"/>
                    <a:pt x="528868" y="1232531"/>
                    <a:pt x="529875" y="1434469"/>
                  </a:cubicBezTo>
                  <a:cubicBezTo>
                    <a:pt x="530088" y="1476181"/>
                    <a:pt x="531253" y="1517364"/>
                    <a:pt x="509523" y="1555154"/>
                  </a:cubicBezTo>
                  <a:cubicBezTo>
                    <a:pt x="502103" y="1568087"/>
                    <a:pt x="509841" y="1587910"/>
                    <a:pt x="496485" y="1596390"/>
                  </a:cubicBezTo>
                  <a:cubicBezTo>
                    <a:pt x="481379" y="1605983"/>
                    <a:pt x="462033" y="1600736"/>
                    <a:pt x="444542" y="1600789"/>
                  </a:cubicBezTo>
                  <a:cubicBezTo>
                    <a:pt x="311348" y="1601054"/>
                    <a:pt x="178101" y="1601107"/>
                    <a:pt x="44907" y="1600683"/>
                  </a:cubicBezTo>
                  <a:cubicBezTo>
                    <a:pt x="29430" y="1600630"/>
                    <a:pt x="9713" y="1607202"/>
                    <a:pt x="3194" y="1583669"/>
                  </a:cubicBezTo>
                  <a:cubicBezTo>
                    <a:pt x="-2690" y="1562521"/>
                    <a:pt x="-2054" y="1543441"/>
                    <a:pt x="19041" y="1530137"/>
                  </a:cubicBezTo>
                  <a:cubicBezTo>
                    <a:pt x="36691" y="1519007"/>
                    <a:pt x="36585" y="1501251"/>
                    <a:pt x="36585" y="1483230"/>
                  </a:cubicBezTo>
                  <a:cubicBezTo>
                    <a:pt x="36427" y="1239792"/>
                    <a:pt x="37805" y="996407"/>
                    <a:pt x="35260" y="753021"/>
                  </a:cubicBezTo>
                  <a:cubicBezTo>
                    <a:pt x="34677" y="698800"/>
                    <a:pt x="52168" y="660215"/>
                    <a:pt x="90542" y="623113"/>
                  </a:cubicBezTo>
                  <a:cubicBezTo>
                    <a:pt x="292215" y="428172"/>
                    <a:pt x="491926" y="231216"/>
                    <a:pt x="692327" y="35002"/>
                  </a:cubicBezTo>
                  <a:cubicBezTo>
                    <a:pt x="694871" y="32511"/>
                    <a:pt x="697362" y="30020"/>
                    <a:pt x="699853" y="27582"/>
                  </a:cubicBezTo>
                  <a:cubicBezTo>
                    <a:pt x="718643" y="9296"/>
                    <a:pt x="729906" y="100"/>
                    <a:pt x="741076" y="1"/>
                  </a:cubicBezTo>
                  <a:close/>
                </a:path>
              </a:pathLst>
            </a:custGeom>
            <a:solidFill>
              <a:schemeClr val="accent4"/>
            </a:solidFill>
            <a:ln w="720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40231ED-4C0C-4EF3-AA64-69ED796E4469}"/>
                </a:ext>
              </a:extLst>
            </p:cNvPr>
            <p:cNvSpPr/>
            <p:nvPr/>
          </p:nvSpPr>
          <p:spPr>
            <a:xfrm>
              <a:off x="10522403" y="5351033"/>
              <a:ext cx="1613512" cy="131432"/>
            </a:xfrm>
            <a:custGeom>
              <a:avLst/>
              <a:gdLst>
                <a:gd name="connsiteX0" fmla="*/ 1099445 w 2195314"/>
                <a:gd name="connsiteY0" fmla="*/ 0 h 178823"/>
                <a:gd name="connsiteX1" fmla="*/ 2118121 w 2195314"/>
                <a:gd name="connsiteY1" fmla="*/ 0 h 178823"/>
                <a:gd name="connsiteX2" fmla="*/ 2195283 w 2195314"/>
                <a:gd name="connsiteY2" fmla="*/ 78099 h 178823"/>
                <a:gd name="connsiteX3" fmla="*/ 2093314 w 2195314"/>
                <a:gd name="connsiteY3" fmla="*/ 178770 h 178823"/>
                <a:gd name="connsiteX4" fmla="*/ 73917 w 2195314"/>
                <a:gd name="connsiteY4" fmla="*/ 178770 h 178823"/>
                <a:gd name="connsiteX5" fmla="*/ 45144 w 2195314"/>
                <a:gd name="connsiteY5" fmla="*/ 178553 h 178823"/>
                <a:gd name="connsiteX6" fmla="*/ 1 w 2195314"/>
                <a:gd name="connsiteY6" fmla="*/ 136944 h 178823"/>
                <a:gd name="connsiteX7" fmla="*/ 362 w 2195314"/>
                <a:gd name="connsiteY7" fmla="*/ 43413 h 178823"/>
                <a:gd name="connsiteX8" fmla="*/ 51995 w 2195314"/>
                <a:gd name="connsiteY8" fmla="*/ 144 h 178823"/>
                <a:gd name="connsiteX9" fmla="*/ 300354 w 2195314"/>
                <a:gd name="connsiteY9" fmla="*/ 1010 h 178823"/>
                <a:gd name="connsiteX10" fmla="*/ 1099445 w 2195314"/>
                <a:gd name="connsiteY10" fmla="*/ 1010 h 178823"/>
                <a:gd name="connsiteX11" fmla="*/ 1099445 w 2195314"/>
                <a:gd name="connsiteY11" fmla="*/ 0 h 17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5314" h="178823">
                  <a:moveTo>
                    <a:pt x="1099445" y="0"/>
                  </a:moveTo>
                  <a:cubicBezTo>
                    <a:pt x="1439028" y="0"/>
                    <a:pt x="1778610" y="0"/>
                    <a:pt x="2118121" y="0"/>
                  </a:cubicBezTo>
                  <a:cubicBezTo>
                    <a:pt x="2195571" y="0"/>
                    <a:pt x="2195571" y="72"/>
                    <a:pt x="2195283" y="78099"/>
                  </a:cubicBezTo>
                  <a:cubicBezTo>
                    <a:pt x="2194922" y="174443"/>
                    <a:pt x="2190739" y="178770"/>
                    <a:pt x="2093314" y="178770"/>
                  </a:cubicBezTo>
                  <a:cubicBezTo>
                    <a:pt x="1420206" y="178842"/>
                    <a:pt x="747026" y="178842"/>
                    <a:pt x="73917" y="178770"/>
                  </a:cubicBezTo>
                  <a:cubicBezTo>
                    <a:pt x="64327" y="178770"/>
                    <a:pt x="54663" y="177976"/>
                    <a:pt x="45144" y="178553"/>
                  </a:cubicBezTo>
                  <a:cubicBezTo>
                    <a:pt x="15361" y="180428"/>
                    <a:pt x="-143" y="167304"/>
                    <a:pt x="1" y="136944"/>
                  </a:cubicBezTo>
                  <a:cubicBezTo>
                    <a:pt x="145" y="105791"/>
                    <a:pt x="506" y="74638"/>
                    <a:pt x="362" y="43413"/>
                  </a:cubicBezTo>
                  <a:cubicBezTo>
                    <a:pt x="145" y="7861"/>
                    <a:pt x="21058" y="-216"/>
                    <a:pt x="51995" y="144"/>
                  </a:cubicBezTo>
                  <a:cubicBezTo>
                    <a:pt x="134781" y="1226"/>
                    <a:pt x="217568" y="1010"/>
                    <a:pt x="300354" y="1010"/>
                  </a:cubicBezTo>
                  <a:cubicBezTo>
                    <a:pt x="566742" y="1082"/>
                    <a:pt x="833057" y="1010"/>
                    <a:pt x="1099445" y="1010"/>
                  </a:cubicBezTo>
                  <a:cubicBezTo>
                    <a:pt x="1099445" y="721"/>
                    <a:pt x="1099445" y="361"/>
                    <a:pt x="1099445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6D17B9D-BC56-46F1-A90D-E76ACFA89A6D}"/>
                </a:ext>
              </a:extLst>
            </p:cNvPr>
            <p:cNvSpPr/>
            <p:nvPr/>
          </p:nvSpPr>
          <p:spPr>
            <a:xfrm>
              <a:off x="7745116" y="5353097"/>
              <a:ext cx="1614709" cy="131415"/>
            </a:xfrm>
            <a:custGeom>
              <a:avLst/>
              <a:gdLst>
                <a:gd name="connsiteX0" fmla="*/ 1099130 w 2196943"/>
                <a:gd name="connsiteY0" fmla="*/ 176970 h 178801"/>
                <a:gd name="connsiteX1" fmla="*/ 83482 w 2196943"/>
                <a:gd name="connsiteY1" fmla="*/ 176970 h 178801"/>
                <a:gd name="connsiteX2" fmla="*/ 40286 w 2196943"/>
                <a:gd name="connsiteY2" fmla="*/ 176393 h 178801"/>
                <a:gd name="connsiteX3" fmla="*/ 551 w 2196943"/>
                <a:gd name="connsiteY3" fmla="*/ 137380 h 178801"/>
                <a:gd name="connsiteX4" fmla="*/ 46 w 2196943"/>
                <a:gd name="connsiteY4" fmla="*/ 36565 h 178801"/>
                <a:gd name="connsiteX5" fmla="*/ 37113 w 2196943"/>
                <a:gd name="connsiteY5" fmla="*/ 3 h 178801"/>
                <a:gd name="connsiteX6" fmla="*/ 101943 w 2196943"/>
                <a:gd name="connsiteY6" fmla="*/ 76 h 178801"/>
                <a:gd name="connsiteX7" fmla="*/ 2115209 w 2196943"/>
                <a:gd name="connsiteY7" fmla="*/ 76 h 178801"/>
                <a:gd name="connsiteX8" fmla="*/ 2196914 w 2196943"/>
                <a:gd name="connsiteY8" fmla="*/ 82574 h 178801"/>
                <a:gd name="connsiteX9" fmla="*/ 2100354 w 2196943"/>
                <a:gd name="connsiteY9" fmla="*/ 178773 h 178801"/>
                <a:gd name="connsiteX10" fmla="*/ 1099130 w 2196943"/>
                <a:gd name="connsiteY10" fmla="*/ 178557 h 178801"/>
                <a:gd name="connsiteX11" fmla="*/ 1099130 w 2196943"/>
                <a:gd name="connsiteY11" fmla="*/ 176970 h 17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96943" h="178801">
                  <a:moveTo>
                    <a:pt x="1099130" y="176970"/>
                  </a:moveTo>
                  <a:cubicBezTo>
                    <a:pt x="760556" y="176970"/>
                    <a:pt x="422055" y="176970"/>
                    <a:pt x="83482" y="176970"/>
                  </a:cubicBezTo>
                  <a:cubicBezTo>
                    <a:pt x="69059" y="176970"/>
                    <a:pt x="54709" y="176249"/>
                    <a:pt x="40286" y="176393"/>
                  </a:cubicBezTo>
                  <a:cubicBezTo>
                    <a:pt x="13748" y="176754"/>
                    <a:pt x="191" y="164855"/>
                    <a:pt x="551" y="137380"/>
                  </a:cubicBezTo>
                  <a:cubicBezTo>
                    <a:pt x="984" y="103775"/>
                    <a:pt x="1200" y="70170"/>
                    <a:pt x="46" y="36565"/>
                  </a:cubicBezTo>
                  <a:cubicBezTo>
                    <a:pt x="-891" y="9739"/>
                    <a:pt x="12378" y="-213"/>
                    <a:pt x="37113" y="3"/>
                  </a:cubicBezTo>
                  <a:cubicBezTo>
                    <a:pt x="58747" y="220"/>
                    <a:pt x="80309" y="76"/>
                    <a:pt x="101943" y="76"/>
                  </a:cubicBezTo>
                  <a:cubicBezTo>
                    <a:pt x="773032" y="76"/>
                    <a:pt x="1444121" y="76"/>
                    <a:pt x="2115209" y="76"/>
                  </a:cubicBezTo>
                  <a:cubicBezTo>
                    <a:pt x="2196698" y="76"/>
                    <a:pt x="2196698" y="148"/>
                    <a:pt x="2196914" y="82574"/>
                  </a:cubicBezTo>
                  <a:cubicBezTo>
                    <a:pt x="2197203" y="180215"/>
                    <a:pt x="2197203" y="178989"/>
                    <a:pt x="2100354" y="178773"/>
                  </a:cubicBezTo>
                  <a:cubicBezTo>
                    <a:pt x="1766613" y="178196"/>
                    <a:pt x="1432871" y="178557"/>
                    <a:pt x="1099130" y="178557"/>
                  </a:cubicBezTo>
                  <a:cubicBezTo>
                    <a:pt x="1099130" y="178052"/>
                    <a:pt x="1099130" y="177475"/>
                    <a:pt x="1099130" y="17697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EF0F22D-279F-4DD9-B0B7-364B58A96222}"/>
                </a:ext>
              </a:extLst>
            </p:cNvPr>
            <p:cNvSpPr/>
            <p:nvPr/>
          </p:nvSpPr>
          <p:spPr>
            <a:xfrm>
              <a:off x="11134830" y="4483918"/>
              <a:ext cx="273900" cy="737897"/>
            </a:xfrm>
            <a:custGeom>
              <a:avLst/>
              <a:gdLst>
                <a:gd name="connsiteX0" fmla="*/ 372629 w 372664"/>
                <a:gd name="connsiteY0" fmla="*/ 503355 h 1003967"/>
                <a:gd name="connsiteX1" fmla="*/ 372629 w 372664"/>
                <a:gd name="connsiteY1" fmla="*/ 938705 h 1003967"/>
                <a:gd name="connsiteX2" fmla="*/ 308304 w 372664"/>
                <a:gd name="connsiteY2" fmla="*/ 1003895 h 1003967"/>
                <a:gd name="connsiteX3" fmla="*/ 59945 w 372664"/>
                <a:gd name="connsiteY3" fmla="*/ 1003823 h 1003967"/>
                <a:gd name="connsiteX4" fmla="*/ 162 w 372664"/>
                <a:gd name="connsiteY4" fmla="*/ 944113 h 1003967"/>
                <a:gd name="connsiteX5" fmla="*/ 162 w 372664"/>
                <a:gd name="connsiteY5" fmla="*/ 62597 h 1003967"/>
                <a:gd name="connsiteX6" fmla="*/ 61963 w 372664"/>
                <a:gd name="connsiteY6" fmla="*/ 2 h 1003967"/>
                <a:gd name="connsiteX7" fmla="*/ 321067 w 372664"/>
                <a:gd name="connsiteY7" fmla="*/ 2887 h 1003967"/>
                <a:gd name="connsiteX8" fmla="*/ 372484 w 372664"/>
                <a:gd name="connsiteY8" fmla="*/ 57261 h 1003967"/>
                <a:gd name="connsiteX9" fmla="*/ 372629 w 372664"/>
                <a:gd name="connsiteY9" fmla="*/ 503355 h 1003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664" h="1003967">
                  <a:moveTo>
                    <a:pt x="372629" y="503355"/>
                  </a:moveTo>
                  <a:cubicBezTo>
                    <a:pt x="372629" y="648448"/>
                    <a:pt x="372701" y="793612"/>
                    <a:pt x="372629" y="938705"/>
                  </a:cubicBezTo>
                  <a:cubicBezTo>
                    <a:pt x="372557" y="994376"/>
                    <a:pt x="363110" y="1003823"/>
                    <a:pt x="308304" y="1003895"/>
                  </a:cubicBezTo>
                  <a:cubicBezTo>
                    <a:pt x="225517" y="1003968"/>
                    <a:pt x="142731" y="1004040"/>
                    <a:pt x="59945" y="1003823"/>
                  </a:cubicBezTo>
                  <a:cubicBezTo>
                    <a:pt x="12854" y="1003751"/>
                    <a:pt x="234" y="991492"/>
                    <a:pt x="162" y="944113"/>
                  </a:cubicBezTo>
                  <a:cubicBezTo>
                    <a:pt x="-54" y="650250"/>
                    <a:pt x="-54" y="356460"/>
                    <a:pt x="162" y="62597"/>
                  </a:cubicBezTo>
                  <a:cubicBezTo>
                    <a:pt x="162" y="13848"/>
                    <a:pt x="14008" y="-214"/>
                    <a:pt x="61963" y="2"/>
                  </a:cubicBezTo>
                  <a:cubicBezTo>
                    <a:pt x="148356" y="435"/>
                    <a:pt x="234676" y="1589"/>
                    <a:pt x="321067" y="2887"/>
                  </a:cubicBezTo>
                  <a:cubicBezTo>
                    <a:pt x="363831" y="3536"/>
                    <a:pt x="372484" y="12550"/>
                    <a:pt x="372484" y="57261"/>
                  </a:cubicBezTo>
                  <a:cubicBezTo>
                    <a:pt x="372773" y="205887"/>
                    <a:pt x="372629" y="354657"/>
                    <a:pt x="372629" y="503355"/>
                  </a:cubicBezTo>
                  <a:close/>
                </a:path>
              </a:pathLst>
            </a:custGeom>
            <a:solidFill>
              <a:schemeClr val="accent4"/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9E2DB67-2C70-4E1A-AA97-0E7EA19C185D}"/>
                </a:ext>
              </a:extLst>
            </p:cNvPr>
            <p:cNvSpPr/>
            <p:nvPr/>
          </p:nvSpPr>
          <p:spPr>
            <a:xfrm>
              <a:off x="8416282" y="4483778"/>
              <a:ext cx="272398" cy="738373"/>
            </a:xfrm>
            <a:custGeom>
              <a:avLst/>
              <a:gdLst>
                <a:gd name="connsiteX0" fmla="*/ 370565 w 370619"/>
                <a:gd name="connsiteY0" fmla="*/ 504554 h 1004616"/>
                <a:gd name="connsiteX1" fmla="*/ 370493 w 370619"/>
                <a:gd name="connsiteY1" fmla="*/ 940192 h 1004616"/>
                <a:gd name="connsiteX2" fmla="*/ 305231 w 370619"/>
                <a:gd name="connsiteY2" fmla="*/ 1004589 h 1004616"/>
                <a:gd name="connsiteX3" fmla="*/ 60333 w 370619"/>
                <a:gd name="connsiteY3" fmla="*/ 1004517 h 1004616"/>
                <a:gd name="connsiteX4" fmla="*/ 190 w 370619"/>
                <a:gd name="connsiteY4" fmla="*/ 945240 h 1004616"/>
                <a:gd name="connsiteX5" fmla="*/ 190 w 370619"/>
                <a:gd name="connsiteY5" fmla="*/ 59541 h 1004616"/>
                <a:gd name="connsiteX6" fmla="*/ 60333 w 370619"/>
                <a:gd name="connsiteY6" fmla="*/ 47 h 1004616"/>
                <a:gd name="connsiteX7" fmla="*/ 308764 w 370619"/>
                <a:gd name="connsiteY7" fmla="*/ 119 h 1004616"/>
                <a:gd name="connsiteX8" fmla="*/ 370349 w 370619"/>
                <a:gd name="connsiteY8" fmla="*/ 61777 h 1004616"/>
                <a:gd name="connsiteX9" fmla="*/ 370565 w 370619"/>
                <a:gd name="connsiteY9" fmla="*/ 504554 h 100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619" h="1004616">
                  <a:moveTo>
                    <a:pt x="370565" y="504554"/>
                  </a:moveTo>
                  <a:cubicBezTo>
                    <a:pt x="370565" y="649791"/>
                    <a:pt x="370710" y="794955"/>
                    <a:pt x="370493" y="940192"/>
                  </a:cubicBezTo>
                  <a:cubicBezTo>
                    <a:pt x="370421" y="995647"/>
                    <a:pt x="360830" y="1004589"/>
                    <a:pt x="305231" y="1004589"/>
                  </a:cubicBezTo>
                  <a:cubicBezTo>
                    <a:pt x="223598" y="1004517"/>
                    <a:pt x="141966" y="1004734"/>
                    <a:pt x="60333" y="1004517"/>
                  </a:cubicBezTo>
                  <a:cubicBezTo>
                    <a:pt x="12522" y="1004373"/>
                    <a:pt x="262" y="992763"/>
                    <a:pt x="190" y="945240"/>
                  </a:cubicBezTo>
                  <a:cubicBezTo>
                    <a:pt x="-26" y="650007"/>
                    <a:pt x="-98" y="354774"/>
                    <a:pt x="190" y="59541"/>
                  </a:cubicBezTo>
                  <a:cubicBezTo>
                    <a:pt x="262" y="11730"/>
                    <a:pt x="12882" y="47"/>
                    <a:pt x="60333" y="47"/>
                  </a:cubicBezTo>
                  <a:cubicBezTo>
                    <a:pt x="143119" y="-25"/>
                    <a:pt x="225978" y="-25"/>
                    <a:pt x="308764" y="119"/>
                  </a:cubicBezTo>
                  <a:cubicBezTo>
                    <a:pt x="358162" y="192"/>
                    <a:pt x="370277" y="11730"/>
                    <a:pt x="370349" y="61777"/>
                  </a:cubicBezTo>
                  <a:cubicBezTo>
                    <a:pt x="370782" y="209321"/>
                    <a:pt x="370565" y="356937"/>
                    <a:pt x="370565" y="504554"/>
                  </a:cubicBezTo>
                  <a:close/>
                </a:path>
              </a:pathLst>
            </a:custGeom>
            <a:solidFill>
              <a:schemeClr val="accent1"/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678ADB3-9912-4164-831E-C1CF8C686A38}"/>
                </a:ext>
              </a:extLst>
            </p:cNvPr>
            <p:cNvSpPr/>
            <p:nvPr/>
          </p:nvSpPr>
          <p:spPr>
            <a:xfrm>
              <a:off x="9477310" y="5350589"/>
              <a:ext cx="920571" cy="132524"/>
            </a:xfrm>
            <a:custGeom>
              <a:avLst/>
              <a:gdLst>
                <a:gd name="connsiteX0" fmla="*/ 625874 w 1252511"/>
                <a:gd name="connsiteY0" fmla="*/ 603 h 180310"/>
                <a:gd name="connsiteX1" fmla="*/ 1180427 w 1252511"/>
                <a:gd name="connsiteY1" fmla="*/ 675 h 180310"/>
                <a:gd name="connsiteX2" fmla="*/ 1252469 w 1252511"/>
                <a:gd name="connsiteY2" fmla="*/ 70986 h 180310"/>
                <a:gd name="connsiteX3" fmla="*/ 1252325 w 1252511"/>
                <a:gd name="connsiteY3" fmla="*/ 142955 h 180310"/>
                <a:gd name="connsiteX4" fmla="*/ 1216773 w 1252511"/>
                <a:gd name="connsiteY4" fmla="*/ 178796 h 180310"/>
                <a:gd name="connsiteX5" fmla="*/ 1123169 w 1252511"/>
                <a:gd name="connsiteY5" fmla="*/ 179661 h 180310"/>
                <a:gd name="connsiteX6" fmla="*/ 82426 w 1252511"/>
                <a:gd name="connsiteY6" fmla="*/ 180310 h 180310"/>
                <a:gd name="connsiteX7" fmla="*/ 0 w 1252511"/>
                <a:gd name="connsiteY7" fmla="*/ 97091 h 180310"/>
                <a:gd name="connsiteX8" fmla="*/ 100094 w 1252511"/>
                <a:gd name="connsiteY8" fmla="*/ 98 h 180310"/>
                <a:gd name="connsiteX9" fmla="*/ 625874 w 1252511"/>
                <a:gd name="connsiteY9" fmla="*/ 386 h 180310"/>
                <a:gd name="connsiteX10" fmla="*/ 625874 w 1252511"/>
                <a:gd name="connsiteY10" fmla="*/ 603 h 18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2511" h="180310">
                  <a:moveTo>
                    <a:pt x="625874" y="603"/>
                  </a:moveTo>
                  <a:cubicBezTo>
                    <a:pt x="810701" y="603"/>
                    <a:pt x="995600" y="531"/>
                    <a:pt x="1180427" y="675"/>
                  </a:cubicBezTo>
                  <a:cubicBezTo>
                    <a:pt x="1248359" y="747"/>
                    <a:pt x="1252397" y="4930"/>
                    <a:pt x="1252469" y="70986"/>
                  </a:cubicBezTo>
                  <a:cubicBezTo>
                    <a:pt x="1252541" y="95000"/>
                    <a:pt x="1252541" y="119013"/>
                    <a:pt x="1252325" y="142955"/>
                  </a:cubicBezTo>
                  <a:cubicBezTo>
                    <a:pt x="1252108" y="166248"/>
                    <a:pt x="1240210" y="178507"/>
                    <a:pt x="1216773" y="178796"/>
                  </a:cubicBezTo>
                  <a:cubicBezTo>
                    <a:pt x="1185548" y="179228"/>
                    <a:pt x="1154395" y="179661"/>
                    <a:pt x="1123169" y="179661"/>
                  </a:cubicBezTo>
                  <a:cubicBezTo>
                    <a:pt x="776231" y="179949"/>
                    <a:pt x="429365" y="180166"/>
                    <a:pt x="82426" y="180310"/>
                  </a:cubicBezTo>
                  <a:cubicBezTo>
                    <a:pt x="9592" y="180382"/>
                    <a:pt x="-71" y="170430"/>
                    <a:pt x="0" y="97091"/>
                  </a:cubicBezTo>
                  <a:cubicBezTo>
                    <a:pt x="73" y="-1633"/>
                    <a:pt x="73" y="-479"/>
                    <a:pt x="100094" y="98"/>
                  </a:cubicBezTo>
                  <a:cubicBezTo>
                    <a:pt x="275330" y="1036"/>
                    <a:pt x="450638" y="386"/>
                    <a:pt x="625874" y="386"/>
                  </a:cubicBezTo>
                  <a:cubicBezTo>
                    <a:pt x="625874" y="459"/>
                    <a:pt x="625874" y="531"/>
                    <a:pt x="625874" y="60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7D310C1-AE7C-45C1-A273-3AEFD458D5DD}"/>
                </a:ext>
              </a:extLst>
            </p:cNvPr>
            <p:cNvSpPr/>
            <p:nvPr/>
          </p:nvSpPr>
          <p:spPr>
            <a:xfrm>
              <a:off x="9894958" y="4603173"/>
              <a:ext cx="259348" cy="323261"/>
            </a:xfrm>
            <a:custGeom>
              <a:avLst/>
              <a:gdLst>
                <a:gd name="connsiteX0" fmla="*/ 156 w 352864"/>
                <a:gd name="connsiteY0" fmla="*/ 222978 h 439824"/>
                <a:gd name="connsiteX1" fmla="*/ 300 w 352864"/>
                <a:gd name="connsiteY1" fmla="*/ 50338 h 439824"/>
                <a:gd name="connsiteX2" fmla="*/ 49842 w 352864"/>
                <a:gd name="connsiteY2" fmla="*/ 363 h 439824"/>
                <a:gd name="connsiteX3" fmla="*/ 308874 w 352864"/>
                <a:gd name="connsiteY3" fmla="*/ 3 h 439824"/>
                <a:gd name="connsiteX4" fmla="*/ 352863 w 352864"/>
                <a:gd name="connsiteY4" fmla="*/ 43271 h 439824"/>
                <a:gd name="connsiteX5" fmla="*/ 352503 w 352864"/>
                <a:gd name="connsiteY5" fmla="*/ 402901 h 439824"/>
                <a:gd name="connsiteX6" fmla="*/ 315076 w 352864"/>
                <a:gd name="connsiteY6" fmla="*/ 439823 h 439824"/>
                <a:gd name="connsiteX7" fmla="*/ 38088 w 352864"/>
                <a:gd name="connsiteY7" fmla="*/ 439751 h 439824"/>
                <a:gd name="connsiteX8" fmla="*/ 12 w 352864"/>
                <a:gd name="connsiteY8" fmla="*/ 399151 h 439824"/>
                <a:gd name="connsiteX9" fmla="*/ 156 w 352864"/>
                <a:gd name="connsiteY9" fmla="*/ 222978 h 43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864" h="439824">
                  <a:moveTo>
                    <a:pt x="156" y="222978"/>
                  </a:moveTo>
                  <a:cubicBezTo>
                    <a:pt x="156" y="165431"/>
                    <a:pt x="-277" y="107885"/>
                    <a:pt x="300" y="50338"/>
                  </a:cubicBezTo>
                  <a:cubicBezTo>
                    <a:pt x="661" y="12839"/>
                    <a:pt x="12632" y="579"/>
                    <a:pt x="49842" y="363"/>
                  </a:cubicBezTo>
                  <a:cubicBezTo>
                    <a:pt x="136162" y="-142"/>
                    <a:pt x="222554" y="579"/>
                    <a:pt x="308874" y="3"/>
                  </a:cubicBezTo>
                  <a:cubicBezTo>
                    <a:pt x="339017" y="-214"/>
                    <a:pt x="353007" y="13272"/>
                    <a:pt x="352863" y="43271"/>
                  </a:cubicBezTo>
                  <a:cubicBezTo>
                    <a:pt x="352503" y="163124"/>
                    <a:pt x="352503" y="282976"/>
                    <a:pt x="352503" y="402901"/>
                  </a:cubicBezTo>
                  <a:cubicBezTo>
                    <a:pt x="352503" y="428213"/>
                    <a:pt x="340676" y="439967"/>
                    <a:pt x="315076" y="439823"/>
                  </a:cubicBezTo>
                  <a:cubicBezTo>
                    <a:pt x="222770" y="439463"/>
                    <a:pt x="130393" y="439607"/>
                    <a:pt x="38088" y="439751"/>
                  </a:cubicBezTo>
                  <a:cubicBezTo>
                    <a:pt x="10612" y="439823"/>
                    <a:pt x="-205" y="425689"/>
                    <a:pt x="12" y="399151"/>
                  </a:cubicBezTo>
                  <a:cubicBezTo>
                    <a:pt x="516" y="340523"/>
                    <a:pt x="156" y="281750"/>
                    <a:pt x="156" y="22297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EAC969F-88E3-4313-AC26-3FD95C4CE0A7}"/>
                </a:ext>
              </a:extLst>
            </p:cNvPr>
            <p:cNvSpPr/>
            <p:nvPr/>
          </p:nvSpPr>
          <p:spPr>
            <a:xfrm>
              <a:off x="9602443" y="4603171"/>
              <a:ext cx="259125" cy="323478"/>
            </a:xfrm>
            <a:custGeom>
              <a:avLst/>
              <a:gdLst>
                <a:gd name="connsiteX0" fmla="*/ 1016 w 352561"/>
                <a:gd name="connsiteY0" fmla="*/ 222258 h 440117"/>
                <a:gd name="connsiteX1" fmla="*/ 1233 w 352561"/>
                <a:gd name="connsiteY1" fmla="*/ 49546 h 440117"/>
                <a:gd name="connsiteX2" fmla="*/ 51424 w 352561"/>
                <a:gd name="connsiteY2" fmla="*/ 365 h 440117"/>
                <a:gd name="connsiteX3" fmla="*/ 306994 w 352561"/>
                <a:gd name="connsiteY3" fmla="*/ 4 h 440117"/>
                <a:gd name="connsiteX4" fmla="*/ 352282 w 352561"/>
                <a:gd name="connsiteY4" fmla="*/ 42912 h 440117"/>
                <a:gd name="connsiteX5" fmla="*/ 352354 w 352561"/>
                <a:gd name="connsiteY5" fmla="*/ 399153 h 440117"/>
                <a:gd name="connsiteX6" fmla="*/ 309735 w 352561"/>
                <a:gd name="connsiteY6" fmla="*/ 440041 h 440117"/>
                <a:gd name="connsiteX7" fmla="*/ 46953 w 352561"/>
                <a:gd name="connsiteY7" fmla="*/ 440114 h 440117"/>
                <a:gd name="connsiteX8" fmla="*/ 7 w 352561"/>
                <a:gd name="connsiteY8" fmla="*/ 391437 h 440117"/>
                <a:gd name="connsiteX9" fmla="*/ 151 w 352561"/>
                <a:gd name="connsiteY9" fmla="*/ 222330 h 440117"/>
                <a:gd name="connsiteX10" fmla="*/ 1016 w 352561"/>
                <a:gd name="connsiteY10" fmla="*/ 222258 h 44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2561" h="440117">
                  <a:moveTo>
                    <a:pt x="1016" y="222258"/>
                  </a:moveTo>
                  <a:cubicBezTo>
                    <a:pt x="1016" y="164712"/>
                    <a:pt x="512" y="107093"/>
                    <a:pt x="1233" y="49546"/>
                  </a:cubicBezTo>
                  <a:cubicBezTo>
                    <a:pt x="1666" y="12047"/>
                    <a:pt x="13636" y="581"/>
                    <a:pt x="51424" y="365"/>
                  </a:cubicBezTo>
                  <a:cubicBezTo>
                    <a:pt x="136590" y="-68"/>
                    <a:pt x="221828" y="726"/>
                    <a:pt x="306994" y="4"/>
                  </a:cubicBezTo>
                  <a:cubicBezTo>
                    <a:pt x="337282" y="-284"/>
                    <a:pt x="352210" y="13850"/>
                    <a:pt x="352282" y="42912"/>
                  </a:cubicBezTo>
                  <a:cubicBezTo>
                    <a:pt x="352714" y="161683"/>
                    <a:pt x="352570" y="280382"/>
                    <a:pt x="352354" y="399153"/>
                  </a:cubicBezTo>
                  <a:cubicBezTo>
                    <a:pt x="352282" y="426917"/>
                    <a:pt x="338580" y="440258"/>
                    <a:pt x="309735" y="440041"/>
                  </a:cubicBezTo>
                  <a:cubicBezTo>
                    <a:pt x="222189" y="439392"/>
                    <a:pt x="134571" y="439392"/>
                    <a:pt x="46953" y="440114"/>
                  </a:cubicBezTo>
                  <a:cubicBezTo>
                    <a:pt x="12843" y="440402"/>
                    <a:pt x="-354" y="423816"/>
                    <a:pt x="7" y="391437"/>
                  </a:cubicBezTo>
                  <a:cubicBezTo>
                    <a:pt x="584" y="335044"/>
                    <a:pt x="151" y="278723"/>
                    <a:pt x="151" y="222330"/>
                  </a:cubicBezTo>
                  <a:cubicBezTo>
                    <a:pt x="440" y="222258"/>
                    <a:pt x="728" y="222258"/>
                    <a:pt x="1016" y="22225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930EA29-D711-427E-95E5-9FBF6BDCB452}"/>
                </a:ext>
              </a:extLst>
            </p:cNvPr>
            <p:cNvSpPr/>
            <p:nvPr/>
          </p:nvSpPr>
          <p:spPr>
            <a:xfrm>
              <a:off x="10699843" y="4503888"/>
              <a:ext cx="261840" cy="324557"/>
            </a:xfrm>
            <a:custGeom>
              <a:avLst/>
              <a:gdLst>
                <a:gd name="connsiteX0" fmla="*/ 231 w 356255"/>
                <a:gd name="connsiteY0" fmla="*/ 221551 h 441587"/>
                <a:gd name="connsiteX1" fmla="*/ 14 w 356255"/>
                <a:gd name="connsiteY1" fmla="*/ 48839 h 441587"/>
                <a:gd name="connsiteX2" fmla="*/ 47970 w 356255"/>
                <a:gd name="connsiteY2" fmla="*/ 162 h 441587"/>
                <a:gd name="connsiteX3" fmla="*/ 307146 w 356255"/>
                <a:gd name="connsiteY3" fmla="*/ 162 h 441587"/>
                <a:gd name="connsiteX4" fmla="*/ 356184 w 356255"/>
                <a:gd name="connsiteY4" fmla="*/ 48623 h 441587"/>
                <a:gd name="connsiteX5" fmla="*/ 356255 w 356255"/>
                <a:gd name="connsiteY5" fmla="*/ 390513 h 441587"/>
                <a:gd name="connsiteX6" fmla="*/ 305776 w 356255"/>
                <a:gd name="connsiteY6" fmla="*/ 441569 h 441587"/>
                <a:gd name="connsiteX7" fmla="*/ 39460 w 356255"/>
                <a:gd name="connsiteY7" fmla="*/ 441497 h 441587"/>
                <a:gd name="connsiteX8" fmla="*/ 158 w 356255"/>
                <a:gd name="connsiteY8" fmla="*/ 401546 h 441587"/>
                <a:gd name="connsiteX9" fmla="*/ 231 w 356255"/>
                <a:gd name="connsiteY9" fmla="*/ 221551 h 44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6255" h="441587">
                  <a:moveTo>
                    <a:pt x="231" y="221551"/>
                  </a:moveTo>
                  <a:cubicBezTo>
                    <a:pt x="231" y="163932"/>
                    <a:pt x="952" y="106386"/>
                    <a:pt x="14" y="48839"/>
                  </a:cubicBezTo>
                  <a:cubicBezTo>
                    <a:pt x="-563" y="15090"/>
                    <a:pt x="16096" y="234"/>
                    <a:pt x="47970" y="162"/>
                  </a:cubicBezTo>
                  <a:cubicBezTo>
                    <a:pt x="134362" y="-54"/>
                    <a:pt x="220754" y="-54"/>
                    <a:pt x="307146" y="162"/>
                  </a:cubicBezTo>
                  <a:cubicBezTo>
                    <a:pt x="338948" y="234"/>
                    <a:pt x="356255" y="15522"/>
                    <a:pt x="356184" y="48623"/>
                  </a:cubicBezTo>
                  <a:cubicBezTo>
                    <a:pt x="356039" y="162562"/>
                    <a:pt x="356039" y="276574"/>
                    <a:pt x="356255" y="390513"/>
                  </a:cubicBezTo>
                  <a:cubicBezTo>
                    <a:pt x="356327" y="424695"/>
                    <a:pt x="339741" y="441569"/>
                    <a:pt x="305776" y="441569"/>
                  </a:cubicBezTo>
                  <a:cubicBezTo>
                    <a:pt x="217004" y="441569"/>
                    <a:pt x="128232" y="441641"/>
                    <a:pt x="39460" y="441497"/>
                  </a:cubicBezTo>
                  <a:cubicBezTo>
                    <a:pt x="13139" y="441425"/>
                    <a:pt x="-58" y="428805"/>
                    <a:pt x="158" y="401546"/>
                  </a:cubicBezTo>
                  <a:cubicBezTo>
                    <a:pt x="519" y="341548"/>
                    <a:pt x="158" y="281549"/>
                    <a:pt x="231" y="22155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19C9B6D-6C15-41AA-A883-04E375B26289}"/>
                </a:ext>
              </a:extLst>
            </p:cNvPr>
            <p:cNvSpPr/>
            <p:nvPr/>
          </p:nvSpPr>
          <p:spPr>
            <a:xfrm>
              <a:off x="8895982" y="4503597"/>
              <a:ext cx="261143" cy="326121"/>
            </a:xfrm>
            <a:custGeom>
              <a:avLst/>
              <a:gdLst>
                <a:gd name="connsiteX0" fmla="*/ 355090 w 355308"/>
                <a:gd name="connsiteY0" fmla="*/ 223318 h 443713"/>
                <a:gd name="connsiteX1" fmla="*/ 354946 w 355308"/>
                <a:gd name="connsiteY1" fmla="*/ 392496 h 443713"/>
                <a:gd name="connsiteX2" fmla="*/ 306269 w 355308"/>
                <a:gd name="connsiteY2" fmla="*/ 441966 h 443713"/>
                <a:gd name="connsiteX3" fmla="*/ 43415 w 355308"/>
                <a:gd name="connsiteY3" fmla="*/ 443697 h 443713"/>
                <a:gd name="connsiteX4" fmla="*/ 3 w 355308"/>
                <a:gd name="connsiteY4" fmla="*/ 401943 h 443713"/>
                <a:gd name="connsiteX5" fmla="*/ 652 w 355308"/>
                <a:gd name="connsiteY5" fmla="*/ 52769 h 443713"/>
                <a:gd name="connsiteX6" fmla="*/ 52502 w 355308"/>
                <a:gd name="connsiteY6" fmla="*/ 487 h 443713"/>
                <a:gd name="connsiteX7" fmla="*/ 300933 w 355308"/>
                <a:gd name="connsiteY7" fmla="*/ 487 h 443713"/>
                <a:gd name="connsiteX8" fmla="*/ 354874 w 355308"/>
                <a:gd name="connsiteY8" fmla="*/ 54139 h 443713"/>
                <a:gd name="connsiteX9" fmla="*/ 355090 w 355308"/>
                <a:gd name="connsiteY9" fmla="*/ 223318 h 44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308" h="443713">
                  <a:moveTo>
                    <a:pt x="355090" y="223318"/>
                  </a:moveTo>
                  <a:cubicBezTo>
                    <a:pt x="355090" y="279710"/>
                    <a:pt x="355667" y="336103"/>
                    <a:pt x="354946" y="392496"/>
                  </a:cubicBezTo>
                  <a:cubicBezTo>
                    <a:pt x="354441" y="432880"/>
                    <a:pt x="345571" y="441605"/>
                    <a:pt x="306269" y="441966"/>
                  </a:cubicBezTo>
                  <a:cubicBezTo>
                    <a:pt x="218651" y="442759"/>
                    <a:pt x="131033" y="442182"/>
                    <a:pt x="43415" y="443697"/>
                  </a:cubicBezTo>
                  <a:cubicBezTo>
                    <a:pt x="12983" y="444202"/>
                    <a:pt x="-214" y="433385"/>
                    <a:pt x="3" y="401943"/>
                  </a:cubicBezTo>
                  <a:cubicBezTo>
                    <a:pt x="940" y="285552"/>
                    <a:pt x="75" y="169160"/>
                    <a:pt x="652" y="52769"/>
                  </a:cubicBezTo>
                  <a:cubicBezTo>
                    <a:pt x="868" y="13035"/>
                    <a:pt x="13127" y="775"/>
                    <a:pt x="52502" y="487"/>
                  </a:cubicBezTo>
                  <a:cubicBezTo>
                    <a:pt x="135288" y="-162"/>
                    <a:pt x="218146" y="-162"/>
                    <a:pt x="300933" y="487"/>
                  </a:cubicBezTo>
                  <a:cubicBezTo>
                    <a:pt x="343480" y="847"/>
                    <a:pt x="354441" y="12025"/>
                    <a:pt x="354874" y="54139"/>
                  </a:cubicBezTo>
                  <a:cubicBezTo>
                    <a:pt x="355523" y="110532"/>
                    <a:pt x="355090" y="166925"/>
                    <a:pt x="355090" y="22331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7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D286801-EBF7-44BE-A409-AA1F975EBBE3}"/>
              </a:ext>
            </a:extLst>
          </p:cNvPr>
          <p:cNvGrpSpPr/>
          <p:nvPr/>
        </p:nvGrpSpPr>
        <p:grpSpPr>
          <a:xfrm>
            <a:off x="4980873" y="3902249"/>
            <a:ext cx="1059459" cy="1514256"/>
            <a:chOff x="-4879" y="3800380"/>
            <a:chExt cx="1367087" cy="1953939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0E79896-73E0-4D26-82DD-B2B537C34769}"/>
                </a:ext>
              </a:extLst>
            </p:cNvPr>
            <p:cNvSpPr/>
            <p:nvPr/>
          </p:nvSpPr>
          <p:spPr>
            <a:xfrm>
              <a:off x="117450" y="3800380"/>
              <a:ext cx="1061621" cy="838146"/>
            </a:xfrm>
            <a:prstGeom prst="roundRect">
              <a:avLst>
                <a:gd name="adj" fmla="val 3507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B97BB64-3E66-4853-ACFC-AFA30615C749}"/>
                </a:ext>
              </a:extLst>
            </p:cNvPr>
            <p:cNvSpPr/>
            <p:nvPr/>
          </p:nvSpPr>
          <p:spPr>
            <a:xfrm>
              <a:off x="-4879" y="4136020"/>
              <a:ext cx="1061621" cy="838146"/>
            </a:xfrm>
            <a:prstGeom prst="roundRect">
              <a:avLst>
                <a:gd name="adj" fmla="val 35077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086B4F4-9A6D-45C3-A24F-14C4601DA692}"/>
                </a:ext>
              </a:extLst>
            </p:cNvPr>
            <p:cNvSpPr/>
            <p:nvPr/>
          </p:nvSpPr>
          <p:spPr>
            <a:xfrm>
              <a:off x="300587" y="4033344"/>
              <a:ext cx="1061621" cy="838146"/>
            </a:xfrm>
            <a:prstGeom prst="roundRect">
              <a:avLst>
                <a:gd name="adj" fmla="val 3507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8767AEC-D06D-4200-B536-0C6AC6C72E20}"/>
                </a:ext>
              </a:extLst>
            </p:cNvPr>
            <p:cNvSpPr/>
            <p:nvPr/>
          </p:nvSpPr>
          <p:spPr>
            <a:xfrm>
              <a:off x="651803" y="4916173"/>
              <a:ext cx="95825" cy="83814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CD30D3A-8F8E-4D37-B15B-ABB90740A375}"/>
              </a:ext>
            </a:extLst>
          </p:cNvPr>
          <p:cNvGrpSpPr/>
          <p:nvPr/>
        </p:nvGrpSpPr>
        <p:grpSpPr>
          <a:xfrm>
            <a:off x="696337" y="3947684"/>
            <a:ext cx="1059459" cy="1514256"/>
            <a:chOff x="-4879" y="3800380"/>
            <a:chExt cx="1367087" cy="1953939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2409DB9-1A01-4E62-9A12-6237DA88BF92}"/>
                </a:ext>
              </a:extLst>
            </p:cNvPr>
            <p:cNvSpPr/>
            <p:nvPr/>
          </p:nvSpPr>
          <p:spPr>
            <a:xfrm>
              <a:off x="117450" y="3800380"/>
              <a:ext cx="1061621" cy="838146"/>
            </a:xfrm>
            <a:prstGeom prst="roundRect">
              <a:avLst>
                <a:gd name="adj" fmla="val 3507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64D80CF0-CBC7-4D4E-9485-F672F8484C6D}"/>
                </a:ext>
              </a:extLst>
            </p:cNvPr>
            <p:cNvSpPr/>
            <p:nvPr/>
          </p:nvSpPr>
          <p:spPr>
            <a:xfrm>
              <a:off x="-4879" y="4136020"/>
              <a:ext cx="1061621" cy="838146"/>
            </a:xfrm>
            <a:prstGeom prst="roundRect">
              <a:avLst>
                <a:gd name="adj" fmla="val 35077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EC29B6E2-DF71-4CFD-BBE2-B6ED8C471EC6}"/>
                </a:ext>
              </a:extLst>
            </p:cNvPr>
            <p:cNvSpPr/>
            <p:nvPr/>
          </p:nvSpPr>
          <p:spPr>
            <a:xfrm>
              <a:off x="300587" y="4033344"/>
              <a:ext cx="1061621" cy="838146"/>
            </a:xfrm>
            <a:prstGeom prst="roundRect">
              <a:avLst>
                <a:gd name="adj" fmla="val 3507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45E5C2A7-E860-46C0-8BFE-C3537008BAC8}"/>
                </a:ext>
              </a:extLst>
            </p:cNvPr>
            <p:cNvSpPr/>
            <p:nvPr/>
          </p:nvSpPr>
          <p:spPr>
            <a:xfrm>
              <a:off x="651803" y="4916173"/>
              <a:ext cx="95825" cy="83814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137425E-7FE2-401B-B50F-374D8290BAEB}"/>
              </a:ext>
            </a:extLst>
          </p:cNvPr>
          <p:cNvSpPr/>
          <p:nvPr/>
        </p:nvSpPr>
        <p:spPr>
          <a:xfrm>
            <a:off x="752975" y="5496568"/>
            <a:ext cx="5351025" cy="838079"/>
          </a:xfrm>
          <a:custGeom>
            <a:avLst/>
            <a:gdLst>
              <a:gd name="connsiteX0" fmla="*/ 3715109 w 5734356"/>
              <a:gd name="connsiteY0" fmla="*/ 422753 h 898116"/>
              <a:gd name="connsiteX1" fmla="*/ 3683450 w 5734356"/>
              <a:gd name="connsiteY1" fmla="*/ 455809 h 898116"/>
              <a:gd name="connsiteX2" fmla="*/ 3716040 w 5734356"/>
              <a:gd name="connsiteY2" fmla="*/ 488399 h 898116"/>
              <a:gd name="connsiteX3" fmla="*/ 3736993 w 5734356"/>
              <a:gd name="connsiteY3" fmla="*/ 488866 h 898116"/>
              <a:gd name="connsiteX4" fmla="*/ 3962802 w 5734356"/>
              <a:gd name="connsiteY4" fmla="*/ 488866 h 898116"/>
              <a:gd name="connsiteX5" fmla="*/ 4203976 w 5734356"/>
              <a:gd name="connsiteY5" fmla="*/ 488399 h 898116"/>
              <a:gd name="connsiteX6" fmla="*/ 4241690 w 5734356"/>
              <a:gd name="connsiteY6" fmla="*/ 456273 h 898116"/>
              <a:gd name="connsiteX7" fmla="*/ 4210494 w 5734356"/>
              <a:gd name="connsiteY7" fmla="*/ 422753 h 898116"/>
              <a:gd name="connsiteX8" fmla="*/ 3715109 w 5734356"/>
              <a:gd name="connsiteY8" fmla="*/ 422753 h 898116"/>
              <a:gd name="connsiteX9" fmla="*/ 476030 w 5734356"/>
              <a:gd name="connsiteY9" fmla="*/ 422751 h 898116"/>
              <a:gd name="connsiteX10" fmla="*/ 450423 w 5734356"/>
              <a:gd name="connsiteY10" fmla="*/ 424150 h 898116"/>
              <a:gd name="connsiteX11" fmla="*/ 425281 w 5734356"/>
              <a:gd name="connsiteY11" fmla="*/ 455809 h 898116"/>
              <a:gd name="connsiteX12" fmla="*/ 450423 w 5734356"/>
              <a:gd name="connsiteY12" fmla="*/ 487467 h 898116"/>
              <a:gd name="connsiteX13" fmla="*/ 473702 w 5734356"/>
              <a:gd name="connsiteY13" fmla="*/ 488864 h 898116"/>
              <a:gd name="connsiteX14" fmla="*/ 704169 w 5734356"/>
              <a:gd name="connsiteY14" fmla="*/ 488864 h 898116"/>
              <a:gd name="connsiteX15" fmla="*/ 931839 w 5734356"/>
              <a:gd name="connsiteY15" fmla="*/ 489331 h 898116"/>
              <a:gd name="connsiteX16" fmla="*/ 983986 w 5734356"/>
              <a:gd name="connsiteY16" fmla="*/ 457205 h 898116"/>
              <a:gd name="connsiteX17" fmla="*/ 931839 w 5734356"/>
              <a:gd name="connsiteY17" fmla="*/ 422751 h 898116"/>
              <a:gd name="connsiteX18" fmla="*/ 476030 w 5734356"/>
              <a:gd name="connsiteY18" fmla="*/ 422751 h 898116"/>
              <a:gd name="connsiteX19" fmla="*/ 4887920 w 5734356"/>
              <a:gd name="connsiteY19" fmla="*/ 422287 h 898116"/>
              <a:gd name="connsiteX20" fmla="*/ 4755229 w 5734356"/>
              <a:gd name="connsiteY20" fmla="*/ 422752 h 898116"/>
              <a:gd name="connsiteX21" fmla="*/ 4716119 w 5734356"/>
              <a:gd name="connsiteY21" fmla="*/ 456274 h 898116"/>
              <a:gd name="connsiteX22" fmla="*/ 4756160 w 5734356"/>
              <a:gd name="connsiteY22" fmla="*/ 488864 h 898116"/>
              <a:gd name="connsiteX23" fmla="*/ 4995471 w 5734356"/>
              <a:gd name="connsiteY23" fmla="*/ 488864 h 898116"/>
              <a:gd name="connsiteX24" fmla="*/ 5160755 w 5734356"/>
              <a:gd name="connsiteY24" fmla="*/ 488864 h 898116"/>
              <a:gd name="connsiteX25" fmla="*/ 5242233 w 5734356"/>
              <a:gd name="connsiteY25" fmla="*/ 488400 h 898116"/>
              <a:gd name="connsiteX26" fmla="*/ 5274824 w 5734356"/>
              <a:gd name="connsiteY26" fmla="*/ 456274 h 898116"/>
              <a:gd name="connsiteX27" fmla="*/ 5243629 w 5734356"/>
              <a:gd name="connsiteY27" fmla="*/ 422752 h 898116"/>
              <a:gd name="connsiteX28" fmla="*/ 5218023 w 5734356"/>
              <a:gd name="connsiteY28" fmla="*/ 422287 h 898116"/>
              <a:gd name="connsiteX29" fmla="*/ 4887920 w 5734356"/>
              <a:gd name="connsiteY29" fmla="*/ 422287 h 898116"/>
              <a:gd name="connsiteX30" fmla="*/ 2764383 w 5734356"/>
              <a:gd name="connsiteY30" fmla="*/ 422287 h 898116"/>
              <a:gd name="connsiteX31" fmla="*/ 2627036 w 5734356"/>
              <a:gd name="connsiteY31" fmla="*/ 422752 h 898116"/>
              <a:gd name="connsiteX32" fmla="*/ 2587926 w 5734356"/>
              <a:gd name="connsiteY32" fmla="*/ 456274 h 898116"/>
              <a:gd name="connsiteX33" fmla="*/ 2627965 w 5734356"/>
              <a:gd name="connsiteY33" fmla="*/ 488864 h 898116"/>
              <a:gd name="connsiteX34" fmla="*/ 2867278 w 5734356"/>
              <a:gd name="connsiteY34" fmla="*/ 488864 h 898116"/>
              <a:gd name="connsiteX35" fmla="*/ 3032562 w 5734356"/>
              <a:gd name="connsiteY35" fmla="*/ 488864 h 898116"/>
              <a:gd name="connsiteX36" fmla="*/ 3114040 w 5734356"/>
              <a:gd name="connsiteY36" fmla="*/ 488400 h 898116"/>
              <a:gd name="connsiteX37" fmla="*/ 3146631 w 5734356"/>
              <a:gd name="connsiteY37" fmla="*/ 456274 h 898116"/>
              <a:gd name="connsiteX38" fmla="*/ 3115436 w 5734356"/>
              <a:gd name="connsiteY38" fmla="*/ 422752 h 898116"/>
              <a:gd name="connsiteX39" fmla="*/ 3089828 w 5734356"/>
              <a:gd name="connsiteY39" fmla="*/ 422287 h 898116"/>
              <a:gd name="connsiteX40" fmla="*/ 2764383 w 5734356"/>
              <a:gd name="connsiteY40" fmla="*/ 422287 h 898116"/>
              <a:gd name="connsiteX41" fmla="*/ 1560380 w 5734356"/>
              <a:gd name="connsiteY41" fmla="*/ 421355 h 898116"/>
              <a:gd name="connsiteX42" fmla="*/ 1518477 w 5734356"/>
              <a:gd name="connsiteY42" fmla="*/ 422286 h 898116"/>
              <a:gd name="connsiteX43" fmla="*/ 1488679 w 5734356"/>
              <a:gd name="connsiteY43" fmla="*/ 454877 h 898116"/>
              <a:gd name="connsiteX44" fmla="*/ 1518477 w 5734356"/>
              <a:gd name="connsiteY44" fmla="*/ 487934 h 898116"/>
              <a:gd name="connsiteX45" fmla="*/ 1532443 w 5734356"/>
              <a:gd name="connsiteY45" fmla="*/ 488399 h 898116"/>
              <a:gd name="connsiteX46" fmla="*/ 2004550 w 5734356"/>
              <a:gd name="connsiteY46" fmla="*/ 488399 h 898116"/>
              <a:gd name="connsiteX47" fmla="*/ 2023174 w 5734356"/>
              <a:gd name="connsiteY47" fmla="*/ 487002 h 898116"/>
              <a:gd name="connsiteX48" fmla="*/ 2047384 w 5734356"/>
              <a:gd name="connsiteY48" fmla="*/ 454412 h 898116"/>
              <a:gd name="connsiteX49" fmla="*/ 2023639 w 5734356"/>
              <a:gd name="connsiteY49" fmla="*/ 424147 h 898116"/>
              <a:gd name="connsiteX50" fmla="*/ 1998032 w 5734356"/>
              <a:gd name="connsiteY50" fmla="*/ 422286 h 898116"/>
              <a:gd name="connsiteX51" fmla="*/ 1770360 w 5734356"/>
              <a:gd name="connsiteY51" fmla="*/ 422286 h 898116"/>
              <a:gd name="connsiteX52" fmla="*/ 1560380 w 5734356"/>
              <a:gd name="connsiteY52" fmla="*/ 421355 h 898116"/>
              <a:gd name="connsiteX53" fmla="*/ 5238508 w 5734356"/>
              <a:gd name="connsiteY53" fmla="*/ 0 h 898116"/>
              <a:gd name="connsiteX54" fmla="*/ 5455005 w 5734356"/>
              <a:gd name="connsiteY54" fmla="*/ 30730 h 898116"/>
              <a:gd name="connsiteX55" fmla="*/ 5615168 w 5734356"/>
              <a:gd name="connsiteY55" fmla="*/ 136417 h 898116"/>
              <a:gd name="connsiteX56" fmla="*/ 5719458 w 5734356"/>
              <a:gd name="connsiteY56" fmla="*/ 302630 h 898116"/>
              <a:gd name="connsiteX57" fmla="*/ 5732028 w 5734356"/>
              <a:gd name="connsiteY57" fmla="*/ 393420 h 898116"/>
              <a:gd name="connsiteX58" fmla="*/ 5734356 w 5734356"/>
              <a:gd name="connsiteY58" fmla="*/ 404594 h 898116"/>
              <a:gd name="connsiteX59" fmla="*/ 5734356 w 5734356"/>
              <a:gd name="connsiteY59" fmla="*/ 502368 h 898116"/>
              <a:gd name="connsiteX60" fmla="*/ 5729236 w 5734356"/>
              <a:gd name="connsiteY60" fmla="*/ 554047 h 898116"/>
              <a:gd name="connsiteX61" fmla="*/ 5661260 w 5734356"/>
              <a:gd name="connsiteY61" fmla="*/ 719331 h 898116"/>
              <a:gd name="connsiteX62" fmla="*/ 5470834 w 5734356"/>
              <a:gd name="connsiteY62" fmla="*/ 873905 h 898116"/>
              <a:gd name="connsiteX63" fmla="*/ 5351645 w 5734356"/>
              <a:gd name="connsiteY63" fmla="*/ 896252 h 898116"/>
              <a:gd name="connsiteX64" fmla="*/ 5339074 w 5734356"/>
              <a:gd name="connsiteY64" fmla="*/ 898116 h 898116"/>
              <a:gd name="connsiteX65" fmla="*/ 408520 w 5734356"/>
              <a:gd name="connsiteY65" fmla="*/ 898116 h 898116"/>
              <a:gd name="connsiteX66" fmla="*/ 372205 w 5734356"/>
              <a:gd name="connsiteY66" fmla="*/ 893924 h 898116"/>
              <a:gd name="connsiteX67" fmla="*/ 160829 w 5734356"/>
              <a:gd name="connsiteY67" fmla="*/ 800342 h 898116"/>
              <a:gd name="connsiteX68" fmla="*/ 2063 w 5734356"/>
              <a:gd name="connsiteY68" fmla="*/ 494919 h 898116"/>
              <a:gd name="connsiteX69" fmla="*/ 99372 w 5734356"/>
              <a:gd name="connsiteY69" fmla="*/ 173197 h 898116"/>
              <a:gd name="connsiteX70" fmla="*/ 283278 w 5734356"/>
              <a:gd name="connsiteY70" fmla="*/ 34454 h 898116"/>
              <a:gd name="connsiteX71" fmla="*/ 371273 w 5734356"/>
              <a:gd name="connsiteY71" fmla="*/ 7449 h 898116"/>
              <a:gd name="connsiteX72" fmla="*/ 429472 w 5734356"/>
              <a:gd name="connsiteY72" fmla="*/ 6518 h 898116"/>
              <a:gd name="connsiteX73" fmla="*/ 5150512 w 5734356"/>
              <a:gd name="connsiteY73" fmla="*/ 6518 h 898116"/>
              <a:gd name="connsiteX74" fmla="*/ 5238508 w 5734356"/>
              <a:gd name="connsiteY74" fmla="*/ 0 h 89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34356" h="898116">
                <a:moveTo>
                  <a:pt x="3715109" y="422753"/>
                </a:moveTo>
                <a:cubicBezTo>
                  <a:pt x="3695090" y="422753"/>
                  <a:pt x="3682985" y="435788"/>
                  <a:pt x="3683450" y="455809"/>
                </a:cubicBezTo>
                <a:cubicBezTo>
                  <a:pt x="3683914" y="475363"/>
                  <a:pt x="3696020" y="487003"/>
                  <a:pt x="3716040" y="488399"/>
                </a:cubicBezTo>
                <a:cubicBezTo>
                  <a:pt x="3723025" y="488866"/>
                  <a:pt x="3730009" y="488866"/>
                  <a:pt x="3736993" y="488866"/>
                </a:cubicBezTo>
                <a:cubicBezTo>
                  <a:pt x="3812418" y="488866"/>
                  <a:pt x="3887377" y="488866"/>
                  <a:pt x="3962802" y="488866"/>
                </a:cubicBezTo>
                <a:cubicBezTo>
                  <a:pt x="4043816" y="488866"/>
                  <a:pt x="4124362" y="488866"/>
                  <a:pt x="4203976" y="488399"/>
                </a:cubicBezTo>
                <a:cubicBezTo>
                  <a:pt x="4227257" y="488399"/>
                  <a:pt x="4242155" y="475363"/>
                  <a:pt x="4241690" y="456273"/>
                </a:cubicBezTo>
                <a:cubicBezTo>
                  <a:pt x="4241690" y="436255"/>
                  <a:pt x="4230515" y="422753"/>
                  <a:pt x="4210494" y="422753"/>
                </a:cubicBezTo>
                <a:cubicBezTo>
                  <a:pt x="4045212" y="422287"/>
                  <a:pt x="3880393" y="422287"/>
                  <a:pt x="3715109" y="422753"/>
                </a:cubicBezTo>
                <a:close/>
                <a:moveTo>
                  <a:pt x="476030" y="422751"/>
                </a:moveTo>
                <a:cubicBezTo>
                  <a:pt x="467184" y="422751"/>
                  <a:pt x="458804" y="422286"/>
                  <a:pt x="450423" y="424150"/>
                </a:cubicBezTo>
                <a:cubicBezTo>
                  <a:pt x="434127" y="427874"/>
                  <a:pt x="425281" y="439047"/>
                  <a:pt x="425281" y="455809"/>
                </a:cubicBezTo>
                <a:cubicBezTo>
                  <a:pt x="425281" y="472103"/>
                  <a:pt x="434127" y="483278"/>
                  <a:pt x="450423" y="487467"/>
                </a:cubicBezTo>
                <a:cubicBezTo>
                  <a:pt x="457872" y="489331"/>
                  <a:pt x="465788" y="488864"/>
                  <a:pt x="473702" y="488864"/>
                </a:cubicBezTo>
                <a:cubicBezTo>
                  <a:pt x="550523" y="488864"/>
                  <a:pt x="627345" y="488864"/>
                  <a:pt x="704169" y="488864"/>
                </a:cubicBezTo>
                <a:cubicBezTo>
                  <a:pt x="780524" y="488864"/>
                  <a:pt x="856414" y="488864"/>
                  <a:pt x="931839" y="489331"/>
                </a:cubicBezTo>
                <a:cubicBezTo>
                  <a:pt x="967225" y="489331"/>
                  <a:pt x="983055" y="479554"/>
                  <a:pt x="983986" y="457205"/>
                </a:cubicBezTo>
                <a:cubicBezTo>
                  <a:pt x="984918" y="433927"/>
                  <a:pt x="968157" y="422751"/>
                  <a:pt x="931839" y="422751"/>
                </a:cubicBezTo>
                <a:cubicBezTo>
                  <a:pt x="780059" y="422751"/>
                  <a:pt x="627812" y="422751"/>
                  <a:pt x="476030" y="422751"/>
                </a:cubicBezTo>
                <a:close/>
                <a:moveTo>
                  <a:pt x="4887920" y="422287"/>
                </a:moveTo>
                <a:cubicBezTo>
                  <a:pt x="4843689" y="422287"/>
                  <a:pt x="4799460" y="422287"/>
                  <a:pt x="4755229" y="422752"/>
                </a:cubicBezTo>
                <a:cubicBezTo>
                  <a:pt x="4730552" y="422752"/>
                  <a:pt x="4715654" y="436720"/>
                  <a:pt x="4716119" y="456274"/>
                </a:cubicBezTo>
                <a:cubicBezTo>
                  <a:pt x="4716585" y="475828"/>
                  <a:pt x="4731483" y="488864"/>
                  <a:pt x="4756160" y="488864"/>
                </a:cubicBezTo>
                <a:cubicBezTo>
                  <a:pt x="4835775" y="488864"/>
                  <a:pt x="4915857" y="488864"/>
                  <a:pt x="4995471" y="488864"/>
                </a:cubicBezTo>
                <a:cubicBezTo>
                  <a:pt x="5050411" y="488864"/>
                  <a:pt x="5105351" y="488864"/>
                  <a:pt x="5160755" y="488864"/>
                </a:cubicBezTo>
                <a:cubicBezTo>
                  <a:pt x="5187758" y="488864"/>
                  <a:pt x="5215228" y="489331"/>
                  <a:pt x="5242233" y="488400"/>
                </a:cubicBezTo>
                <a:cubicBezTo>
                  <a:pt x="5262252" y="487935"/>
                  <a:pt x="5274359" y="476759"/>
                  <a:pt x="5274824" y="456274"/>
                </a:cubicBezTo>
                <a:cubicBezTo>
                  <a:pt x="5275288" y="435788"/>
                  <a:pt x="5263650" y="425080"/>
                  <a:pt x="5243629" y="422752"/>
                </a:cubicBezTo>
                <a:cubicBezTo>
                  <a:pt x="5235249" y="421820"/>
                  <a:pt x="5226403" y="422287"/>
                  <a:pt x="5218023" y="422287"/>
                </a:cubicBezTo>
                <a:cubicBezTo>
                  <a:pt x="5108143" y="422287"/>
                  <a:pt x="4997799" y="422287"/>
                  <a:pt x="4887920" y="422287"/>
                </a:cubicBezTo>
                <a:close/>
                <a:moveTo>
                  <a:pt x="2764383" y="422287"/>
                </a:moveTo>
                <a:cubicBezTo>
                  <a:pt x="2718291" y="422287"/>
                  <a:pt x="2672663" y="422287"/>
                  <a:pt x="2627036" y="422752"/>
                </a:cubicBezTo>
                <a:cubicBezTo>
                  <a:pt x="2602824" y="422752"/>
                  <a:pt x="2587461" y="436720"/>
                  <a:pt x="2587926" y="456274"/>
                </a:cubicBezTo>
                <a:cubicBezTo>
                  <a:pt x="2588390" y="475828"/>
                  <a:pt x="2603290" y="488864"/>
                  <a:pt x="2627965" y="488864"/>
                </a:cubicBezTo>
                <a:cubicBezTo>
                  <a:pt x="2707582" y="488864"/>
                  <a:pt x="2787661" y="488864"/>
                  <a:pt x="2867278" y="488864"/>
                </a:cubicBezTo>
                <a:cubicBezTo>
                  <a:pt x="2922218" y="488864"/>
                  <a:pt x="2977155" y="488864"/>
                  <a:pt x="3032562" y="488864"/>
                </a:cubicBezTo>
                <a:cubicBezTo>
                  <a:pt x="3059565" y="488864"/>
                  <a:pt x="3087035" y="489331"/>
                  <a:pt x="3114040" y="488400"/>
                </a:cubicBezTo>
                <a:cubicBezTo>
                  <a:pt x="3134059" y="487468"/>
                  <a:pt x="3146164" y="476295"/>
                  <a:pt x="3146631" y="456274"/>
                </a:cubicBezTo>
                <a:cubicBezTo>
                  <a:pt x="3147096" y="436253"/>
                  <a:pt x="3135455" y="425080"/>
                  <a:pt x="3115436" y="422752"/>
                </a:cubicBezTo>
                <a:cubicBezTo>
                  <a:pt x="3107056" y="421820"/>
                  <a:pt x="3098208" y="422287"/>
                  <a:pt x="3089828" y="422287"/>
                </a:cubicBezTo>
                <a:cubicBezTo>
                  <a:pt x="2981347" y="422287"/>
                  <a:pt x="2872864" y="422287"/>
                  <a:pt x="2764383" y="422287"/>
                </a:cubicBezTo>
                <a:close/>
                <a:moveTo>
                  <a:pt x="1560380" y="421355"/>
                </a:moveTo>
                <a:cubicBezTo>
                  <a:pt x="1546412" y="421355"/>
                  <a:pt x="1532443" y="420890"/>
                  <a:pt x="1518477" y="422286"/>
                </a:cubicBezTo>
                <a:cubicBezTo>
                  <a:pt x="1499853" y="424614"/>
                  <a:pt x="1488679" y="436254"/>
                  <a:pt x="1488679" y="454877"/>
                </a:cubicBezTo>
                <a:cubicBezTo>
                  <a:pt x="1488679" y="473966"/>
                  <a:pt x="1499853" y="485139"/>
                  <a:pt x="1518477" y="487934"/>
                </a:cubicBezTo>
                <a:cubicBezTo>
                  <a:pt x="1523133" y="488399"/>
                  <a:pt x="1527789" y="488399"/>
                  <a:pt x="1532443" y="488399"/>
                </a:cubicBezTo>
                <a:cubicBezTo>
                  <a:pt x="1689814" y="488399"/>
                  <a:pt x="1847182" y="488399"/>
                  <a:pt x="2004550" y="488399"/>
                </a:cubicBezTo>
                <a:cubicBezTo>
                  <a:pt x="2011069" y="488399"/>
                  <a:pt x="2017586" y="488864"/>
                  <a:pt x="2023174" y="487002"/>
                </a:cubicBezTo>
                <a:cubicBezTo>
                  <a:pt x="2039004" y="482346"/>
                  <a:pt x="2047849" y="471173"/>
                  <a:pt x="2047384" y="454412"/>
                </a:cubicBezTo>
                <a:cubicBezTo>
                  <a:pt x="2047384" y="438580"/>
                  <a:pt x="2038537" y="428339"/>
                  <a:pt x="2023639" y="424147"/>
                </a:cubicBezTo>
                <a:cubicBezTo>
                  <a:pt x="2015258" y="421821"/>
                  <a:pt x="2006413" y="422286"/>
                  <a:pt x="1998032" y="422286"/>
                </a:cubicBezTo>
                <a:cubicBezTo>
                  <a:pt x="1922140" y="422286"/>
                  <a:pt x="1846250" y="422286"/>
                  <a:pt x="1770360" y="422286"/>
                </a:cubicBezTo>
                <a:cubicBezTo>
                  <a:pt x="1700522" y="422286"/>
                  <a:pt x="1631149" y="422286"/>
                  <a:pt x="1560380" y="421355"/>
                </a:cubicBezTo>
                <a:close/>
                <a:moveTo>
                  <a:pt x="5238508" y="0"/>
                </a:moveTo>
                <a:cubicBezTo>
                  <a:pt x="5312070" y="2328"/>
                  <a:pt x="5385632" y="1397"/>
                  <a:pt x="5455005" y="30730"/>
                </a:cubicBezTo>
                <a:cubicBezTo>
                  <a:pt x="5514600" y="56336"/>
                  <a:pt x="5569540" y="89858"/>
                  <a:pt x="5615168" y="136417"/>
                </a:cubicBezTo>
                <a:cubicBezTo>
                  <a:pt x="5662191" y="183906"/>
                  <a:pt x="5696645" y="239777"/>
                  <a:pt x="5719458" y="302630"/>
                </a:cubicBezTo>
                <a:cubicBezTo>
                  <a:pt x="5729700" y="331496"/>
                  <a:pt x="5728304" y="363158"/>
                  <a:pt x="5732028" y="393420"/>
                </a:cubicBezTo>
                <a:cubicBezTo>
                  <a:pt x="5732496" y="397145"/>
                  <a:pt x="5731564" y="401336"/>
                  <a:pt x="5734356" y="404594"/>
                </a:cubicBezTo>
                <a:cubicBezTo>
                  <a:pt x="5734356" y="437186"/>
                  <a:pt x="5734356" y="469777"/>
                  <a:pt x="5734356" y="502368"/>
                </a:cubicBezTo>
                <a:cubicBezTo>
                  <a:pt x="5731097" y="519593"/>
                  <a:pt x="5730632" y="536822"/>
                  <a:pt x="5729236" y="554047"/>
                </a:cubicBezTo>
                <a:cubicBezTo>
                  <a:pt x="5725044" y="616436"/>
                  <a:pt x="5697110" y="669979"/>
                  <a:pt x="5661260" y="719331"/>
                </a:cubicBezTo>
                <a:cubicBezTo>
                  <a:pt x="5611908" y="787772"/>
                  <a:pt x="5548123" y="838987"/>
                  <a:pt x="5470834" y="873905"/>
                </a:cubicBezTo>
                <a:cubicBezTo>
                  <a:pt x="5432656" y="891131"/>
                  <a:pt x="5392152" y="891596"/>
                  <a:pt x="5351645" y="896252"/>
                </a:cubicBezTo>
                <a:cubicBezTo>
                  <a:pt x="5347920" y="896252"/>
                  <a:pt x="5342800" y="894391"/>
                  <a:pt x="5339074" y="898116"/>
                </a:cubicBezTo>
                <a:cubicBezTo>
                  <a:pt x="3695556" y="898116"/>
                  <a:pt x="2052039" y="898116"/>
                  <a:pt x="408520" y="898116"/>
                </a:cubicBezTo>
                <a:cubicBezTo>
                  <a:pt x="396882" y="892995"/>
                  <a:pt x="383845" y="893924"/>
                  <a:pt x="372205" y="893924"/>
                </a:cubicBezTo>
                <a:cubicBezTo>
                  <a:pt x="288399" y="892063"/>
                  <a:pt x="222286" y="852021"/>
                  <a:pt x="160829" y="800342"/>
                </a:cubicBezTo>
                <a:cubicBezTo>
                  <a:pt x="65850" y="720262"/>
                  <a:pt x="13703" y="616901"/>
                  <a:pt x="2063" y="494919"/>
                </a:cubicBezTo>
                <a:cubicBezTo>
                  <a:pt x="-9111" y="375727"/>
                  <a:pt x="25344" y="268178"/>
                  <a:pt x="99372" y="173197"/>
                </a:cubicBezTo>
                <a:cubicBezTo>
                  <a:pt x="148257" y="110344"/>
                  <a:pt x="211577" y="67045"/>
                  <a:pt x="283278" y="34454"/>
                </a:cubicBezTo>
                <a:cubicBezTo>
                  <a:pt x="311679" y="21417"/>
                  <a:pt x="343338" y="20021"/>
                  <a:pt x="371273" y="7449"/>
                </a:cubicBezTo>
                <a:cubicBezTo>
                  <a:pt x="390829" y="6053"/>
                  <a:pt x="409916" y="6518"/>
                  <a:pt x="429472" y="6518"/>
                </a:cubicBezTo>
                <a:cubicBezTo>
                  <a:pt x="2003152" y="6518"/>
                  <a:pt x="3576832" y="6518"/>
                  <a:pt x="5150512" y="6518"/>
                </a:cubicBezTo>
                <a:cubicBezTo>
                  <a:pt x="5179844" y="6518"/>
                  <a:pt x="5209640" y="7916"/>
                  <a:pt x="523850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18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C692F66-5EF0-4875-BF03-4EB7272D513E}"/>
              </a:ext>
            </a:extLst>
          </p:cNvPr>
          <p:cNvGrpSpPr/>
          <p:nvPr/>
        </p:nvGrpSpPr>
        <p:grpSpPr>
          <a:xfrm rot="20457758">
            <a:off x="2636832" y="1793000"/>
            <a:ext cx="715783" cy="1593476"/>
            <a:chOff x="5300009" y="4076497"/>
            <a:chExt cx="756533" cy="1684191"/>
          </a:xfrm>
        </p:grpSpPr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ACE702BA-6E3D-4B71-B28A-194DBFD4E665}"/>
                </a:ext>
              </a:extLst>
            </p:cNvPr>
            <p:cNvSpPr/>
            <p:nvPr/>
          </p:nvSpPr>
          <p:spPr>
            <a:xfrm rot="18000000">
              <a:off x="5533302" y="4076498"/>
              <a:ext cx="484302" cy="484300"/>
            </a:xfrm>
            <a:prstGeom prst="donut">
              <a:avLst>
                <a:gd name="adj" fmla="val 150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isometricOffAxis1Top">
                <a:rot lat="20561058" lon="19595284" rev="2221325"/>
              </a:camera>
              <a:lightRig rig="threePt" dir="t"/>
            </a:scene3d>
            <a:sp3d extrusionH="76200">
              <a:bevelB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B1BFFE0-3DA7-43CC-822F-6D1603316B01}"/>
                </a:ext>
              </a:extLst>
            </p:cNvPr>
            <p:cNvGrpSpPr/>
            <p:nvPr/>
          </p:nvGrpSpPr>
          <p:grpSpPr>
            <a:xfrm rot="18000000">
              <a:off x="4981037" y="4685182"/>
              <a:ext cx="1394478" cy="756533"/>
              <a:chOff x="6104811" y="2933651"/>
              <a:chExt cx="2771179" cy="150342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01902C-5CE4-4704-BBA7-2CBE1BC04EAA}"/>
                  </a:ext>
                </a:extLst>
              </p:cNvPr>
              <p:cNvSpPr/>
              <p:nvPr/>
            </p:nvSpPr>
            <p:spPr>
              <a:xfrm rot="3782544">
                <a:off x="6896284" y="2457367"/>
                <a:ext cx="1206591" cy="2752820"/>
              </a:xfrm>
              <a:custGeom>
                <a:avLst/>
                <a:gdLst>
                  <a:gd name="connsiteX0" fmla="*/ 47410 w 1206591"/>
                  <a:gd name="connsiteY0" fmla="*/ 368466 h 2752820"/>
                  <a:gd name="connsiteX1" fmla="*/ 603296 w 1206591"/>
                  <a:gd name="connsiteY1" fmla="*/ 0 h 2752820"/>
                  <a:gd name="connsiteX2" fmla="*/ 838125 w 1206591"/>
                  <a:gd name="connsiteY2" fmla="*/ 47410 h 2752820"/>
                  <a:gd name="connsiteX3" fmla="*/ 897862 w 1206591"/>
                  <a:gd name="connsiteY3" fmla="*/ 79833 h 2752820"/>
                  <a:gd name="connsiteX4" fmla="*/ 803376 w 1206591"/>
                  <a:gd name="connsiteY4" fmla="*/ 156473 h 2752820"/>
                  <a:gd name="connsiteX5" fmla="*/ 703894 w 1206591"/>
                  <a:gd name="connsiteY5" fmla="*/ 201995 h 2752820"/>
                  <a:gd name="connsiteX6" fmla="*/ 665356 w 1206591"/>
                  <a:gd name="connsiteY6" fmla="*/ 176012 h 2752820"/>
                  <a:gd name="connsiteX7" fmla="*/ 603296 w 1206591"/>
                  <a:gd name="connsiteY7" fmla="*/ 163483 h 2752820"/>
                  <a:gd name="connsiteX8" fmla="*/ 443859 w 1206591"/>
                  <a:gd name="connsiteY8" fmla="*/ 322919 h 2752820"/>
                  <a:gd name="connsiteX9" fmla="*/ 603296 w 1206591"/>
                  <a:gd name="connsiteY9" fmla="*/ 482356 h 2752820"/>
                  <a:gd name="connsiteX10" fmla="*/ 762733 w 1206591"/>
                  <a:gd name="connsiteY10" fmla="*/ 322919 h 2752820"/>
                  <a:gd name="connsiteX11" fmla="*/ 753492 w 1206591"/>
                  <a:gd name="connsiteY11" fmla="*/ 277148 h 2752820"/>
                  <a:gd name="connsiteX12" fmla="*/ 785562 w 1206591"/>
                  <a:gd name="connsiteY12" fmla="*/ 266006 h 2752820"/>
                  <a:gd name="connsiteX13" fmla="*/ 963332 w 1206591"/>
                  <a:gd name="connsiteY13" fmla="*/ 139490 h 2752820"/>
                  <a:gd name="connsiteX14" fmla="*/ 972122 w 1206591"/>
                  <a:gd name="connsiteY14" fmla="*/ 129039 h 2752820"/>
                  <a:gd name="connsiteX15" fmla="*/ 1029890 w 1206591"/>
                  <a:gd name="connsiteY15" fmla="*/ 176701 h 2752820"/>
                  <a:gd name="connsiteX16" fmla="*/ 1206591 w 1206591"/>
                  <a:gd name="connsiteY16" fmla="*/ 603295 h 2752820"/>
                  <a:gd name="connsiteX17" fmla="*/ 940604 w 1206591"/>
                  <a:gd name="connsiteY17" fmla="*/ 1103558 h 2752820"/>
                  <a:gd name="connsiteX18" fmla="*/ 857670 w 1206591"/>
                  <a:gd name="connsiteY18" fmla="*/ 1148573 h 2752820"/>
                  <a:gd name="connsiteX19" fmla="*/ 857670 w 1206591"/>
                  <a:gd name="connsiteY19" fmla="*/ 2588272 h 2752820"/>
                  <a:gd name="connsiteX20" fmla="*/ 858547 w 1206591"/>
                  <a:gd name="connsiteY20" fmla="*/ 2599022 h 2752820"/>
                  <a:gd name="connsiteX21" fmla="*/ 853940 w 1206591"/>
                  <a:gd name="connsiteY21" fmla="*/ 2605603 h 2752820"/>
                  <a:gd name="connsiteX22" fmla="*/ 792294 w 1206591"/>
                  <a:gd name="connsiteY22" fmla="*/ 2666372 h 2752820"/>
                  <a:gd name="connsiteX23" fmla="*/ 755438 w 1206591"/>
                  <a:gd name="connsiteY23" fmla="*/ 2700595 h 2752820"/>
                  <a:gd name="connsiteX24" fmla="*/ 754564 w 1206591"/>
                  <a:gd name="connsiteY24" fmla="*/ 2698017 h 2752820"/>
                  <a:gd name="connsiteX25" fmla="*/ 754561 w 1206591"/>
                  <a:gd name="connsiteY25" fmla="*/ 2698182 h 2752820"/>
                  <a:gd name="connsiteX26" fmla="*/ 753684 w 1206591"/>
                  <a:gd name="connsiteY26" fmla="*/ 2702350 h 2752820"/>
                  <a:gd name="connsiteX27" fmla="*/ 710465 w 1206591"/>
                  <a:gd name="connsiteY27" fmla="*/ 2745349 h 2752820"/>
                  <a:gd name="connsiteX28" fmla="*/ 691819 w 1206591"/>
                  <a:gd name="connsiteY28" fmla="*/ 2752808 h 2752820"/>
                  <a:gd name="connsiteX29" fmla="*/ 657156 w 1206591"/>
                  <a:gd name="connsiteY29" fmla="*/ 2751930 h 2752820"/>
                  <a:gd name="connsiteX30" fmla="*/ 657149 w 1206591"/>
                  <a:gd name="connsiteY30" fmla="*/ 2747739 h 2752820"/>
                  <a:gd name="connsiteX31" fmla="*/ 655130 w 1206591"/>
                  <a:gd name="connsiteY31" fmla="*/ 2750014 h 2752820"/>
                  <a:gd name="connsiteX32" fmla="*/ 650136 w 1206591"/>
                  <a:gd name="connsiteY32" fmla="*/ 2750394 h 2752820"/>
                  <a:gd name="connsiteX33" fmla="*/ 636754 w 1206591"/>
                  <a:gd name="connsiteY33" fmla="*/ 2739645 h 2752820"/>
                  <a:gd name="connsiteX34" fmla="*/ 464979 w 1206591"/>
                  <a:gd name="connsiteY34" fmla="*/ 2536499 h 2752820"/>
                  <a:gd name="connsiteX35" fmla="*/ 466076 w 1206591"/>
                  <a:gd name="connsiteY35" fmla="*/ 2504909 h 2752820"/>
                  <a:gd name="connsiteX36" fmla="*/ 512365 w 1206591"/>
                  <a:gd name="connsiteY36" fmla="*/ 2450064 h 2752820"/>
                  <a:gd name="connsiteX37" fmla="*/ 513461 w 1206591"/>
                  <a:gd name="connsiteY37" fmla="*/ 2414304 h 2752820"/>
                  <a:gd name="connsiteX38" fmla="*/ 542639 w 1206591"/>
                  <a:gd name="connsiteY38" fmla="*/ 2356607 h 2752820"/>
                  <a:gd name="connsiteX39" fmla="*/ 640702 w 1206591"/>
                  <a:gd name="connsiteY39" fmla="*/ 2281579 h 2752820"/>
                  <a:gd name="connsiteX40" fmla="*/ 657156 w 1206591"/>
                  <a:gd name="connsiteY40" fmla="*/ 2261176 h 2752820"/>
                  <a:gd name="connsiteX41" fmla="*/ 659999 w 1206591"/>
                  <a:gd name="connsiteY41" fmla="*/ 2263633 h 2752820"/>
                  <a:gd name="connsiteX42" fmla="*/ 660008 w 1206591"/>
                  <a:gd name="connsiteY42" fmla="*/ 2261397 h 2752820"/>
                  <a:gd name="connsiteX43" fmla="*/ 661105 w 1206591"/>
                  <a:gd name="connsiteY43" fmla="*/ 2256131 h 2752820"/>
                  <a:gd name="connsiteX44" fmla="*/ 679094 w 1206591"/>
                  <a:gd name="connsiteY44" fmla="*/ 2199970 h 2752820"/>
                  <a:gd name="connsiteX45" fmla="*/ 680850 w 1206591"/>
                  <a:gd name="connsiteY45" fmla="*/ 2198873 h 2752820"/>
                  <a:gd name="connsiteX46" fmla="*/ 678655 w 1206591"/>
                  <a:gd name="connsiteY46" fmla="*/ 2173205 h 2752820"/>
                  <a:gd name="connsiteX47" fmla="*/ 663080 w 1206591"/>
                  <a:gd name="connsiteY47" fmla="*/ 2157849 h 2752820"/>
                  <a:gd name="connsiteX48" fmla="*/ 663299 w 1206591"/>
                  <a:gd name="connsiteY48" fmla="*/ 2156313 h 2752820"/>
                  <a:gd name="connsiteX49" fmla="*/ 663807 w 1206591"/>
                  <a:gd name="connsiteY49" fmla="*/ 2151829 h 2752820"/>
                  <a:gd name="connsiteX50" fmla="*/ 661325 w 1206591"/>
                  <a:gd name="connsiteY50" fmla="*/ 2155874 h 2752820"/>
                  <a:gd name="connsiteX51" fmla="*/ 582567 w 1206591"/>
                  <a:gd name="connsiteY51" fmla="*/ 2089402 h 2752820"/>
                  <a:gd name="connsiteX52" fmla="*/ 580320 w 1206591"/>
                  <a:gd name="connsiteY52" fmla="*/ 2084265 h 2752820"/>
                  <a:gd name="connsiteX53" fmla="*/ 577741 w 1206591"/>
                  <a:gd name="connsiteY53" fmla="*/ 2085892 h 2752820"/>
                  <a:gd name="connsiteX54" fmla="*/ 573792 w 1206591"/>
                  <a:gd name="connsiteY54" fmla="*/ 2083259 h 2752820"/>
                  <a:gd name="connsiteX55" fmla="*/ 559971 w 1206591"/>
                  <a:gd name="connsiteY55" fmla="*/ 2070316 h 2752820"/>
                  <a:gd name="connsiteX56" fmla="*/ 575766 w 1206591"/>
                  <a:gd name="connsiteY56" fmla="*/ 2039603 h 2752820"/>
                  <a:gd name="connsiteX57" fmla="*/ 581909 w 1206591"/>
                  <a:gd name="connsiteY57" fmla="*/ 2023588 h 2752820"/>
                  <a:gd name="connsiteX58" fmla="*/ 575985 w 1206591"/>
                  <a:gd name="connsiteY58" fmla="*/ 1975544 h 2752820"/>
                  <a:gd name="connsiteX59" fmla="*/ 527502 w 1206591"/>
                  <a:gd name="connsiteY59" fmla="*/ 1912143 h 2752820"/>
                  <a:gd name="connsiteX60" fmla="*/ 527502 w 1206591"/>
                  <a:gd name="connsiteY60" fmla="*/ 1883623 h 2752820"/>
                  <a:gd name="connsiteX61" fmla="*/ 562164 w 1206591"/>
                  <a:gd name="connsiteY61" fmla="*/ 1814738 h 2752820"/>
                  <a:gd name="connsiteX62" fmla="*/ 543736 w 1206591"/>
                  <a:gd name="connsiteY62" fmla="*/ 1755725 h 2752820"/>
                  <a:gd name="connsiteX63" fmla="*/ 532109 w 1206591"/>
                  <a:gd name="connsiteY63" fmla="*/ 1738613 h 2752820"/>
                  <a:gd name="connsiteX64" fmla="*/ 534084 w 1206591"/>
                  <a:gd name="connsiteY64" fmla="*/ 1736639 h 2752820"/>
                  <a:gd name="connsiteX65" fmla="*/ 534303 w 1206591"/>
                  <a:gd name="connsiteY65" fmla="*/ 1736200 h 2752820"/>
                  <a:gd name="connsiteX66" fmla="*/ 532109 w 1206591"/>
                  <a:gd name="connsiteY66" fmla="*/ 1735103 h 2752820"/>
                  <a:gd name="connsiteX67" fmla="*/ 501616 w 1206591"/>
                  <a:gd name="connsiteY67" fmla="*/ 1709874 h 2752820"/>
                  <a:gd name="connsiteX68" fmla="*/ 497008 w 1206591"/>
                  <a:gd name="connsiteY68" fmla="*/ 1687937 h 2752820"/>
                  <a:gd name="connsiteX69" fmla="*/ 531808 w 1206591"/>
                  <a:gd name="connsiteY69" fmla="*/ 1626564 h 2752820"/>
                  <a:gd name="connsiteX70" fmla="*/ 531822 w 1206591"/>
                  <a:gd name="connsiteY70" fmla="*/ 1627420 h 2752820"/>
                  <a:gd name="connsiteX71" fmla="*/ 532461 w 1206591"/>
                  <a:gd name="connsiteY71" fmla="*/ 1563126 h 2752820"/>
                  <a:gd name="connsiteX72" fmla="*/ 473315 w 1206591"/>
                  <a:gd name="connsiteY72" fmla="*/ 1495321 h 2752820"/>
                  <a:gd name="connsiteX73" fmla="*/ 471341 w 1206591"/>
                  <a:gd name="connsiteY73" fmla="*/ 1476454 h 2752820"/>
                  <a:gd name="connsiteX74" fmla="*/ 495253 w 1206591"/>
                  <a:gd name="connsiteY74" fmla="*/ 1441134 h 2752820"/>
                  <a:gd name="connsiteX75" fmla="*/ 463662 w 1206591"/>
                  <a:gd name="connsiteY75" fmla="*/ 1350750 h 2752820"/>
                  <a:gd name="connsiteX76" fmla="*/ 449841 w 1206591"/>
                  <a:gd name="connsiteY76" fmla="*/ 1348117 h 2752820"/>
                  <a:gd name="connsiteX77" fmla="*/ 437556 w 1206591"/>
                  <a:gd name="connsiteY77" fmla="*/ 1335173 h 2752820"/>
                  <a:gd name="connsiteX78" fmla="*/ 438214 w 1206591"/>
                  <a:gd name="connsiteY78" fmla="*/ 1311042 h 2752820"/>
                  <a:gd name="connsiteX79" fmla="*/ 422638 w 1206591"/>
                  <a:gd name="connsiteY79" fmla="*/ 1304021 h 2752820"/>
                  <a:gd name="connsiteX80" fmla="*/ 406404 w 1206591"/>
                  <a:gd name="connsiteY80" fmla="*/ 1304021 h 2752820"/>
                  <a:gd name="connsiteX81" fmla="*/ 348049 w 1206591"/>
                  <a:gd name="connsiteY81" fmla="*/ 1311041 h 2752820"/>
                  <a:gd name="connsiteX82" fmla="*/ 334447 w 1206591"/>
                  <a:gd name="connsiteY82" fmla="*/ 1296343 h 2752820"/>
                  <a:gd name="connsiteX83" fmla="*/ 338177 w 1206591"/>
                  <a:gd name="connsiteY83" fmla="*/ 1192356 h 2752820"/>
                  <a:gd name="connsiteX84" fmla="*/ 339472 w 1206591"/>
                  <a:gd name="connsiteY84" fmla="*/ 1143444 h 2752820"/>
                  <a:gd name="connsiteX85" fmla="*/ 265987 w 1206591"/>
                  <a:gd name="connsiteY85" fmla="*/ 1103558 h 2752820"/>
                  <a:gd name="connsiteX86" fmla="*/ 0 w 1206591"/>
                  <a:gd name="connsiteY86" fmla="*/ 603296 h 2752820"/>
                  <a:gd name="connsiteX87" fmla="*/ 47410 w 1206591"/>
                  <a:gd name="connsiteY87" fmla="*/ 368466 h 2752820"/>
                  <a:gd name="connsiteX0" fmla="*/ 47410 w 1206591"/>
                  <a:gd name="connsiteY0" fmla="*/ 368466 h 2752820"/>
                  <a:gd name="connsiteX1" fmla="*/ 603296 w 1206591"/>
                  <a:gd name="connsiteY1" fmla="*/ 0 h 2752820"/>
                  <a:gd name="connsiteX2" fmla="*/ 838125 w 1206591"/>
                  <a:gd name="connsiteY2" fmla="*/ 47410 h 2752820"/>
                  <a:gd name="connsiteX3" fmla="*/ 897862 w 1206591"/>
                  <a:gd name="connsiteY3" fmla="*/ 79833 h 2752820"/>
                  <a:gd name="connsiteX4" fmla="*/ 803376 w 1206591"/>
                  <a:gd name="connsiteY4" fmla="*/ 156473 h 2752820"/>
                  <a:gd name="connsiteX5" fmla="*/ 665356 w 1206591"/>
                  <a:gd name="connsiteY5" fmla="*/ 176012 h 2752820"/>
                  <a:gd name="connsiteX6" fmla="*/ 603296 w 1206591"/>
                  <a:gd name="connsiteY6" fmla="*/ 163483 h 2752820"/>
                  <a:gd name="connsiteX7" fmla="*/ 443859 w 1206591"/>
                  <a:gd name="connsiteY7" fmla="*/ 322919 h 2752820"/>
                  <a:gd name="connsiteX8" fmla="*/ 603296 w 1206591"/>
                  <a:gd name="connsiteY8" fmla="*/ 482356 h 2752820"/>
                  <a:gd name="connsiteX9" fmla="*/ 762733 w 1206591"/>
                  <a:gd name="connsiteY9" fmla="*/ 322919 h 2752820"/>
                  <a:gd name="connsiteX10" fmla="*/ 753492 w 1206591"/>
                  <a:gd name="connsiteY10" fmla="*/ 277148 h 2752820"/>
                  <a:gd name="connsiteX11" fmla="*/ 785562 w 1206591"/>
                  <a:gd name="connsiteY11" fmla="*/ 266006 h 2752820"/>
                  <a:gd name="connsiteX12" fmla="*/ 963332 w 1206591"/>
                  <a:gd name="connsiteY12" fmla="*/ 139490 h 2752820"/>
                  <a:gd name="connsiteX13" fmla="*/ 972122 w 1206591"/>
                  <a:gd name="connsiteY13" fmla="*/ 129039 h 2752820"/>
                  <a:gd name="connsiteX14" fmla="*/ 1029890 w 1206591"/>
                  <a:gd name="connsiteY14" fmla="*/ 176701 h 2752820"/>
                  <a:gd name="connsiteX15" fmla="*/ 1206591 w 1206591"/>
                  <a:gd name="connsiteY15" fmla="*/ 603295 h 2752820"/>
                  <a:gd name="connsiteX16" fmla="*/ 940604 w 1206591"/>
                  <a:gd name="connsiteY16" fmla="*/ 1103558 h 2752820"/>
                  <a:gd name="connsiteX17" fmla="*/ 857670 w 1206591"/>
                  <a:gd name="connsiteY17" fmla="*/ 1148573 h 2752820"/>
                  <a:gd name="connsiteX18" fmla="*/ 857670 w 1206591"/>
                  <a:gd name="connsiteY18" fmla="*/ 2588272 h 2752820"/>
                  <a:gd name="connsiteX19" fmla="*/ 858547 w 1206591"/>
                  <a:gd name="connsiteY19" fmla="*/ 2599022 h 2752820"/>
                  <a:gd name="connsiteX20" fmla="*/ 853940 w 1206591"/>
                  <a:gd name="connsiteY20" fmla="*/ 2605603 h 2752820"/>
                  <a:gd name="connsiteX21" fmla="*/ 792294 w 1206591"/>
                  <a:gd name="connsiteY21" fmla="*/ 2666372 h 2752820"/>
                  <a:gd name="connsiteX22" fmla="*/ 755438 w 1206591"/>
                  <a:gd name="connsiteY22" fmla="*/ 2700595 h 2752820"/>
                  <a:gd name="connsiteX23" fmla="*/ 754564 w 1206591"/>
                  <a:gd name="connsiteY23" fmla="*/ 2698017 h 2752820"/>
                  <a:gd name="connsiteX24" fmla="*/ 754561 w 1206591"/>
                  <a:gd name="connsiteY24" fmla="*/ 2698182 h 2752820"/>
                  <a:gd name="connsiteX25" fmla="*/ 753684 w 1206591"/>
                  <a:gd name="connsiteY25" fmla="*/ 2702350 h 2752820"/>
                  <a:gd name="connsiteX26" fmla="*/ 710465 w 1206591"/>
                  <a:gd name="connsiteY26" fmla="*/ 2745349 h 2752820"/>
                  <a:gd name="connsiteX27" fmla="*/ 691819 w 1206591"/>
                  <a:gd name="connsiteY27" fmla="*/ 2752808 h 2752820"/>
                  <a:gd name="connsiteX28" fmla="*/ 657156 w 1206591"/>
                  <a:gd name="connsiteY28" fmla="*/ 2751930 h 2752820"/>
                  <a:gd name="connsiteX29" fmla="*/ 657149 w 1206591"/>
                  <a:gd name="connsiteY29" fmla="*/ 2747739 h 2752820"/>
                  <a:gd name="connsiteX30" fmla="*/ 655130 w 1206591"/>
                  <a:gd name="connsiteY30" fmla="*/ 2750014 h 2752820"/>
                  <a:gd name="connsiteX31" fmla="*/ 650136 w 1206591"/>
                  <a:gd name="connsiteY31" fmla="*/ 2750394 h 2752820"/>
                  <a:gd name="connsiteX32" fmla="*/ 636754 w 1206591"/>
                  <a:gd name="connsiteY32" fmla="*/ 2739645 h 2752820"/>
                  <a:gd name="connsiteX33" fmla="*/ 464979 w 1206591"/>
                  <a:gd name="connsiteY33" fmla="*/ 2536499 h 2752820"/>
                  <a:gd name="connsiteX34" fmla="*/ 466076 w 1206591"/>
                  <a:gd name="connsiteY34" fmla="*/ 2504909 h 2752820"/>
                  <a:gd name="connsiteX35" fmla="*/ 512365 w 1206591"/>
                  <a:gd name="connsiteY35" fmla="*/ 2450064 h 2752820"/>
                  <a:gd name="connsiteX36" fmla="*/ 513461 w 1206591"/>
                  <a:gd name="connsiteY36" fmla="*/ 2414304 h 2752820"/>
                  <a:gd name="connsiteX37" fmla="*/ 542639 w 1206591"/>
                  <a:gd name="connsiteY37" fmla="*/ 2356607 h 2752820"/>
                  <a:gd name="connsiteX38" fmla="*/ 640702 w 1206591"/>
                  <a:gd name="connsiteY38" fmla="*/ 2281579 h 2752820"/>
                  <a:gd name="connsiteX39" fmla="*/ 657156 w 1206591"/>
                  <a:gd name="connsiteY39" fmla="*/ 2261176 h 2752820"/>
                  <a:gd name="connsiteX40" fmla="*/ 659999 w 1206591"/>
                  <a:gd name="connsiteY40" fmla="*/ 2263633 h 2752820"/>
                  <a:gd name="connsiteX41" fmla="*/ 660008 w 1206591"/>
                  <a:gd name="connsiteY41" fmla="*/ 2261397 h 2752820"/>
                  <a:gd name="connsiteX42" fmla="*/ 661105 w 1206591"/>
                  <a:gd name="connsiteY42" fmla="*/ 2256131 h 2752820"/>
                  <a:gd name="connsiteX43" fmla="*/ 679094 w 1206591"/>
                  <a:gd name="connsiteY43" fmla="*/ 2199970 h 2752820"/>
                  <a:gd name="connsiteX44" fmla="*/ 680850 w 1206591"/>
                  <a:gd name="connsiteY44" fmla="*/ 2198873 h 2752820"/>
                  <a:gd name="connsiteX45" fmla="*/ 678655 w 1206591"/>
                  <a:gd name="connsiteY45" fmla="*/ 2173205 h 2752820"/>
                  <a:gd name="connsiteX46" fmla="*/ 663080 w 1206591"/>
                  <a:gd name="connsiteY46" fmla="*/ 2157849 h 2752820"/>
                  <a:gd name="connsiteX47" fmla="*/ 663299 w 1206591"/>
                  <a:gd name="connsiteY47" fmla="*/ 2156313 h 2752820"/>
                  <a:gd name="connsiteX48" fmla="*/ 663807 w 1206591"/>
                  <a:gd name="connsiteY48" fmla="*/ 2151829 h 2752820"/>
                  <a:gd name="connsiteX49" fmla="*/ 661325 w 1206591"/>
                  <a:gd name="connsiteY49" fmla="*/ 2155874 h 2752820"/>
                  <a:gd name="connsiteX50" fmla="*/ 582567 w 1206591"/>
                  <a:gd name="connsiteY50" fmla="*/ 2089402 h 2752820"/>
                  <a:gd name="connsiteX51" fmla="*/ 580320 w 1206591"/>
                  <a:gd name="connsiteY51" fmla="*/ 2084265 h 2752820"/>
                  <a:gd name="connsiteX52" fmla="*/ 577741 w 1206591"/>
                  <a:gd name="connsiteY52" fmla="*/ 2085892 h 2752820"/>
                  <a:gd name="connsiteX53" fmla="*/ 573792 w 1206591"/>
                  <a:gd name="connsiteY53" fmla="*/ 2083259 h 2752820"/>
                  <a:gd name="connsiteX54" fmla="*/ 559971 w 1206591"/>
                  <a:gd name="connsiteY54" fmla="*/ 2070316 h 2752820"/>
                  <a:gd name="connsiteX55" fmla="*/ 575766 w 1206591"/>
                  <a:gd name="connsiteY55" fmla="*/ 2039603 h 2752820"/>
                  <a:gd name="connsiteX56" fmla="*/ 581909 w 1206591"/>
                  <a:gd name="connsiteY56" fmla="*/ 2023588 h 2752820"/>
                  <a:gd name="connsiteX57" fmla="*/ 575985 w 1206591"/>
                  <a:gd name="connsiteY57" fmla="*/ 1975544 h 2752820"/>
                  <a:gd name="connsiteX58" fmla="*/ 527502 w 1206591"/>
                  <a:gd name="connsiteY58" fmla="*/ 1912143 h 2752820"/>
                  <a:gd name="connsiteX59" fmla="*/ 527502 w 1206591"/>
                  <a:gd name="connsiteY59" fmla="*/ 1883623 h 2752820"/>
                  <a:gd name="connsiteX60" fmla="*/ 562164 w 1206591"/>
                  <a:gd name="connsiteY60" fmla="*/ 1814738 h 2752820"/>
                  <a:gd name="connsiteX61" fmla="*/ 543736 w 1206591"/>
                  <a:gd name="connsiteY61" fmla="*/ 1755725 h 2752820"/>
                  <a:gd name="connsiteX62" fmla="*/ 532109 w 1206591"/>
                  <a:gd name="connsiteY62" fmla="*/ 1738613 h 2752820"/>
                  <a:gd name="connsiteX63" fmla="*/ 534084 w 1206591"/>
                  <a:gd name="connsiteY63" fmla="*/ 1736639 h 2752820"/>
                  <a:gd name="connsiteX64" fmla="*/ 534303 w 1206591"/>
                  <a:gd name="connsiteY64" fmla="*/ 1736200 h 2752820"/>
                  <a:gd name="connsiteX65" fmla="*/ 532109 w 1206591"/>
                  <a:gd name="connsiteY65" fmla="*/ 1735103 h 2752820"/>
                  <a:gd name="connsiteX66" fmla="*/ 501616 w 1206591"/>
                  <a:gd name="connsiteY66" fmla="*/ 1709874 h 2752820"/>
                  <a:gd name="connsiteX67" fmla="*/ 497008 w 1206591"/>
                  <a:gd name="connsiteY67" fmla="*/ 1687937 h 2752820"/>
                  <a:gd name="connsiteX68" fmla="*/ 531808 w 1206591"/>
                  <a:gd name="connsiteY68" fmla="*/ 1626564 h 2752820"/>
                  <a:gd name="connsiteX69" fmla="*/ 531822 w 1206591"/>
                  <a:gd name="connsiteY69" fmla="*/ 1627420 h 2752820"/>
                  <a:gd name="connsiteX70" fmla="*/ 532461 w 1206591"/>
                  <a:gd name="connsiteY70" fmla="*/ 1563126 h 2752820"/>
                  <a:gd name="connsiteX71" fmla="*/ 473315 w 1206591"/>
                  <a:gd name="connsiteY71" fmla="*/ 1495321 h 2752820"/>
                  <a:gd name="connsiteX72" fmla="*/ 471341 w 1206591"/>
                  <a:gd name="connsiteY72" fmla="*/ 1476454 h 2752820"/>
                  <a:gd name="connsiteX73" fmla="*/ 495253 w 1206591"/>
                  <a:gd name="connsiteY73" fmla="*/ 1441134 h 2752820"/>
                  <a:gd name="connsiteX74" fmla="*/ 463662 w 1206591"/>
                  <a:gd name="connsiteY74" fmla="*/ 1350750 h 2752820"/>
                  <a:gd name="connsiteX75" fmla="*/ 449841 w 1206591"/>
                  <a:gd name="connsiteY75" fmla="*/ 1348117 h 2752820"/>
                  <a:gd name="connsiteX76" fmla="*/ 437556 w 1206591"/>
                  <a:gd name="connsiteY76" fmla="*/ 1335173 h 2752820"/>
                  <a:gd name="connsiteX77" fmla="*/ 438214 w 1206591"/>
                  <a:gd name="connsiteY77" fmla="*/ 1311042 h 2752820"/>
                  <a:gd name="connsiteX78" fmla="*/ 422638 w 1206591"/>
                  <a:gd name="connsiteY78" fmla="*/ 1304021 h 2752820"/>
                  <a:gd name="connsiteX79" fmla="*/ 406404 w 1206591"/>
                  <a:gd name="connsiteY79" fmla="*/ 1304021 h 2752820"/>
                  <a:gd name="connsiteX80" fmla="*/ 348049 w 1206591"/>
                  <a:gd name="connsiteY80" fmla="*/ 1311041 h 2752820"/>
                  <a:gd name="connsiteX81" fmla="*/ 334447 w 1206591"/>
                  <a:gd name="connsiteY81" fmla="*/ 1296343 h 2752820"/>
                  <a:gd name="connsiteX82" fmla="*/ 338177 w 1206591"/>
                  <a:gd name="connsiteY82" fmla="*/ 1192356 h 2752820"/>
                  <a:gd name="connsiteX83" fmla="*/ 339472 w 1206591"/>
                  <a:gd name="connsiteY83" fmla="*/ 1143444 h 2752820"/>
                  <a:gd name="connsiteX84" fmla="*/ 265987 w 1206591"/>
                  <a:gd name="connsiteY84" fmla="*/ 1103558 h 2752820"/>
                  <a:gd name="connsiteX85" fmla="*/ 0 w 1206591"/>
                  <a:gd name="connsiteY85" fmla="*/ 603296 h 2752820"/>
                  <a:gd name="connsiteX86" fmla="*/ 47410 w 1206591"/>
                  <a:gd name="connsiteY86" fmla="*/ 368466 h 2752820"/>
                  <a:gd name="connsiteX0" fmla="*/ 47410 w 1206591"/>
                  <a:gd name="connsiteY0" fmla="*/ 368466 h 2752820"/>
                  <a:gd name="connsiteX1" fmla="*/ 603296 w 1206591"/>
                  <a:gd name="connsiteY1" fmla="*/ 0 h 2752820"/>
                  <a:gd name="connsiteX2" fmla="*/ 838125 w 1206591"/>
                  <a:gd name="connsiteY2" fmla="*/ 47410 h 2752820"/>
                  <a:gd name="connsiteX3" fmla="*/ 897862 w 1206591"/>
                  <a:gd name="connsiteY3" fmla="*/ 79833 h 2752820"/>
                  <a:gd name="connsiteX4" fmla="*/ 665356 w 1206591"/>
                  <a:gd name="connsiteY4" fmla="*/ 176012 h 2752820"/>
                  <a:gd name="connsiteX5" fmla="*/ 603296 w 1206591"/>
                  <a:gd name="connsiteY5" fmla="*/ 163483 h 2752820"/>
                  <a:gd name="connsiteX6" fmla="*/ 443859 w 1206591"/>
                  <a:gd name="connsiteY6" fmla="*/ 322919 h 2752820"/>
                  <a:gd name="connsiteX7" fmla="*/ 603296 w 1206591"/>
                  <a:gd name="connsiteY7" fmla="*/ 482356 h 2752820"/>
                  <a:gd name="connsiteX8" fmla="*/ 762733 w 1206591"/>
                  <a:gd name="connsiteY8" fmla="*/ 322919 h 2752820"/>
                  <a:gd name="connsiteX9" fmla="*/ 753492 w 1206591"/>
                  <a:gd name="connsiteY9" fmla="*/ 277148 h 2752820"/>
                  <a:gd name="connsiteX10" fmla="*/ 785562 w 1206591"/>
                  <a:gd name="connsiteY10" fmla="*/ 266006 h 2752820"/>
                  <a:gd name="connsiteX11" fmla="*/ 963332 w 1206591"/>
                  <a:gd name="connsiteY11" fmla="*/ 139490 h 2752820"/>
                  <a:gd name="connsiteX12" fmla="*/ 972122 w 1206591"/>
                  <a:gd name="connsiteY12" fmla="*/ 129039 h 2752820"/>
                  <a:gd name="connsiteX13" fmla="*/ 1029890 w 1206591"/>
                  <a:gd name="connsiteY13" fmla="*/ 176701 h 2752820"/>
                  <a:gd name="connsiteX14" fmla="*/ 1206591 w 1206591"/>
                  <a:gd name="connsiteY14" fmla="*/ 603295 h 2752820"/>
                  <a:gd name="connsiteX15" fmla="*/ 940604 w 1206591"/>
                  <a:gd name="connsiteY15" fmla="*/ 1103558 h 2752820"/>
                  <a:gd name="connsiteX16" fmla="*/ 857670 w 1206591"/>
                  <a:gd name="connsiteY16" fmla="*/ 1148573 h 2752820"/>
                  <a:gd name="connsiteX17" fmla="*/ 857670 w 1206591"/>
                  <a:gd name="connsiteY17" fmla="*/ 2588272 h 2752820"/>
                  <a:gd name="connsiteX18" fmla="*/ 858547 w 1206591"/>
                  <a:gd name="connsiteY18" fmla="*/ 2599022 h 2752820"/>
                  <a:gd name="connsiteX19" fmla="*/ 853940 w 1206591"/>
                  <a:gd name="connsiteY19" fmla="*/ 2605603 h 2752820"/>
                  <a:gd name="connsiteX20" fmla="*/ 792294 w 1206591"/>
                  <a:gd name="connsiteY20" fmla="*/ 2666372 h 2752820"/>
                  <a:gd name="connsiteX21" fmla="*/ 755438 w 1206591"/>
                  <a:gd name="connsiteY21" fmla="*/ 2700595 h 2752820"/>
                  <a:gd name="connsiteX22" fmla="*/ 754564 w 1206591"/>
                  <a:gd name="connsiteY22" fmla="*/ 2698017 h 2752820"/>
                  <a:gd name="connsiteX23" fmla="*/ 754561 w 1206591"/>
                  <a:gd name="connsiteY23" fmla="*/ 2698182 h 2752820"/>
                  <a:gd name="connsiteX24" fmla="*/ 753684 w 1206591"/>
                  <a:gd name="connsiteY24" fmla="*/ 2702350 h 2752820"/>
                  <a:gd name="connsiteX25" fmla="*/ 710465 w 1206591"/>
                  <a:gd name="connsiteY25" fmla="*/ 2745349 h 2752820"/>
                  <a:gd name="connsiteX26" fmla="*/ 691819 w 1206591"/>
                  <a:gd name="connsiteY26" fmla="*/ 2752808 h 2752820"/>
                  <a:gd name="connsiteX27" fmla="*/ 657156 w 1206591"/>
                  <a:gd name="connsiteY27" fmla="*/ 2751930 h 2752820"/>
                  <a:gd name="connsiteX28" fmla="*/ 657149 w 1206591"/>
                  <a:gd name="connsiteY28" fmla="*/ 2747739 h 2752820"/>
                  <a:gd name="connsiteX29" fmla="*/ 655130 w 1206591"/>
                  <a:gd name="connsiteY29" fmla="*/ 2750014 h 2752820"/>
                  <a:gd name="connsiteX30" fmla="*/ 650136 w 1206591"/>
                  <a:gd name="connsiteY30" fmla="*/ 2750394 h 2752820"/>
                  <a:gd name="connsiteX31" fmla="*/ 636754 w 1206591"/>
                  <a:gd name="connsiteY31" fmla="*/ 2739645 h 2752820"/>
                  <a:gd name="connsiteX32" fmla="*/ 464979 w 1206591"/>
                  <a:gd name="connsiteY32" fmla="*/ 2536499 h 2752820"/>
                  <a:gd name="connsiteX33" fmla="*/ 466076 w 1206591"/>
                  <a:gd name="connsiteY33" fmla="*/ 2504909 h 2752820"/>
                  <a:gd name="connsiteX34" fmla="*/ 512365 w 1206591"/>
                  <a:gd name="connsiteY34" fmla="*/ 2450064 h 2752820"/>
                  <a:gd name="connsiteX35" fmla="*/ 513461 w 1206591"/>
                  <a:gd name="connsiteY35" fmla="*/ 2414304 h 2752820"/>
                  <a:gd name="connsiteX36" fmla="*/ 542639 w 1206591"/>
                  <a:gd name="connsiteY36" fmla="*/ 2356607 h 2752820"/>
                  <a:gd name="connsiteX37" fmla="*/ 640702 w 1206591"/>
                  <a:gd name="connsiteY37" fmla="*/ 2281579 h 2752820"/>
                  <a:gd name="connsiteX38" fmla="*/ 657156 w 1206591"/>
                  <a:gd name="connsiteY38" fmla="*/ 2261176 h 2752820"/>
                  <a:gd name="connsiteX39" fmla="*/ 659999 w 1206591"/>
                  <a:gd name="connsiteY39" fmla="*/ 2263633 h 2752820"/>
                  <a:gd name="connsiteX40" fmla="*/ 660008 w 1206591"/>
                  <a:gd name="connsiteY40" fmla="*/ 2261397 h 2752820"/>
                  <a:gd name="connsiteX41" fmla="*/ 661105 w 1206591"/>
                  <a:gd name="connsiteY41" fmla="*/ 2256131 h 2752820"/>
                  <a:gd name="connsiteX42" fmla="*/ 679094 w 1206591"/>
                  <a:gd name="connsiteY42" fmla="*/ 2199970 h 2752820"/>
                  <a:gd name="connsiteX43" fmla="*/ 680850 w 1206591"/>
                  <a:gd name="connsiteY43" fmla="*/ 2198873 h 2752820"/>
                  <a:gd name="connsiteX44" fmla="*/ 678655 w 1206591"/>
                  <a:gd name="connsiteY44" fmla="*/ 2173205 h 2752820"/>
                  <a:gd name="connsiteX45" fmla="*/ 663080 w 1206591"/>
                  <a:gd name="connsiteY45" fmla="*/ 2157849 h 2752820"/>
                  <a:gd name="connsiteX46" fmla="*/ 663299 w 1206591"/>
                  <a:gd name="connsiteY46" fmla="*/ 2156313 h 2752820"/>
                  <a:gd name="connsiteX47" fmla="*/ 663807 w 1206591"/>
                  <a:gd name="connsiteY47" fmla="*/ 2151829 h 2752820"/>
                  <a:gd name="connsiteX48" fmla="*/ 661325 w 1206591"/>
                  <a:gd name="connsiteY48" fmla="*/ 2155874 h 2752820"/>
                  <a:gd name="connsiteX49" fmla="*/ 582567 w 1206591"/>
                  <a:gd name="connsiteY49" fmla="*/ 2089402 h 2752820"/>
                  <a:gd name="connsiteX50" fmla="*/ 580320 w 1206591"/>
                  <a:gd name="connsiteY50" fmla="*/ 2084265 h 2752820"/>
                  <a:gd name="connsiteX51" fmla="*/ 577741 w 1206591"/>
                  <a:gd name="connsiteY51" fmla="*/ 2085892 h 2752820"/>
                  <a:gd name="connsiteX52" fmla="*/ 573792 w 1206591"/>
                  <a:gd name="connsiteY52" fmla="*/ 2083259 h 2752820"/>
                  <a:gd name="connsiteX53" fmla="*/ 559971 w 1206591"/>
                  <a:gd name="connsiteY53" fmla="*/ 2070316 h 2752820"/>
                  <a:gd name="connsiteX54" fmla="*/ 575766 w 1206591"/>
                  <a:gd name="connsiteY54" fmla="*/ 2039603 h 2752820"/>
                  <a:gd name="connsiteX55" fmla="*/ 581909 w 1206591"/>
                  <a:gd name="connsiteY55" fmla="*/ 2023588 h 2752820"/>
                  <a:gd name="connsiteX56" fmla="*/ 575985 w 1206591"/>
                  <a:gd name="connsiteY56" fmla="*/ 1975544 h 2752820"/>
                  <a:gd name="connsiteX57" fmla="*/ 527502 w 1206591"/>
                  <a:gd name="connsiteY57" fmla="*/ 1912143 h 2752820"/>
                  <a:gd name="connsiteX58" fmla="*/ 527502 w 1206591"/>
                  <a:gd name="connsiteY58" fmla="*/ 1883623 h 2752820"/>
                  <a:gd name="connsiteX59" fmla="*/ 562164 w 1206591"/>
                  <a:gd name="connsiteY59" fmla="*/ 1814738 h 2752820"/>
                  <a:gd name="connsiteX60" fmla="*/ 543736 w 1206591"/>
                  <a:gd name="connsiteY60" fmla="*/ 1755725 h 2752820"/>
                  <a:gd name="connsiteX61" fmla="*/ 532109 w 1206591"/>
                  <a:gd name="connsiteY61" fmla="*/ 1738613 h 2752820"/>
                  <a:gd name="connsiteX62" fmla="*/ 534084 w 1206591"/>
                  <a:gd name="connsiteY62" fmla="*/ 1736639 h 2752820"/>
                  <a:gd name="connsiteX63" fmla="*/ 534303 w 1206591"/>
                  <a:gd name="connsiteY63" fmla="*/ 1736200 h 2752820"/>
                  <a:gd name="connsiteX64" fmla="*/ 532109 w 1206591"/>
                  <a:gd name="connsiteY64" fmla="*/ 1735103 h 2752820"/>
                  <a:gd name="connsiteX65" fmla="*/ 501616 w 1206591"/>
                  <a:gd name="connsiteY65" fmla="*/ 1709874 h 2752820"/>
                  <a:gd name="connsiteX66" fmla="*/ 497008 w 1206591"/>
                  <a:gd name="connsiteY66" fmla="*/ 1687937 h 2752820"/>
                  <a:gd name="connsiteX67" fmla="*/ 531808 w 1206591"/>
                  <a:gd name="connsiteY67" fmla="*/ 1626564 h 2752820"/>
                  <a:gd name="connsiteX68" fmla="*/ 531822 w 1206591"/>
                  <a:gd name="connsiteY68" fmla="*/ 1627420 h 2752820"/>
                  <a:gd name="connsiteX69" fmla="*/ 532461 w 1206591"/>
                  <a:gd name="connsiteY69" fmla="*/ 1563126 h 2752820"/>
                  <a:gd name="connsiteX70" fmla="*/ 473315 w 1206591"/>
                  <a:gd name="connsiteY70" fmla="*/ 1495321 h 2752820"/>
                  <a:gd name="connsiteX71" fmla="*/ 471341 w 1206591"/>
                  <a:gd name="connsiteY71" fmla="*/ 1476454 h 2752820"/>
                  <a:gd name="connsiteX72" fmla="*/ 495253 w 1206591"/>
                  <a:gd name="connsiteY72" fmla="*/ 1441134 h 2752820"/>
                  <a:gd name="connsiteX73" fmla="*/ 463662 w 1206591"/>
                  <a:gd name="connsiteY73" fmla="*/ 1350750 h 2752820"/>
                  <a:gd name="connsiteX74" fmla="*/ 449841 w 1206591"/>
                  <a:gd name="connsiteY74" fmla="*/ 1348117 h 2752820"/>
                  <a:gd name="connsiteX75" fmla="*/ 437556 w 1206591"/>
                  <a:gd name="connsiteY75" fmla="*/ 1335173 h 2752820"/>
                  <a:gd name="connsiteX76" fmla="*/ 438214 w 1206591"/>
                  <a:gd name="connsiteY76" fmla="*/ 1311042 h 2752820"/>
                  <a:gd name="connsiteX77" fmla="*/ 422638 w 1206591"/>
                  <a:gd name="connsiteY77" fmla="*/ 1304021 h 2752820"/>
                  <a:gd name="connsiteX78" fmla="*/ 406404 w 1206591"/>
                  <a:gd name="connsiteY78" fmla="*/ 1304021 h 2752820"/>
                  <a:gd name="connsiteX79" fmla="*/ 348049 w 1206591"/>
                  <a:gd name="connsiteY79" fmla="*/ 1311041 h 2752820"/>
                  <a:gd name="connsiteX80" fmla="*/ 334447 w 1206591"/>
                  <a:gd name="connsiteY80" fmla="*/ 1296343 h 2752820"/>
                  <a:gd name="connsiteX81" fmla="*/ 338177 w 1206591"/>
                  <a:gd name="connsiteY81" fmla="*/ 1192356 h 2752820"/>
                  <a:gd name="connsiteX82" fmla="*/ 339472 w 1206591"/>
                  <a:gd name="connsiteY82" fmla="*/ 1143444 h 2752820"/>
                  <a:gd name="connsiteX83" fmla="*/ 265987 w 1206591"/>
                  <a:gd name="connsiteY83" fmla="*/ 1103558 h 2752820"/>
                  <a:gd name="connsiteX84" fmla="*/ 0 w 1206591"/>
                  <a:gd name="connsiteY84" fmla="*/ 603296 h 2752820"/>
                  <a:gd name="connsiteX85" fmla="*/ 47410 w 1206591"/>
                  <a:gd name="connsiteY85" fmla="*/ 368466 h 2752820"/>
                  <a:gd name="connsiteX0" fmla="*/ 47410 w 1206591"/>
                  <a:gd name="connsiteY0" fmla="*/ 368466 h 2752820"/>
                  <a:gd name="connsiteX1" fmla="*/ 603296 w 1206591"/>
                  <a:gd name="connsiteY1" fmla="*/ 0 h 2752820"/>
                  <a:gd name="connsiteX2" fmla="*/ 838125 w 1206591"/>
                  <a:gd name="connsiteY2" fmla="*/ 47410 h 2752820"/>
                  <a:gd name="connsiteX3" fmla="*/ 888365 w 1206591"/>
                  <a:gd name="connsiteY3" fmla="*/ 66990 h 2752820"/>
                  <a:gd name="connsiteX4" fmla="*/ 665356 w 1206591"/>
                  <a:gd name="connsiteY4" fmla="*/ 176012 h 2752820"/>
                  <a:gd name="connsiteX5" fmla="*/ 603296 w 1206591"/>
                  <a:gd name="connsiteY5" fmla="*/ 163483 h 2752820"/>
                  <a:gd name="connsiteX6" fmla="*/ 443859 w 1206591"/>
                  <a:gd name="connsiteY6" fmla="*/ 322919 h 2752820"/>
                  <a:gd name="connsiteX7" fmla="*/ 603296 w 1206591"/>
                  <a:gd name="connsiteY7" fmla="*/ 482356 h 2752820"/>
                  <a:gd name="connsiteX8" fmla="*/ 762733 w 1206591"/>
                  <a:gd name="connsiteY8" fmla="*/ 322919 h 2752820"/>
                  <a:gd name="connsiteX9" fmla="*/ 753492 w 1206591"/>
                  <a:gd name="connsiteY9" fmla="*/ 277148 h 2752820"/>
                  <a:gd name="connsiteX10" fmla="*/ 785562 w 1206591"/>
                  <a:gd name="connsiteY10" fmla="*/ 266006 h 2752820"/>
                  <a:gd name="connsiteX11" fmla="*/ 963332 w 1206591"/>
                  <a:gd name="connsiteY11" fmla="*/ 139490 h 2752820"/>
                  <a:gd name="connsiteX12" fmla="*/ 972122 w 1206591"/>
                  <a:gd name="connsiteY12" fmla="*/ 129039 h 2752820"/>
                  <a:gd name="connsiteX13" fmla="*/ 1029890 w 1206591"/>
                  <a:gd name="connsiteY13" fmla="*/ 176701 h 2752820"/>
                  <a:gd name="connsiteX14" fmla="*/ 1206591 w 1206591"/>
                  <a:gd name="connsiteY14" fmla="*/ 603295 h 2752820"/>
                  <a:gd name="connsiteX15" fmla="*/ 940604 w 1206591"/>
                  <a:gd name="connsiteY15" fmla="*/ 1103558 h 2752820"/>
                  <a:gd name="connsiteX16" fmla="*/ 857670 w 1206591"/>
                  <a:gd name="connsiteY16" fmla="*/ 1148573 h 2752820"/>
                  <a:gd name="connsiteX17" fmla="*/ 857670 w 1206591"/>
                  <a:gd name="connsiteY17" fmla="*/ 2588272 h 2752820"/>
                  <a:gd name="connsiteX18" fmla="*/ 858547 w 1206591"/>
                  <a:gd name="connsiteY18" fmla="*/ 2599022 h 2752820"/>
                  <a:gd name="connsiteX19" fmla="*/ 853940 w 1206591"/>
                  <a:gd name="connsiteY19" fmla="*/ 2605603 h 2752820"/>
                  <a:gd name="connsiteX20" fmla="*/ 792294 w 1206591"/>
                  <a:gd name="connsiteY20" fmla="*/ 2666372 h 2752820"/>
                  <a:gd name="connsiteX21" fmla="*/ 755438 w 1206591"/>
                  <a:gd name="connsiteY21" fmla="*/ 2700595 h 2752820"/>
                  <a:gd name="connsiteX22" fmla="*/ 754564 w 1206591"/>
                  <a:gd name="connsiteY22" fmla="*/ 2698017 h 2752820"/>
                  <a:gd name="connsiteX23" fmla="*/ 754561 w 1206591"/>
                  <a:gd name="connsiteY23" fmla="*/ 2698182 h 2752820"/>
                  <a:gd name="connsiteX24" fmla="*/ 753684 w 1206591"/>
                  <a:gd name="connsiteY24" fmla="*/ 2702350 h 2752820"/>
                  <a:gd name="connsiteX25" fmla="*/ 710465 w 1206591"/>
                  <a:gd name="connsiteY25" fmla="*/ 2745349 h 2752820"/>
                  <a:gd name="connsiteX26" fmla="*/ 691819 w 1206591"/>
                  <a:gd name="connsiteY26" fmla="*/ 2752808 h 2752820"/>
                  <a:gd name="connsiteX27" fmla="*/ 657156 w 1206591"/>
                  <a:gd name="connsiteY27" fmla="*/ 2751930 h 2752820"/>
                  <a:gd name="connsiteX28" fmla="*/ 657149 w 1206591"/>
                  <a:gd name="connsiteY28" fmla="*/ 2747739 h 2752820"/>
                  <a:gd name="connsiteX29" fmla="*/ 655130 w 1206591"/>
                  <a:gd name="connsiteY29" fmla="*/ 2750014 h 2752820"/>
                  <a:gd name="connsiteX30" fmla="*/ 650136 w 1206591"/>
                  <a:gd name="connsiteY30" fmla="*/ 2750394 h 2752820"/>
                  <a:gd name="connsiteX31" fmla="*/ 636754 w 1206591"/>
                  <a:gd name="connsiteY31" fmla="*/ 2739645 h 2752820"/>
                  <a:gd name="connsiteX32" fmla="*/ 464979 w 1206591"/>
                  <a:gd name="connsiteY32" fmla="*/ 2536499 h 2752820"/>
                  <a:gd name="connsiteX33" fmla="*/ 466076 w 1206591"/>
                  <a:gd name="connsiteY33" fmla="*/ 2504909 h 2752820"/>
                  <a:gd name="connsiteX34" fmla="*/ 512365 w 1206591"/>
                  <a:gd name="connsiteY34" fmla="*/ 2450064 h 2752820"/>
                  <a:gd name="connsiteX35" fmla="*/ 513461 w 1206591"/>
                  <a:gd name="connsiteY35" fmla="*/ 2414304 h 2752820"/>
                  <a:gd name="connsiteX36" fmla="*/ 542639 w 1206591"/>
                  <a:gd name="connsiteY36" fmla="*/ 2356607 h 2752820"/>
                  <a:gd name="connsiteX37" fmla="*/ 640702 w 1206591"/>
                  <a:gd name="connsiteY37" fmla="*/ 2281579 h 2752820"/>
                  <a:gd name="connsiteX38" fmla="*/ 657156 w 1206591"/>
                  <a:gd name="connsiteY38" fmla="*/ 2261176 h 2752820"/>
                  <a:gd name="connsiteX39" fmla="*/ 659999 w 1206591"/>
                  <a:gd name="connsiteY39" fmla="*/ 2263633 h 2752820"/>
                  <a:gd name="connsiteX40" fmla="*/ 660008 w 1206591"/>
                  <a:gd name="connsiteY40" fmla="*/ 2261397 h 2752820"/>
                  <a:gd name="connsiteX41" fmla="*/ 661105 w 1206591"/>
                  <a:gd name="connsiteY41" fmla="*/ 2256131 h 2752820"/>
                  <a:gd name="connsiteX42" fmla="*/ 679094 w 1206591"/>
                  <a:gd name="connsiteY42" fmla="*/ 2199970 h 2752820"/>
                  <a:gd name="connsiteX43" fmla="*/ 680850 w 1206591"/>
                  <a:gd name="connsiteY43" fmla="*/ 2198873 h 2752820"/>
                  <a:gd name="connsiteX44" fmla="*/ 678655 w 1206591"/>
                  <a:gd name="connsiteY44" fmla="*/ 2173205 h 2752820"/>
                  <a:gd name="connsiteX45" fmla="*/ 663080 w 1206591"/>
                  <a:gd name="connsiteY45" fmla="*/ 2157849 h 2752820"/>
                  <a:gd name="connsiteX46" fmla="*/ 663299 w 1206591"/>
                  <a:gd name="connsiteY46" fmla="*/ 2156313 h 2752820"/>
                  <a:gd name="connsiteX47" fmla="*/ 663807 w 1206591"/>
                  <a:gd name="connsiteY47" fmla="*/ 2151829 h 2752820"/>
                  <a:gd name="connsiteX48" fmla="*/ 661325 w 1206591"/>
                  <a:gd name="connsiteY48" fmla="*/ 2155874 h 2752820"/>
                  <a:gd name="connsiteX49" fmla="*/ 582567 w 1206591"/>
                  <a:gd name="connsiteY49" fmla="*/ 2089402 h 2752820"/>
                  <a:gd name="connsiteX50" fmla="*/ 580320 w 1206591"/>
                  <a:gd name="connsiteY50" fmla="*/ 2084265 h 2752820"/>
                  <a:gd name="connsiteX51" fmla="*/ 577741 w 1206591"/>
                  <a:gd name="connsiteY51" fmla="*/ 2085892 h 2752820"/>
                  <a:gd name="connsiteX52" fmla="*/ 573792 w 1206591"/>
                  <a:gd name="connsiteY52" fmla="*/ 2083259 h 2752820"/>
                  <a:gd name="connsiteX53" fmla="*/ 559971 w 1206591"/>
                  <a:gd name="connsiteY53" fmla="*/ 2070316 h 2752820"/>
                  <a:gd name="connsiteX54" fmla="*/ 575766 w 1206591"/>
                  <a:gd name="connsiteY54" fmla="*/ 2039603 h 2752820"/>
                  <a:gd name="connsiteX55" fmla="*/ 581909 w 1206591"/>
                  <a:gd name="connsiteY55" fmla="*/ 2023588 h 2752820"/>
                  <a:gd name="connsiteX56" fmla="*/ 575985 w 1206591"/>
                  <a:gd name="connsiteY56" fmla="*/ 1975544 h 2752820"/>
                  <a:gd name="connsiteX57" fmla="*/ 527502 w 1206591"/>
                  <a:gd name="connsiteY57" fmla="*/ 1912143 h 2752820"/>
                  <a:gd name="connsiteX58" fmla="*/ 527502 w 1206591"/>
                  <a:gd name="connsiteY58" fmla="*/ 1883623 h 2752820"/>
                  <a:gd name="connsiteX59" fmla="*/ 562164 w 1206591"/>
                  <a:gd name="connsiteY59" fmla="*/ 1814738 h 2752820"/>
                  <a:gd name="connsiteX60" fmla="*/ 543736 w 1206591"/>
                  <a:gd name="connsiteY60" fmla="*/ 1755725 h 2752820"/>
                  <a:gd name="connsiteX61" fmla="*/ 532109 w 1206591"/>
                  <a:gd name="connsiteY61" fmla="*/ 1738613 h 2752820"/>
                  <a:gd name="connsiteX62" fmla="*/ 534084 w 1206591"/>
                  <a:gd name="connsiteY62" fmla="*/ 1736639 h 2752820"/>
                  <a:gd name="connsiteX63" fmla="*/ 534303 w 1206591"/>
                  <a:gd name="connsiteY63" fmla="*/ 1736200 h 2752820"/>
                  <a:gd name="connsiteX64" fmla="*/ 532109 w 1206591"/>
                  <a:gd name="connsiteY64" fmla="*/ 1735103 h 2752820"/>
                  <a:gd name="connsiteX65" fmla="*/ 501616 w 1206591"/>
                  <a:gd name="connsiteY65" fmla="*/ 1709874 h 2752820"/>
                  <a:gd name="connsiteX66" fmla="*/ 497008 w 1206591"/>
                  <a:gd name="connsiteY66" fmla="*/ 1687937 h 2752820"/>
                  <a:gd name="connsiteX67" fmla="*/ 531808 w 1206591"/>
                  <a:gd name="connsiteY67" fmla="*/ 1626564 h 2752820"/>
                  <a:gd name="connsiteX68" fmla="*/ 531822 w 1206591"/>
                  <a:gd name="connsiteY68" fmla="*/ 1627420 h 2752820"/>
                  <a:gd name="connsiteX69" fmla="*/ 532461 w 1206591"/>
                  <a:gd name="connsiteY69" fmla="*/ 1563126 h 2752820"/>
                  <a:gd name="connsiteX70" fmla="*/ 473315 w 1206591"/>
                  <a:gd name="connsiteY70" fmla="*/ 1495321 h 2752820"/>
                  <a:gd name="connsiteX71" fmla="*/ 471341 w 1206591"/>
                  <a:gd name="connsiteY71" fmla="*/ 1476454 h 2752820"/>
                  <a:gd name="connsiteX72" fmla="*/ 495253 w 1206591"/>
                  <a:gd name="connsiteY72" fmla="*/ 1441134 h 2752820"/>
                  <a:gd name="connsiteX73" fmla="*/ 463662 w 1206591"/>
                  <a:gd name="connsiteY73" fmla="*/ 1350750 h 2752820"/>
                  <a:gd name="connsiteX74" fmla="*/ 449841 w 1206591"/>
                  <a:gd name="connsiteY74" fmla="*/ 1348117 h 2752820"/>
                  <a:gd name="connsiteX75" fmla="*/ 437556 w 1206591"/>
                  <a:gd name="connsiteY75" fmla="*/ 1335173 h 2752820"/>
                  <a:gd name="connsiteX76" fmla="*/ 438214 w 1206591"/>
                  <a:gd name="connsiteY76" fmla="*/ 1311042 h 2752820"/>
                  <a:gd name="connsiteX77" fmla="*/ 422638 w 1206591"/>
                  <a:gd name="connsiteY77" fmla="*/ 1304021 h 2752820"/>
                  <a:gd name="connsiteX78" fmla="*/ 406404 w 1206591"/>
                  <a:gd name="connsiteY78" fmla="*/ 1304021 h 2752820"/>
                  <a:gd name="connsiteX79" fmla="*/ 348049 w 1206591"/>
                  <a:gd name="connsiteY79" fmla="*/ 1311041 h 2752820"/>
                  <a:gd name="connsiteX80" fmla="*/ 334447 w 1206591"/>
                  <a:gd name="connsiteY80" fmla="*/ 1296343 h 2752820"/>
                  <a:gd name="connsiteX81" fmla="*/ 338177 w 1206591"/>
                  <a:gd name="connsiteY81" fmla="*/ 1192356 h 2752820"/>
                  <a:gd name="connsiteX82" fmla="*/ 339472 w 1206591"/>
                  <a:gd name="connsiteY82" fmla="*/ 1143444 h 2752820"/>
                  <a:gd name="connsiteX83" fmla="*/ 265987 w 1206591"/>
                  <a:gd name="connsiteY83" fmla="*/ 1103558 h 2752820"/>
                  <a:gd name="connsiteX84" fmla="*/ 0 w 1206591"/>
                  <a:gd name="connsiteY84" fmla="*/ 603296 h 2752820"/>
                  <a:gd name="connsiteX85" fmla="*/ 47410 w 1206591"/>
                  <a:gd name="connsiteY85" fmla="*/ 368466 h 2752820"/>
                  <a:gd name="connsiteX0" fmla="*/ 47410 w 1206591"/>
                  <a:gd name="connsiteY0" fmla="*/ 368466 h 2752820"/>
                  <a:gd name="connsiteX1" fmla="*/ 603296 w 1206591"/>
                  <a:gd name="connsiteY1" fmla="*/ 0 h 2752820"/>
                  <a:gd name="connsiteX2" fmla="*/ 838125 w 1206591"/>
                  <a:gd name="connsiteY2" fmla="*/ 47410 h 2752820"/>
                  <a:gd name="connsiteX3" fmla="*/ 877680 w 1206591"/>
                  <a:gd name="connsiteY3" fmla="*/ 72242 h 2752820"/>
                  <a:gd name="connsiteX4" fmla="*/ 665356 w 1206591"/>
                  <a:gd name="connsiteY4" fmla="*/ 176012 h 2752820"/>
                  <a:gd name="connsiteX5" fmla="*/ 603296 w 1206591"/>
                  <a:gd name="connsiteY5" fmla="*/ 163483 h 2752820"/>
                  <a:gd name="connsiteX6" fmla="*/ 443859 w 1206591"/>
                  <a:gd name="connsiteY6" fmla="*/ 322919 h 2752820"/>
                  <a:gd name="connsiteX7" fmla="*/ 603296 w 1206591"/>
                  <a:gd name="connsiteY7" fmla="*/ 482356 h 2752820"/>
                  <a:gd name="connsiteX8" fmla="*/ 762733 w 1206591"/>
                  <a:gd name="connsiteY8" fmla="*/ 322919 h 2752820"/>
                  <a:gd name="connsiteX9" fmla="*/ 753492 w 1206591"/>
                  <a:gd name="connsiteY9" fmla="*/ 277148 h 2752820"/>
                  <a:gd name="connsiteX10" fmla="*/ 785562 w 1206591"/>
                  <a:gd name="connsiteY10" fmla="*/ 266006 h 2752820"/>
                  <a:gd name="connsiteX11" fmla="*/ 963332 w 1206591"/>
                  <a:gd name="connsiteY11" fmla="*/ 139490 h 2752820"/>
                  <a:gd name="connsiteX12" fmla="*/ 972122 w 1206591"/>
                  <a:gd name="connsiteY12" fmla="*/ 129039 h 2752820"/>
                  <a:gd name="connsiteX13" fmla="*/ 1029890 w 1206591"/>
                  <a:gd name="connsiteY13" fmla="*/ 176701 h 2752820"/>
                  <a:gd name="connsiteX14" fmla="*/ 1206591 w 1206591"/>
                  <a:gd name="connsiteY14" fmla="*/ 603295 h 2752820"/>
                  <a:gd name="connsiteX15" fmla="*/ 940604 w 1206591"/>
                  <a:gd name="connsiteY15" fmla="*/ 1103558 h 2752820"/>
                  <a:gd name="connsiteX16" fmla="*/ 857670 w 1206591"/>
                  <a:gd name="connsiteY16" fmla="*/ 1148573 h 2752820"/>
                  <a:gd name="connsiteX17" fmla="*/ 857670 w 1206591"/>
                  <a:gd name="connsiteY17" fmla="*/ 2588272 h 2752820"/>
                  <a:gd name="connsiteX18" fmla="*/ 858547 w 1206591"/>
                  <a:gd name="connsiteY18" fmla="*/ 2599022 h 2752820"/>
                  <a:gd name="connsiteX19" fmla="*/ 853940 w 1206591"/>
                  <a:gd name="connsiteY19" fmla="*/ 2605603 h 2752820"/>
                  <a:gd name="connsiteX20" fmla="*/ 792294 w 1206591"/>
                  <a:gd name="connsiteY20" fmla="*/ 2666372 h 2752820"/>
                  <a:gd name="connsiteX21" fmla="*/ 755438 w 1206591"/>
                  <a:gd name="connsiteY21" fmla="*/ 2700595 h 2752820"/>
                  <a:gd name="connsiteX22" fmla="*/ 754564 w 1206591"/>
                  <a:gd name="connsiteY22" fmla="*/ 2698017 h 2752820"/>
                  <a:gd name="connsiteX23" fmla="*/ 754561 w 1206591"/>
                  <a:gd name="connsiteY23" fmla="*/ 2698182 h 2752820"/>
                  <a:gd name="connsiteX24" fmla="*/ 753684 w 1206591"/>
                  <a:gd name="connsiteY24" fmla="*/ 2702350 h 2752820"/>
                  <a:gd name="connsiteX25" fmla="*/ 710465 w 1206591"/>
                  <a:gd name="connsiteY25" fmla="*/ 2745349 h 2752820"/>
                  <a:gd name="connsiteX26" fmla="*/ 691819 w 1206591"/>
                  <a:gd name="connsiteY26" fmla="*/ 2752808 h 2752820"/>
                  <a:gd name="connsiteX27" fmla="*/ 657156 w 1206591"/>
                  <a:gd name="connsiteY27" fmla="*/ 2751930 h 2752820"/>
                  <a:gd name="connsiteX28" fmla="*/ 657149 w 1206591"/>
                  <a:gd name="connsiteY28" fmla="*/ 2747739 h 2752820"/>
                  <a:gd name="connsiteX29" fmla="*/ 655130 w 1206591"/>
                  <a:gd name="connsiteY29" fmla="*/ 2750014 h 2752820"/>
                  <a:gd name="connsiteX30" fmla="*/ 650136 w 1206591"/>
                  <a:gd name="connsiteY30" fmla="*/ 2750394 h 2752820"/>
                  <a:gd name="connsiteX31" fmla="*/ 636754 w 1206591"/>
                  <a:gd name="connsiteY31" fmla="*/ 2739645 h 2752820"/>
                  <a:gd name="connsiteX32" fmla="*/ 464979 w 1206591"/>
                  <a:gd name="connsiteY32" fmla="*/ 2536499 h 2752820"/>
                  <a:gd name="connsiteX33" fmla="*/ 466076 w 1206591"/>
                  <a:gd name="connsiteY33" fmla="*/ 2504909 h 2752820"/>
                  <a:gd name="connsiteX34" fmla="*/ 512365 w 1206591"/>
                  <a:gd name="connsiteY34" fmla="*/ 2450064 h 2752820"/>
                  <a:gd name="connsiteX35" fmla="*/ 513461 w 1206591"/>
                  <a:gd name="connsiteY35" fmla="*/ 2414304 h 2752820"/>
                  <a:gd name="connsiteX36" fmla="*/ 542639 w 1206591"/>
                  <a:gd name="connsiteY36" fmla="*/ 2356607 h 2752820"/>
                  <a:gd name="connsiteX37" fmla="*/ 640702 w 1206591"/>
                  <a:gd name="connsiteY37" fmla="*/ 2281579 h 2752820"/>
                  <a:gd name="connsiteX38" fmla="*/ 657156 w 1206591"/>
                  <a:gd name="connsiteY38" fmla="*/ 2261176 h 2752820"/>
                  <a:gd name="connsiteX39" fmla="*/ 659999 w 1206591"/>
                  <a:gd name="connsiteY39" fmla="*/ 2263633 h 2752820"/>
                  <a:gd name="connsiteX40" fmla="*/ 660008 w 1206591"/>
                  <a:gd name="connsiteY40" fmla="*/ 2261397 h 2752820"/>
                  <a:gd name="connsiteX41" fmla="*/ 661105 w 1206591"/>
                  <a:gd name="connsiteY41" fmla="*/ 2256131 h 2752820"/>
                  <a:gd name="connsiteX42" fmla="*/ 679094 w 1206591"/>
                  <a:gd name="connsiteY42" fmla="*/ 2199970 h 2752820"/>
                  <a:gd name="connsiteX43" fmla="*/ 680850 w 1206591"/>
                  <a:gd name="connsiteY43" fmla="*/ 2198873 h 2752820"/>
                  <a:gd name="connsiteX44" fmla="*/ 678655 w 1206591"/>
                  <a:gd name="connsiteY44" fmla="*/ 2173205 h 2752820"/>
                  <a:gd name="connsiteX45" fmla="*/ 663080 w 1206591"/>
                  <a:gd name="connsiteY45" fmla="*/ 2157849 h 2752820"/>
                  <a:gd name="connsiteX46" fmla="*/ 663299 w 1206591"/>
                  <a:gd name="connsiteY46" fmla="*/ 2156313 h 2752820"/>
                  <a:gd name="connsiteX47" fmla="*/ 663807 w 1206591"/>
                  <a:gd name="connsiteY47" fmla="*/ 2151829 h 2752820"/>
                  <a:gd name="connsiteX48" fmla="*/ 661325 w 1206591"/>
                  <a:gd name="connsiteY48" fmla="*/ 2155874 h 2752820"/>
                  <a:gd name="connsiteX49" fmla="*/ 582567 w 1206591"/>
                  <a:gd name="connsiteY49" fmla="*/ 2089402 h 2752820"/>
                  <a:gd name="connsiteX50" fmla="*/ 580320 w 1206591"/>
                  <a:gd name="connsiteY50" fmla="*/ 2084265 h 2752820"/>
                  <a:gd name="connsiteX51" fmla="*/ 577741 w 1206591"/>
                  <a:gd name="connsiteY51" fmla="*/ 2085892 h 2752820"/>
                  <a:gd name="connsiteX52" fmla="*/ 573792 w 1206591"/>
                  <a:gd name="connsiteY52" fmla="*/ 2083259 h 2752820"/>
                  <a:gd name="connsiteX53" fmla="*/ 559971 w 1206591"/>
                  <a:gd name="connsiteY53" fmla="*/ 2070316 h 2752820"/>
                  <a:gd name="connsiteX54" fmla="*/ 575766 w 1206591"/>
                  <a:gd name="connsiteY54" fmla="*/ 2039603 h 2752820"/>
                  <a:gd name="connsiteX55" fmla="*/ 581909 w 1206591"/>
                  <a:gd name="connsiteY55" fmla="*/ 2023588 h 2752820"/>
                  <a:gd name="connsiteX56" fmla="*/ 575985 w 1206591"/>
                  <a:gd name="connsiteY56" fmla="*/ 1975544 h 2752820"/>
                  <a:gd name="connsiteX57" fmla="*/ 527502 w 1206591"/>
                  <a:gd name="connsiteY57" fmla="*/ 1912143 h 2752820"/>
                  <a:gd name="connsiteX58" fmla="*/ 527502 w 1206591"/>
                  <a:gd name="connsiteY58" fmla="*/ 1883623 h 2752820"/>
                  <a:gd name="connsiteX59" fmla="*/ 562164 w 1206591"/>
                  <a:gd name="connsiteY59" fmla="*/ 1814738 h 2752820"/>
                  <a:gd name="connsiteX60" fmla="*/ 543736 w 1206591"/>
                  <a:gd name="connsiteY60" fmla="*/ 1755725 h 2752820"/>
                  <a:gd name="connsiteX61" fmla="*/ 532109 w 1206591"/>
                  <a:gd name="connsiteY61" fmla="*/ 1738613 h 2752820"/>
                  <a:gd name="connsiteX62" fmla="*/ 534084 w 1206591"/>
                  <a:gd name="connsiteY62" fmla="*/ 1736639 h 2752820"/>
                  <a:gd name="connsiteX63" fmla="*/ 534303 w 1206591"/>
                  <a:gd name="connsiteY63" fmla="*/ 1736200 h 2752820"/>
                  <a:gd name="connsiteX64" fmla="*/ 532109 w 1206591"/>
                  <a:gd name="connsiteY64" fmla="*/ 1735103 h 2752820"/>
                  <a:gd name="connsiteX65" fmla="*/ 501616 w 1206591"/>
                  <a:gd name="connsiteY65" fmla="*/ 1709874 h 2752820"/>
                  <a:gd name="connsiteX66" fmla="*/ 497008 w 1206591"/>
                  <a:gd name="connsiteY66" fmla="*/ 1687937 h 2752820"/>
                  <a:gd name="connsiteX67" fmla="*/ 531808 w 1206591"/>
                  <a:gd name="connsiteY67" fmla="*/ 1626564 h 2752820"/>
                  <a:gd name="connsiteX68" fmla="*/ 531822 w 1206591"/>
                  <a:gd name="connsiteY68" fmla="*/ 1627420 h 2752820"/>
                  <a:gd name="connsiteX69" fmla="*/ 532461 w 1206591"/>
                  <a:gd name="connsiteY69" fmla="*/ 1563126 h 2752820"/>
                  <a:gd name="connsiteX70" fmla="*/ 473315 w 1206591"/>
                  <a:gd name="connsiteY70" fmla="*/ 1495321 h 2752820"/>
                  <a:gd name="connsiteX71" fmla="*/ 471341 w 1206591"/>
                  <a:gd name="connsiteY71" fmla="*/ 1476454 h 2752820"/>
                  <a:gd name="connsiteX72" fmla="*/ 495253 w 1206591"/>
                  <a:gd name="connsiteY72" fmla="*/ 1441134 h 2752820"/>
                  <a:gd name="connsiteX73" fmla="*/ 463662 w 1206591"/>
                  <a:gd name="connsiteY73" fmla="*/ 1350750 h 2752820"/>
                  <a:gd name="connsiteX74" fmla="*/ 449841 w 1206591"/>
                  <a:gd name="connsiteY74" fmla="*/ 1348117 h 2752820"/>
                  <a:gd name="connsiteX75" fmla="*/ 437556 w 1206591"/>
                  <a:gd name="connsiteY75" fmla="*/ 1335173 h 2752820"/>
                  <a:gd name="connsiteX76" fmla="*/ 438214 w 1206591"/>
                  <a:gd name="connsiteY76" fmla="*/ 1311042 h 2752820"/>
                  <a:gd name="connsiteX77" fmla="*/ 422638 w 1206591"/>
                  <a:gd name="connsiteY77" fmla="*/ 1304021 h 2752820"/>
                  <a:gd name="connsiteX78" fmla="*/ 406404 w 1206591"/>
                  <a:gd name="connsiteY78" fmla="*/ 1304021 h 2752820"/>
                  <a:gd name="connsiteX79" fmla="*/ 348049 w 1206591"/>
                  <a:gd name="connsiteY79" fmla="*/ 1311041 h 2752820"/>
                  <a:gd name="connsiteX80" fmla="*/ 334447 w 1206591"/>
                  <a:gd name="connsiteY80" fmla="*/ 1296343 h 2752820"/>
                  <a:gd name="connsiteX81" fmla="*/ 338177 w 1206591"/>
                  <a:gd name="connsiteY81" fmla="*/ 1192356 h 2752820"/>
                  <a:gd name="connsiteX82" fmla="*/ 339472 w 1206591"/>
                  <a:gd name="connsiteY82" fmla="*/ 1143444 h 2752820"/>
                  <a:gd name="connsiteX83" fmla="*/ 265987 w 1206591"/>
                  <a:gd name="connsiteY83" fmla="*/ 1103558 h 2752820"/>
                  <a:gd name="connsiteX84" fmla="*/ 0 w 1206591"/>
                  <a:gd name="connsiteY84" fmla="*/ 603296 h 2752820"/>
                  <a:gd name="connsiteX85" fmla="*/ 47410 w 1206591"/>
                  <a:gd name="connsiteY85" fmla="*/ 368466 h 2752820"/>
                  <a:gd name="connsiteX0" fmla="*/ 47410 w 1206591"/>
                  <a:gd name="connsiteY0" fmla="*/ 368466 h 2752820"/>
                  <a:gd name="connsiteX1" fmla="*/ 603296 w 1206591"/>
                  <a:gd name="connsiteY1" fmla="*/ 0 h 2752820"/>
                  <a:gd name="connsiteX2" fmla="*/ 838125 w 1206591"/>
                  <a:gd name="connsiteY2" fmla="*/ 47410 h 2752820"/>
                  <a:gd name="connsiteX3" fmla="*/ 877680 w 1206591"/>
                  <a:gd name="connsiteY3" fmla="*/ 72242 h 2752820"/>
                  <a:gd name="connsiteX4" fmla="*/ 665356 w 1206591"/>
                  <a:gd name="connsiteY4" fmla="*/ 176012 h 2752820"/>
                  <a:gd name="connsiteX5" fmla="*/ 603296 w 1206591"/>
                  <a:gd name="connsiteY5" fmla="*/ 163483 h 2752820"/>
                  <a:gd name="connsiteX6" fmla="*/ 443859 w 1206591"/>
                  <a:gd name="connsiteY6" fmla="*/ 322919 h 2752820"/>
                  <a:gd name="connsiteX7" fmla="*/ 603296 w 1206591"/>
                  <a:gd name="connsiteY7" fmla="*/ 482356 h 2752820"/>
                  <a:gd name="connsiteX8" fmla="*/ 762733 w 1206591"/>
                  <a:gd name="connsiteY8" fmla="*/ 322919 h 2752820"/>
                  <a:gd name="connsiteX9" fmla="*/ 753492 w 1206591"/>
                  <a:gd name="connsiteY9" fmla="*/ 277148 h 2752820"/>
                  <a:gd name="connsiteX10" fmla="*/ 785562 w 1206591"/>
                  <a:gd name="connsiteY10" fmla="*/ 266006 h 2752820"/>
                  <a:gd name="connsiteX11" fmla="*/ 941063 w 1206591"/>
                  <a:gd name="connsiteY11" fmla="*/ 125493 h 2752820"/>
                  <a:gd name="connsiteX12" fmla="*/ 972122 w 1206591"/>
                  <a:gd name="connsiteY12" fmla="*/ 129039 h 2752820"/>
                  <a:gd name="connsiteX13" fmla="*/ 1029890 w 1206591"/>
                  <a:gd name="connsiteY13" fmla="*/ 176701 h 2752820"/>
                  <a:gd name="connsiteX14" fmla="*/ 1206591 w 1206591"/>
                  <a:gd name="connsiteY14" fmla="*/ 603295 h 2752820"/>
                  <a:gd name="connsiteX15" fmla="*/ 940604 w 1206591"/>
                  <a:gd name="connsiteY15" fmla="*/ 1103558 h 2752820"/>
                  <a:gd name="connsiteX16" fmla="*/ 857670 w 1206591"/>
                  <a:gd name="connsiteY16" fmla="*/ 1148573 h 2752820"/>
                  <a:gd name="connsiteX17" fmla="*/ 857670 w 1206591"/>
                  <a:gd name="connsiteY17" fmla="*/ 2588272 h 2752820"/>
                  <a:gd name="connsiteX18" fmla="*/ 858547 w 1206591"/>
                  <a:gd name="connsiteY18" fmla="*/ 2599022 h 2752820"/>
                  <a:gd name="connsiteX19" fmla="*/ 853940 w 1206591"/>
                  <a:gd name="connsiteY19" fmla="*/ 2605603 h 2752820"/>
                  <a:gd name="connsiteX20" fmla="*/ 792294 w 1206591"/>
                  <a:gd name="connsiteY20" fmla="*/ 2666372 h 2752820"/>
                  <a:gd name="connsiteX21" fmla="*/ 755438 w 1206591"/>
                  <a:gd name="connsiteY21" fmla="*/ 2700595 h 2752820"/>
                  <a:gd name="connsiteX22" fmla="*/ 754564 w 1206591"/>
                  <a:gd name="connsiteY22" fmla="*/ 2698017 h 2752820"/>
                  <a:gd name="connsiteX23" fmla="*/ 754561 w 1206591"/>
                  <a:gd name="connsiteY23" fmla="*/ 2698182 h 2752820"/>
                  <a:gd name="connsiteX24" fmla="*/ 753684 w 1206591"/>
                  <a:gd name="connsiteY24" fmla="*/ 2702350 h 2752820"/>
                  <a:gd name="connsiteX25" fmla="*/ 710465 w 1206591"/>
                  <a:gd name="connsiteY25" fmla="*/ 2745349 h 2752820"/>
                  <a:gd name="connsiteX26" fmla="*/ 691819 w 1206591"/>
                  <a:gd name="connsiteY26" fmla="*/ 2752808 h 2752820"/>
                  <a:gd name="connsiteX27" fmla="*/ 657156 w 1206591"/>
                  <a:gd name="connsiteY27" fmla="*/ 2751930 h 2752820"/>
                  <a:gd name="connsiteX28" fmla="*/ 657149 w 1206591"/>
                  <a:gd name="connsiteY28" fmla="*/ 2747739 h 2752820"/>
                  <a:gd name="connsiteX29" fmla="*/ 655130 w 1206591"/>
                  <a:gd name="connsiteY29" fmla="*/ 2750014 h 2752820"/>
                  <a:gd name="connsiteX30" fmla="*/ 650136 w 1206591"/>
                  <a:gd name="connsiteY30" fmla="*/ 2750394 h 2752820"/>
                  <a:gd name="connsiteX31" fmla="*/ 636754 w 1206591"/>
                  <a:gd name="connsiteY31" fmla="*/ 2739645 h 2752820"/>
                  <a:gd name="connsiteX32" fmla="*/ 464979 w 1206591"/>
                  <a:gd name="connsiteY32" fmla="*/ 2536499 h 2752820"/>
                  <a:gd name="connsiteX33" fmla="*/ 466076 w 1206591"/>
                  <a:gd name="connsiteY33" fmla="*/ 2504909 h 2752820"/>
                  <a:gd name="connsiteX34" fmla="*/ 512365 w 1206591"/>
                  <a:gd name="connsiteY34" fmla="*/ 2450064 h 2752820"/>
                  <a:gd name="connsiteX35" fmla="*/ 513461 w 1206591"/>
                  <a:gd name="connsiteY35" fmla="*/ 2414304 h 2752820"/>
                  <a:gd name="connsiteX36" fmla="*/ 542639 w 1206591"/>
                  <a:gd name="connsiteY36" fmla="*/ 2356607 h 2752820"/>
                  <a:gd name="connsiteX37" fmla="*/ 640702 w 1206591"/>
                  <a:gd name="connsiteY37" fmla="*/ 2281579 h 2752820"/>
                  <a:gd name="connsiteX38" fmla="*/ 657156 w 1206591"/>
                  <a:gd name="connsiteY38" fmla="*/ 2261176 h 2752820"/>
                  <a:gd name="connsiteX39" fmla="*/ 659999 w 1206591"/>
                  <a:gd name="connsiteY39" fmla="*/ 2263633 h 2752820"/>
                  <a:gd name="connsiteX40" fmla="*/ 660008 w 1206591"/>
                  <a:gd name="connsiteY40" fmla="*/ 2261397 h 2752820"/>
                  <a:gd name="connsiteX41" fmla="*/ 661105 w 1206591"/>
                  <a:gd name="connsiteY41" fmla="*/ 2256131 h 2752820"/>
                  <a:gd name="connsiteX42" fmla="*/ 679094 w 1206591"/>
                  <a:gd name="connsiteY42" fmla="*/ 2199970 h 2752820"/>
                  <a:gd name="connsiteX43" fmla="*/ 680850 w 1206591"/>
                  <a:gd name="connsiteY43" fmla="*/ 2198873 h 2752820"/>
                  <a:gd name="connsiteX44" fmla="*/ 678655 w 1206591"/>
                  <a:gd name="connsiteY44" fmla="*/ 2173205 h 2752820"/>
                  <a:gd name="connsiteX45" fmla="*/ 663080 w 1206591"/>
                  <a:gd name="connsiteY45" fmla="*/ 2157849 h 2752820"/>
                  <a:gd name="connsiteX46" fmla="*/ 663299 w 1206591"/>
                  <a:gd name="connsiteY46" fmla="*/ 2156313 h 2752820"/>
                  <a:gd name="connsiteX47" fmla="*/ 663807 w 1206591"/>
                  <a:gd name="connsiteY47" fmla="*/ 2151829 h 2752820"/>
                  <a:gd name="connsiteX48" fmla="*/ 661325 w 1206591"/>
                  <a:gd name="connsiteY48" fmla="*/ 2155874 h 2752820"/>
                  <a:gd name="connsiteX49" fmla="*/ 582567 w 1206591"/>
                  <a:gd name="connsiteY49" fmla="*/ 2089402 h 2752820"/>
                  <a:gd name="connsiteX50" fmla="*/ 580320 w 1206591"/>
                  <a:gd name="connsiteY50" fmla="*/ 2084265 h 2752820"/>
                  <a:gd name="connsiteX51" fmla="*/ 577741 w 1206591"/>
                  <a:gd name="connsiteY51" fmla="*/ 2085892 h 2752820"/>
                  <a:gd name="connsiteX52" fmla="*/ 573792 w 1206591"/>
                  <a:gd name="connsiteY52" fmla="*/ 2083259 h 2752820"/>
                  <a:gd name="connsiteX53" fmla="*/ 559971 w 1206591"/>
                  <a:gd name="connsiteY53" fmla="*/ 2070316 h 2752820"/>
                  <a:gd name="connsiteX54" fmla="*/ 575766 w 1206591"/>
                  <a:gd name="connsiteY54" fmla="*/ 2039603 h 2752820"/>
                  <a:gd name="connsiteX55" fmla="*/ 581909 w 1206591"/>
                  <a:gd name="connsiteY55" fmla="*/ 2023588 h 2752820"/>
                  <a:gd name="connsiteX56" fmla="*/ 575985 w 1206591"/>
                  <a:gd name="connsiteY56" fmla="*/ 1975544 h 2752820"/>
                  <a:gd name="connsiteX57" fmla="*/ 527502 w 1206591"/>
                  <a:gd name="connsiteY57" fmla="*/ 1912143 h 2752820"/>
                  <a:gd name="connsiteX58" fmla="*/ 527502 w 1206591"/>
                  <a:gd name="connsiteY58" fmla="*/ 1883623 h 2752820"/>
                  <a:gd name="connsiteX59" fmla="*/ 562164 w 1206591"/>
                  <a:gd name="connsiteY59" fmla="*/ 1814738 h 2752820"/>
                  <a:gd name="connsiteX60" fmla="*/ 543736 w 1206591"/>
                  <a:gd name="connsiteY60" fmla="*/ 1755725 h 2752820"/>
                  <a:gd name="connsiteX61" fmla="*/ 532109 w 1206591"/>
                  <a:gd name="connsiteY61" fmla="*/ 1738613 h 2752820"/>
                  <a:gd name="connsiteX62" fmla="*/ 534084 w 1206591"/>
                  <a:gd name="connsiteY62" fmla="*/ 1736639 h 2752820"/>
                  <a:gd name="connsiteX63" fmla="*/ 534303 w 1206591"/>
                  <a:gd name="connsiteY63" fmla="*/ 1736200 h 2752820"/>
                  <a:gd name="connsiteX64" fmla="*/ 532109 w 1206591"/>
                  <a:gd name="connsiteY64" fmla="*/ 1735103 h 2752820"/>
                  <a:gd name="connsiteX65" fmla="*/ 501616 w 1206591"/>
                  <a:gd name="connsiteY65" fmla="*/ 1709874 h 2752820"/>
                  <a:gd name="connsiteX66" fmla="*/ 497008 w 1206591"/>
                  <a:gd name="connsiteY66" fmla="*/ 1687937 h 2752820"/>
                  <a:gd name="connsiteX67" fmla="*/ 531808 w 1206591"/>
                  <a:gd name="connsiteY67" fmla="*/ 1626564 h 2752820"/>
                  <a:gd name="connsiteX68" fmla="*/ 531822 w 1206591"/>
                  <a:gd name="connsiteY68" fmla="*/ 1627420 h 2752820"/>
                  <a:gd name="connsiteX69" fmla="*/ 532461 w 1206591"/>
                  <a:gd name="connsiteY69" fmla="*/ 1563126 h 2752820"/>
                  <a:gd name="connsiteX70" fmla="*/ 473315 w 1206591"/>
                  <a:gd name="connsiteY70" fmla="*/ 1495321 h 2752820"/>
                  <a:gd name="connsiteX71" fmla="*/ 471341 w 1206591"/>
                  <a:gd name="connsiteY71" fmla="*/ 1476454 h 2752820"/>
                  <a:gd name="connsiteX72" fmla="*/ 495253 w 1206591"/>
                  <a:gd name="connsiteY72" fmla="*/ 1441134 h 2752820"/>
                  <a:gd name="connsiteX73" fmla="*/ 463662 w 1206591"/>
                  <a:gd name="connsiteY73" fmla="*/ 1350750 h 2752820"/>
                  <a:gd name="connsiteX74" fmla="*/ 449841 w 1206591"/>
                  <a:gd name="connsiteY74" fmla="*/ 1348117 h 2752820"/>
                  <a:gd name="connsiteX75" fmla="*/ 437556 w 1206591"/>
                  <a:gd name="connsiteY75" fmla="*/ 1335173 h 2752820"/>
                  <a:gd name="connsiteX76" fmla="*/ 438214 w 1206591"/>
                  <a:gd name="connsiteY76" fmla="*/ 1311042 h 2752820"/>
                  <a:gd name="connsiteX77" fmla="*/ 422638 w 1206591"/>
                  <a:gd name="connsiteY77" fmla="*/ 1304021 h 2752820"/>
                  <a:gd name="connsiteX78" fmla="*/ 406404 w 1206591"/>
                  <a:gd name="connsiteY78" fmla="*/ 1304021 h 2752820"/>
                  <a:gd name="connsiteX79" fmla="*/ 348049 w 1206591"/>
                  <a:gd name="connsiteY79" fmla="*/ 1311041 h 2752820"/>
                  <a:gd name="connsiteX80" fmla="*/ 334447 w 1206591"/>
                  <a:gd name="connsiteY80" fmla="*/ 1296343 h 2752820"/>
                  <a:gd name="connsiteX81" fmla="*/ 338177 w 1206591"/>
                  <a:gd name="connsiteY81" fmla="*/ 1192356 h 2752820"/>
                  <a:gd name="connsiteX82" fmla="*/ 339472 w 1206591"/>
                  <a:gd name="connsiteY82" fmla="*/ 1143444 h 2752820"/>
                  <a:gd name="connsiteX83" fmla="*/ 265987 w 1206591"/>
                  <a:gd name="connsiteY83" fmla="*/ 1103558 h 2752820"/>
                  <a:gd name="connsiteX84" fmla="*/ 0 w 1206591"/>
                  <a:gd name="connsiteY84" fmla="*/ 603296 h 2752820"/>
                  <a:gd name="connsiteX85" fmla="*/ 47410 w 1206591"/>
                  <a:gd name="connsiteY85" fmla="*/ 368466 h 2752820"/>
                  <a:gd name="connsiteX0" fmla="*/ 47410 w 1206591"/>
                  <a:gd name="connsiteY0" fmla="*/ 368466 h 2752820"/>
                  <a:gd name="connsiteX1" fmla="*/ 603296 w 1206591"/>
                  <a:gd name="connsiteY1" fmla="*/ 0 h 2752820"/>
                  <a:gd name="connsiteX2" fmla="*/ 838125 w 1206591"/>
                  <a:gd name="connsiteY2" fmla="*/ 47410 h 2752820"/>
                  <a:gd name="connsiteX3" fmla="*/ 877680 w 1206591"/>
                  <a:gd name="connsiteY3" fmla="*/ 72242 h 2752820"/>
                  <a:gd name="connsiteX4" fmla="*/ 665356 w 1206591"/>
                  <a:gd name="connsiteY4" fmla="*/ 176012 h 2752820"/>
                  <a:gd name="connsiteX5" fmla="*/ 603296 w 1206591"/>
                  <a:gd name="connsiteY5" fmla="*/ 163483 h 2752820"/>
                  <a:gd name="connsiteX6" fmla="*/ 443859 w 1206591"/>
                  <a:gd name="connsiteY6" fmla="*/ 322919 h 2752820"/>
                  <a:gd name="connsiteX7" fmla="*/ 603296 w 1206591"/>
                  <a:gd name="connsiteY7" fmla="*/ 482356 h 2752820"/>
                  <a:gd name="connsiteX8" fmla="*/ 762733 w 1206591"/>
                  <a:gd name="connsiteY8" fmla="*/ 322919 h 2752820"/>
                  <a:gd name="connsiteX9" fmla="*/ 753492 w 1206591"/>
                  <a:gd name="connsiteY9" fmla="*/ 277148 h 2752820"/>
                  <a:gd name="connsiteX10" fmla="*/ 785562 w 1206591"/>
                  <a:gd name="connsiteY10" fmla="*/ 266006 h 2752820"/>
                  <a:gd name="connsiteX11" fmla="*/ 938904 w 1206591"/>
                  <a:gd name="connsiteY11" fmla="*/ 129739 h 2752820"/>
                  <a:gd name="connsiteX12" fmla="*/ 972122 w 1206591"/>
                  <a:gd name="connsiteY12" fmla="*/ 129039 h 2752820"/>
                  <a:gd name="connsiteX13" fmla="*/ 1029890 w 1206591"/>
                  <a:gd name="connsiteY13" fmla="*/ 176701 h 2752820"/>
                  <a:gd name="connsiteX14" fmla="*/ 1206591 w 1206591"/>
                  <a:gd name="connsiteY14" fmla="*/ 603295 h 2752820"/>
                  <a:gd name="connsiteX15" fmla="*/ 940604 w 1206591"/>
                  <a:gd name="connsiteY15" fmla="*/ 1103558 h 2752820"/>
                  <a:gd name="connsiteX16" fmla="*/ 857670 w 1206591"/>
                  <a:gd name="connsiteY16" fmla="*/ 1148573 h 2752820"/>
                  <a:gd name="connsiteX17" fmla="*/ 857670 w 1206591"/>
                  <a:gd name="connsiteY17" fmla="*/ 2588272 h 2752820"/>
                  <a:gd name="connsiteX18" fmla="*/ 858547 w 1206591"/>
                  <a:gd name="connsiteY18" fmla="*/ 2599022 h 2752820"/>
                  <a:gd name="connsiteX19" fmla="*/ 853940 w 1206591"/>
                  <a:gd name="connsiteY19" fmla="*/ 2605603 h 2752820"/>
                  <a:gd name="connsiteX20" fmla="*/ 792294 w 1206591"/>
                  <a:gd name="connsiteY20" fmla="*/ 2666372 h 2752820"/>
                  <a:gd name="connsiteX21" fmla="*/ 755438 w 1206591"/>
                  <a:gd name="connsiteY21" fmla="*/ 2700595 h 2752820"/>
                  <a:gd name="connsiteX22" fmla="*/ 754564 w 1206591"/>
                  <a:gd name="connsiteY22" fmla="*/ 2698017 h 2752820"/>
                  <a:gd name="connsiteX23" fmla="*/ 754561 w 1206591"/>
                  <a:gd name="connsiteY23" fmla="*/ 2698182 h 2752820"/>
                  <a:gd name="connsiteX24" fmla="*/ 753684 w 1206591"/>
                  <a:gd name="connsiteY24" fmla="*/ 2702350 h 2752820"/>
                  <a:gd name="connsiteX25" fmla="*/ 710465 w 1206591"/>
                  <a:gd name="connsiteY25" fmla="*/ 2745349 h 2752820"/>
                  <a:gd name="connsiteX26" fmla="*/ 691819 w 1206591"/>
                  <a:gd name="connsiteY26" fmla="*/ 2752808 h 2752820"/>
                  <a:gd name="connsiteX27" fmla="*/ 657156 w 1206591"/>
                  <a:gd name="connsiteY27" fmla="*/ 2751930 h 2752820"/>
                  <a:gd name="connsiteX28" fmla="*/ 657149 w 1206591"/>
                  <a:gd name="connsiteY28" fmla="*/ 2747739 h 2752820"/>
                  <a:gd name="connsiteX29" fmla="*/ 655130 w 1206591"/>
                  <a:gd name="connsiteY29" fmla="*/ 2750014 h 2752820"/>
                  <a:gd name="connsiteX30" fmla="*/ 650136 w 1206591"/>
                  <a:gd name="connsiteY30" fmla="*/ 2750394 h 2752820"/>
                  <a:gd name="connsiteX31" fmla="*/ 636754 w 1206591"/>
                  <a:gd name="connsiteY31" fmla="*/ 2739645 h 2752820"/>
                  <a:gd name="connsiteX32" fmla="*/ 464979 w 1206591"/>
                  <a:gd name="connsiteY32" fmla="*/ 2536499 h 2752820"/>
                  <a:gd name="connsiteX33" fmla="*/ 466076 w 1206591"/>
                  <a:gd name="connsiteY33" fmla="*/ 2504909 h 2752820"/>
                  <a:gd name="connsiteX34" fmla="*/ 512365 w 1206591"/>
                  <a:gd name="connsiteY34" fmla="*/ 2450064 h 2752820"/>
                  <a:gd name="connsiteX35" fmla="*/ 513461 w 1206591"/>
                  <a:gd name="connsiteY35" fmla="*/ 2414304 h 2752820"/>
                  <a:gd name="connsiteX36" fmla="*/ 542639 w 1206591"/>
                  <a:gd name="connsiteY36" fmla="*/ 2356607 h 2752820"/>
                  <a:gd name="connsiteX37" fmla="*/ 640702 w 1206591"/>
                  <a:gd name="connsiteY37" fmla="*/ 2281579 h 2752820"/>
                  <a:gd name="connsiteX38" fmla="*/ 657156 w 1206591"/>
                  <a:gd name="connsiteY38" fmla="*/ 2261176 h 2752820"/>
                  <a:gd name="connsiteX39" fmla="*/ 659999 w 1206591"/>
                  <a:gd name="connsiteY39" fmla="*/ 2263633 h 2752820"/>
                  <a:gd name="connsiteX40" fmla="*/ 660008 w 1206591"/>
                  <a:gd name="connsiteY40" fmla="*/ 2261397 h 2752820"/>
                  <a:gd name="connsiteX41" fmla="*/ 661105 w 1206591"/>
                  <a:gd name="connsiteY41" fmla="*/ 2256131 h 2752820"/>
                  <a:gd name="connsiteX42" fmla="*/ 679094 w 1206591"/>
                  <a:gd name="connsiteY42" fmla="*/ 2199970 h 2752820"/>
                  <a:gd name="connsiteX43" fmla="*/ 680850 w 1206591"/>
                  <a:gd name="connsiteY43" fmla="*/ 2198873 h 2752820"/>
                  <a:gd name="connsiteX44" fmla="*/ 678655 w 1206591"/>
                  <a:gd name="connsiteY44" fmla="*/ 2173205 h 2752820"/>
                  <a:gd name="connsiteX45" fmla="*/ 663080 w 1206591"/>
                  <a:gd name="connsiteY45" fmla="*/ 2157849 h 2752820"/>
                  <a:gd name="connsiteX46" fmla="*/ 663299 w 1206591"/>
                  <a:gd name="connsiteY46" fmla="*/ 2156313 h 2752820"/>
                  <a:gd name="connsiteX47" fmla="*/ 663807 w 1206591"/>
                  <a:gd name="connsiteY47" fmla="*/ 2151829 h 2752820"/>
                  <a:gd name="connsiteX48" fmla="*/ 661325 w 1206591"/>
                  <a:gd name="connsiteY48" fmla="*/ 2155874 h 2752820"/>
                  <a:gd name="connsiteX49" fmla="*/ 582567 w 1206591"/>
                  <a:gd name="connsiteY49" fmla="*/ 2089402 h 2752820"/>
                  <a:gd name="connsiteX50" fmla="*/ 580320 w 1206591"/>
                  <a:gd name="connsiteY50" fmla="*/ 2084265 h 2752820"/>
                  <a:gd name="connsiteX51" fmla="*/ 577741 w 1206591"/>
                  <a:gd name="connsiteY51" fmla="*/ 2085892 h 2752820"/>
                  <a:gd name="connsiteX52" fmla="*/ 573792 w 1206591"/>
                  <a:gd name="connsiteY52" fmla="*/ 2083259 h 2752820"/>
                  <a:gd name="connsiteX53" fmla="*/ 559971 w 1206591"/>
                  <a:gd name="connsiteY53" fmla="*/ 2070316 h 2752820"/>
                  <a:gd name="connsiteX54" fmla="*/ 575766 w 1206591"/>
                  <a:gd name="connsiteY54" fmla="*/ 2039603 h 2752820"/>
                  <a:gd name="connsiteX55" fmla="*/ 581909 w 1206591"/>
                  <a:gd name="connsiteY55" fmla="*/ 2023588 h 2752820"/>
                  <a:gd name="connsiteX56" fmla="*/ 575985 w 1206591"/>
                  <a:gd name="connsiteY56" fmla="*/ 1975544 h 2752820"/>
                  <a:gd name="connsiteX57" fmla="*/ 527502 w 1206591"/>
                  <a:gd name="connsiteY57" fmla="*/ 1912143 h 2752820"/>
                  <a:gd name="connsiteX58" fmla="*/ 527502 w 1206591"/>
                  <a:gd name="connsiteY58" fmla="*/ 1883623 h 2752820"/>
                  <a:gd name="connsiteX59" fmla="*/ 562164 w 1206591"/>
                  <a:gd name="connsiteY59" fmla="*/ 1814738 h 2752820"/>
                  <a:gd name="connsiteX60" fmla="*/ 543736 w 1206591"/>
                  <a:gd name="connsiteY60" fmla="*/ 1755725 h 2752820"/>
                  <a:gd name="connsiteX61" fmla="*/ 532109 w 1206591"/>
                  <a:gd name="connsiteY61" fmla="*/ 1738613 h 2752820"/>
                  <a:gd name="connsiteX62" fmla="*/ 534084 w 1206591"/>
                  <a:gd name="connsiteY62" fmla="*/ 1736639 h 2752820"/>
                  <a:gd name="connsiteX63" fmla="*/ 534303 w 1206591"/>
                  <a:gd name="connsiteY63" fmla="*/ 1736200 h 2752820"/>
                  <a:gd name="connsiteX64" fmla="*/ 532109 w 1206591"/>
                  <a:gd name="connsiteY64" fmla="*/ 1735103 h 2752820"/>
                  <a:gd name="connsiteX65" fmla="*/ 501616 w 1206591"/>
                  <a:gd name="connsiteY65" fmla="*/ 1709874 h 2752820"/>
                  <a:gd name="connsiteX66" fmla="*/ 497008 w 1206591"/>
                  <a:gd name="connsiteY66" fmla="*/ 1687937 h 2752820"/>
                  <a:gd name="connsiteX67" fmla="*/ 531808 w 1206591"/>
                  <a:gd name="connsiteY67" fmla="*/ 1626564 h 2752820"/>
                  <a:gd name="connsiteX68" fmla="*/ 531822 w 1206591"/>
                  <a:gd name="connsiteY68" fmla="*/ 1627420 h 2752820"/>
                  <a:gd name="connsiteX69" fmla="*/ 532461 w 1206591"/>
                  <a:gd name="connsiteY69" fmla="*/ 1563126 h 2752820"/>
                  <a:gd name="connsiteX70" fmla="*/ 473315 w 1206591"/>
                  <a:gd name="connsiteY70" fmla="*/ 1495321 h 2752820"/>
                  <a:gd name="connsiteX71" fmla="*/ 471341 w 1206591"/>
                  <a:gd name="connsiteY71" fmla="*/ 1476454 h 2752820"/>
                  <a:gd name="connsiteX72" fmla="*/ 495253 w 1206591"/>
                  <a:gd name="connsiteY72" fmla="*/ 1441134 h 2752820"/>
                  <a:gd name="connsiteX73" fmla="*/ 463662 w 1206591"/>
                  <a:gd name="connsiteY73" fmla="*/ 1350750 h 2752820"/>
                  <a:gd name="connsiteX74" fmla="*/ 449841 w 1206591"/>
                  <a:gd name="connsiteY74" fmla="*/ 1348117 h 2752820"/>
                  <a:gd name="connsiteX75" fmla="*/ 437556 w 1206591"/>
                  <a:gd name="connsiteY75" fmla="*/ 1335173 h 2752820"/>
                  <a:gd name="connsiteX76" fmla="*/ 438214 w 1206591"/>
                  <a:gd name="connsiteY76" fmla="*/ 1311042 h 2752820"/>
                  <a:gd name="connsiteX77" fmla="*/ 422638 w 1206591"/>
                  <a:gd name="connsiteY77" fmla="*/ 1304021 h 2752820"/>
                  <a:gd name="connsiteX78" fmla="*/ 406404 w 1206591"/>
                  <a:gd name="connsiteY78" fmla="*/ 1304021 h 2752820"/>
                  <a:gd name="connsiteX79" fmla="*/ 348049 w 1206591"/>
                  <a:gd name="connsiteY79" fmla="*/ 1311041 h 2752820"/>
                  <a:gd name="connsiteX80" fmla="*/ 334447 w 1206591"/>
                  <a:gd name="connsiteY80" fmla="*/ 1296343 h 2752820"/>
                  <a:gd name="connsiteX81" fmla="*/ 338177 w 1206591"/>
                  <a:gd name="connsiteY81" fmla="*/ 1192356 h 2752820"/>
                  <a:gd name="connsiteX82" fmla="*/ 339472 w 1206591"/>
                  <a:gd name="connsiteY82" fmla="*/ 1143444 h 2752820"/>
                  <a:gd name="connsiteX83" fmla="*/ 265987 w 1206591"/>
                  <a:gd name="connsiteY83" fmla="*/ 1103558 h 2752820"/>
                  <a:gd name="connsiteX84" fmla="*/ 0 w 1206591"/>
                  <a:gd name="connsiteY84" fmla="*/ 603296 h 2752820"/>
                  <a:gd name="connsiteX85" fmla="*/ 47410 w 1206591"/>
                  <a:gd name="connsiteY85" fmla="*/ 368466 h 275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06591" h="2752820">
                    <a:moveTo>
                      <a:pt x="47410" y="368466"/>
                    </a:moveTo>
                    <a:cubicBezTo>
                      <a:pt x="138995" y="151934"/>
                      <a:pt x="353402" y="0"/>
                      <a:pt x="603296" y="0"/>
                    </a:cubicBezTo>
                    <a:cubicBezTo>
                      <a:pt x="686593" y="0"/>
                      <a:pt x="765948" y="16882"/>
                      <a:pt x="838125" y="47410"/>
                    </a:cubicBezTo>
                    <a:lnTo>
                      <a:pt x="877680" y="72242"/>
                    </a:lnTo>
                    <a:lnTo>
                      <a:pt x="665356" y="176012"/>
                    </a:lnTo>
                    <a:cubicBezTo>
                      <a:pt x="646281" y="167944"/>
                      <a:pt x="625309" y="163483"/>
                      <a:pt x="603296" y="163483"/>
                    </a:cubicBezTo>
                    <a:cubicBezTo>
                      <a:pt x="515241" y="163482"/>
                      <a:pt x="443859" y="234864"/>
                      <a:pt x="443859" y="322919"/>
                    </a:cubicBezTo>
                    <a:cubicBezTo>
                      <a:pt x="443859" y="410974"/>
                      <a:pt x="515241" y="482356"/>
                      <a:pt x="603296" y="482356"/>
                    </a:cubicBezTo>
                    <a:cubicBezTo>
                      <a:pt x="691351" y="482356"/>
                      <a:pt x="762733" y="410974"/>
                      <a:pt x="762733" y="322919"/>
                    </a:cubicBezTo>
                    <a:lnTo>
                      <a:pt x="753492" y="277148"/>
                    </a:lnTo>
                    <a:lnTo>
                      <a:pt x="785562" y="266006"/>
                    </a:lnTo>
                    <a:cubicBezTo>
                      <a:pt x="852084" y="235545"/>
                      <a:pt x="888055" y="182914"/>
                      <a:pt x="938904" y="129739"/>
                    </a:cubicBezTo>
                    <a:lnTo>
                      <a:pt x="972122" y="129039"/>
                    </a:lnTo>
                    <a:lnTo>
                      <a:pt x="1029890" y="176701"/>
                    </a:lnTo>
                    <a:cubicBezTo>
                      <a:pt x="1139065" y="285875"/>
                      <a:pt x="1206591" y="436699"/>
                      <a:pt x="1206591" y="603295"/>
                    </a:cubicBezTo>
                    <a:cubicBezTo>
                      <a:pt x="1206591" y="811540"/>
                      <a:pt x="1101081" y="995141"/>
                      <a:pt x="940604" y="1103558"/>
                    </a:cubicBezTo>
                    <a:lnTo>
                      <a:pt x="857670" y="1148573"/>
                    </a:lnTo>
                    <a:lnTo>
                      <a:pt x="857670" y="2588272"/>
                    </a:lnTo>
                    <a:cubicBezTo>
                      <a:pt x="857669" y="2591783"/>
                      <a:pt x="856792" y="2595512"/>
                      <a:pt x="858547" y="2599022"/>
                    </a:cubicBezTo>
                    <a:lnTo>
                      <a:pt x="853940" y="2605603"/>
                    </a:lnTo>
                    <a:cubicBezTo>
                      <a:pt x="832879" y="2625347"/>
                      <a:pt x="812258" y="2645530"/>
                      <a:pt x="792294" y="2666372"/>
                    </a:cubicBezTo>
                    <a:cubicBezTo>
                      <a:pt x="780667" y="2678657"/>
                      <a:pt x="768601" y="2690065"/>
                      <a:pt x="755438" y="2700595"/>
                    </a:cubicBezTo>
                    <a:lnTo>
                      <a:pt x="754564" y="2698017"/>
                    </a:lnTo>
                    <a:lnTo>
                      <a:pt x="754561" y="2698182"/>
                    </a:lnTo>
                    <a:cubicBezTo>
                      <a:pt x="754341" y="2699498"/>
                      <a:pt x="754342" y="2701034"/>
                      <a:pt x="753684" y="2702350"/>
                    </a:cubicBezTo>
                    <a:lnTo>
                      <a:pt x="710465" y="2745349"/>
                    </a:lnTo>
                    <a:cubicBezTo>
                      <a:pt x="705420" y="2750394"/>
                      <a:pt x="699058" y="2753027"/>
                      <a:pt x="691819" y="2752808"/>
                    </a:cubicBezTo>
                    <a:lnTo>
                      <a:pt x="657156" y="2751930"/>
                    </a:lnTo>
                    <a:cubicBezTo>
                      <a:pt x="657154" y="2750533"/>
                      <a:pt x="657151" y="2749136"/>
                      <a:pt x="657149" y="2747739"/>
                    </a:cubicBezTo>
                    <a:lnTo>
                      <a:pt x="655130" y="2750014"/>
                    </a:lnTo>
                    <a:cubicBezTo>
                      <a:pt x="653989" y="2750545"/>
                      <a:pt x="652385" y="2750724"/>
                      <a:pt x="650136" y="2750394"/>
                    </a:cubicBezTo>
                    <a:cubicBezTo>
                      <a:pt x="644213" y="2748639"/>
                      <a:pt x="640483" y="2744033"/>
                      <a:pt x="636754" y="2739645"/>
                    </a:cubicBezTo>
                    <a:lnTo>
                      <a:pt x="464979" y="2536499"/>
                    </a:lnTo>
                    <a:cubicBezTo>
                      <a:pt x="454668" y="2524433"/>
                      <a:pt x="455107" y="2516974"/>
                      <a:pt x="466076" y="2504909"/>
                    </a:cubicBezTo>
                    <a:cubicBezTo>
                      <a:pt x="482090" y="2487138"/>
                      <a:pt x="500298" y="2471343"/>
                      <a:pt x="512365" y="2450064"/>
                    </a:cubicBezTo>
                    <a:cubicBezTo>
                      <a:pt x="516313" y="2438216"/>
                      <a:pt x="514339" y="2426150"/>
                      <a:pt x="513461" y="2414304"/>
                    </a:cubicBezTo>
                    <a:cubicBezTo>
                      <a:pt x="509951" y="2368893"/>
                      <a:pt x="508635" y="2377229"/>
                      <a:pt x="542639" y="2356607"/>
                    </a:cubicBezTo>
                    <a:cubicBezTo>
                      <a:pt x="577960" y="2335108"/>
                      <a:pt x="612183" y="2312073"/>
                      <a:pt x="640702" y="2281579"/>
                    </a:cubicBezTo>
                    <a:cubicBezTo>
                      <a:pt x="646626" y="2275217"/>
                      <a:pt x="651672" y="2267978"/>
                      <a:pt x="657156" y="2261176"/>
                    </a:cubicBezTo>
                    <a:lnTo>
                      <a:pt x="659999" y="2263633"/>
                    </a:lnTo>
                    <a:cubicBezTo>
                      <a:pt x="660002" y="2262887"/>
                      <a:pt x="660005" y="2262142"/>
                      <a:pt x="660008" y="2261397"/>
                    </a:cubicBezTo>
                    <a:cubicBezTo>
                      <a:pt x="660008" y="2259421"/>
                      <a:pt x="660227" y="2257886"/>
                      <a:pt x="661105" y="2256131"/>
                    </a:cubicBezTo>
                    <a:cubicBezTo>
                      <a:pt x="669661" y="2238361"/>
                      <a:pt x="676681" y="2219933"/>
                      <a:pt x="679094" y="2199970"/>
                    </a:cubicBezTo>
                    <a:cubicBezTo>
                      <a:pt x="679752" y="2199751"/>
                      <a:pt x="680191" y="2199311"/>
                      <a:pt x="680850" y="2198873"/>
                    </a:cubicBezTo>
                    <a:cubicBezTo>
                      <a:pt x="682385" y="2190098"/>
                      <a:pt x="686992" y="2181103"/>
                      <a:pt x="678655" y="2173205"/>
                    </a:cubicBezTo>
                    <a:cubicBezTo>
                      <a:pt x="673390" y="2167940"/>
                      <a:pt x="668345" y="2162895"/>
                      <a:pt x="663080" y="2157849"/>
                    </a:cubicBezTo>
                    <a:cubicBezTo>
                      <a:pt x="663079" y="2157410"/>
                      <a:pt x="663299" y="2156752"/>
                      <a:pt x="663299" y="2156313"/>
                    </a:cubicBezTo>
                    <a:cubicBezTo>
                      <a:pt x="663468" y="2154818"/>
                      <a:pt x="663638" y="2153324"/>
                      <a:pt x="663807" y="2151829"/>
                    </a:cubicBezTo>
                    <a:lnTo>
                      <a:pt x="661325" y="2155874"/>
                    </a:lnTo>
                    <a:lnTo>
                      <a:pt x="582567" y="2089402"/>
                    </a:lnTo>
                    <a:lnTo>
                      <a:pt x="580320" y="2084265"/>
                    </a:lnTo>
                    <a:lnTo>
                      <a:pt x="577741" y="2085892"/>
                    </a:lnTo>
                    <a:lnTo>
                      <a:pt x="573792" y="2083259"/>
                    </a:lnTo>
                    <a:cubicBezTo>
                      <a:pt x="569185" y="2078872"/>
                      <a:pt x="564578" y="2074484"/>
                      <a:pt x="559971" y="2070316"/>
                    </a:cubicBezTo>
                    <a:cubicBezTo>
                      <a:pt x="564578" y="2059566"/>
                      <a:pt x="568526" y="2048817"/>
                      <a:pt x="575766" y="2039603"/>
                    </a:cubicBezTo>
                    <a:cubicBezTo>
                      <a:pt x="579423" y="2031814"/>
                      <a:pt x="581292" y="2034438"/>
                      <a:pt x="581909" y="2023588"/>
                    </a:cubicBezTo>
                    <a:cubicBezTo>
                      <a:pt x="581945" y="2012912"/>
                      <a:pt x="585052" y="1994118"/>
                      <a:pt x="575985" y="1975544"/>
                    </a:cubicBezTo>
                    <a:cubicBezTo>
                      <a:pt x="561725" y="1952948"/>
                      <a:pt x="543517" y="1933423"/>
                      <a:pt x="527502" y="1912143"/>
                    </a:cubicBezTo>
                    <a:cubicBezTo>
                      <a:pt x="524870" y="1902710"/>
                      <a:pt x="524870" y="1893057"/>
                      <a:pt x="527502" y="1883623"/>
                    </a:cubicBezTo>
                    <a:cubicBezTo>
                      <a:pt x="543078" y="1862563"/>
                      <a:pt x="554266" y="1839528"/>
                      <a:pt x="562164" y="1814738"/>
                    </a:cubicBezTo>
                    <a:cubicBezTo>
                      <a:pt x="566332" y="1791923"/>
                      <a:pt x="554925" y="1773934"/>
                      <a:pt x="543736" y="1755725"/>
                    </a:cubicBezTo>
                    <a:cubicBezTo>
                      <a:pt x="540226" y="1749801"/>
                      <a:pt x="536058" y="1744317"/>
                      <a:pt x="532109" y="1738613"/>
                    </a:cubicBezTo>
                    <a:cubicBezTo>
                      <a:pt x="531451" y="1736858"/>
                      <a:pt x="532109" y="1735981"/>
                      <a:pt x="534084" y="1736639"/>
                    </a:cubicBezTo>
                    <a:cubicBezTo>
                      <a:pt x="534303" y="1736420"/>
                      <a:pt x="534303" y="1736420"/>
                      <a:pt x="534303" y="1736200"/>
                    </a:cubicBezTo>
                    <a:cubicBezTo>
                      <a:pt x="533645" y="1735761"/>
                      <a:pt x="532987" y="1735542"/>
                      <a:pt x="532109" y="1735103"/>
                    </a:cubicBezTo>
                    <a:lnTo>
                      <a:pt x="501616" y="1709874"/>
                    </a:lnTo>
                    <a:cubicBezTo>
                      <a:pt x="493498" y="1703732"/>
                      <a:pt x="492621" y="1696712"/>
                      <a:pt x="497008" y="1687937"/>
                    </a:cubicBezTo>
                    <a:cubicBezTo>
                      <a:pt x="502040" y="1674052"/>
                      <a:pt x="526006" y="1636651"/>
                      <a:pt x="531808" y="1626564"/>
                    </a:cubicBezTo>
                    <a:cubicBezTo>
                      <a:pt x="531813" y="1626850"/>
                      <a:pt x="531817" y="1627134"/>
                      <a:pt x="531822" y="1627420"/>
                    </a:cubicBezTo>
                    <a:cubicBezTo>
                      <a:pt x="531931" y="1616847"/>
                      <a:pt x="542213" y="1585142"/>
                      <a:pt x="532461" y="1563126"/>
                    </a:cubicBezTo>
                    <a:lnTo>
                      <a:pt x="473315" y="1495321"/>
                    </a:lnTo>
                    <a:cubicBezTo>
                      <a:pt x="465417" y="1489837"/>
                      <a:pt x="466295" y="1483475"/>
                      <a:pt x="471341" y="1476454"/>
                    </a:cubicBezTo>
                    <a:cubicBezTo>
                      <a:pt x="479896" y="1465046"/>
                      <a:pt x="488233" y="1453638"/>
                      <a:pt x="495253" y="1441134"/>
                    </a:cubicBezTo>
                    <a:cubicBezTo>
                      <a:pt x="516972" y="1402742"/>
                      <a:pt x="504687" y="1367642"/>
                      <a:pt x="463662" y="1350750"/>
                    </a:cubicBezTo>
                    <a:cubicBezTo>
                      <a:pt x="459275" y="1348994"/>
                      <a:pt x="454668" y="1347678"/>
                      <a:pt x="449841" y="1348117"/>
                    </a:cubicBezTo>
                    <a:cubicBezTo>
                      <a:pt x="439969" y="1349213"/>
                      <a:pt x="436679" y="1344388"/>
                      <a:pt x="437556" y="1335173"/>
                    </a:cubicBezTo>
                    <a:cubicBezTo>
                      <a:pt x="438214" y="1327276"/>
                      <a:pt x="437995" y="1319159"/>
                      <a:pt x="438214" y="1311042"/>
                    </a:cubicBezTo>
                    <a:lnTo>
                      <a:pt x="422638" y="1304021"/>
                    </a:lnTo>
                    <a:lnTo>
                      <a:pt x="406404" y="1304021"/>
                    </a:lnTo>
                    <a:cubicBezTo>
                      <a:pt x="387098" y="1306873"/>
                      <a:pt x="368012" y="1312358"/>
                      <a:pt x="348049" y="1311041"/>
                    </a:cubicBezTo>
                    <a:cubicBezTo>
                      <a:pt x="334667" y="1310164"/>
                      <a:pt x="333789" y="1310164"/>
                      <a:pt x="334447" y="1296343"/>
                    </a:cubicBezTo>
                    <a:cubicBezTo>
                      <a:pt x="336422" y="1261680"/>
                      <a:pt x="337738" y="1227018"/>
                      <a:pt x="338177" y="1192356"/>
                    </a:cubicBezTo>
                    <a:cubicBezTo>
                      <a:pt x="338609" y="1176052"/>
                      <a:pt x="339040" y="1159748"/>
                      <a:pt x="339472" y="1143444"/>
                    </a:cubicBezTo>
                    <a:lnTo>
                      <a:pt x="265987" y="1103558"/>
                    </a:lnTo>
                    <a:cubicBezTo>
                      <a:pt x="105510" y="995141"/>
                      <a:pt x="0" y="811540"/>
                      <a:pt x="0" y="603296"/>
                    </a:cubicBezTo>
                    <a:cubicBezTo>
                      <a:pt x="0" y="519998"/>
                      <a:pt x="16882" y="440643"/>
                      <a:pt x="47410" y="36846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991DA42-BE3E-4EE3-91E6-F1547019BC3A}"/>
                  </a:ext>
                </a:extLst>
              </p:cNvPr>
              <p:cNvSpPr/>
              <p:nvPr/>
            </p:nvSpPr>
            <p:spPr>
              <a:xfrm rot="3782544">
                <a:off x="6877925" y="2428832"/>
                <a:ext cx="1206591" cy="2752820"/>
              </a:xfrm>
              <a:custGeom>
                <a:avLst/>
                <a:gdLst>
                  <a:gd name="connsiteX0" fmla="*/ 47410 w 1206591"/>
                  <a:gd name="connsiteY0" fmla="*/ 368466 h 2752820"/>
                  <a:gd name="connsiteX1" fmla="*/ 603296 w 1206591"/>
                  <a:gd name="connsiteY1" fmla="*/ 0 h 2752820"/>
                  <a:gd name="connsiteX2" fmla="*/ 838125 w 1206591"/>
                  <a:gd name="connsiteY2" fmla="*/ 47410 h 2752820"/>
                  <a:gd name="connsiteX3" fmla="*/ 897862 w 1206591"/>
                  <a:gd name="connsiteY3" fmla="*/ 79833 h 2752820"/>
                  <a:gd name="connsiteX4" fmla="*/ 803376 w 1206591"/>
                  <a:gd name="connsiteY4" fmla="*/ 156473 h 2752820"/>
                  <a:gd name="connsiteX5" fmla="*/ 703894 w 1206591"/>
                  <a:gd name="connsiteY5" fmla="*/ 201995 h 2752820"/>
                  <a:gd name="connsiteX6" fmla="*/ 665356 w 1206591"/>
                  <a:gd name="connsiteY6" fmla="*/ 176012 h 2752820"/>
                  <a:gd name="connsiteX7" fmla="*/ 603296 w 1206591"/>
                  <a:gd name="connsiteY7" fmla="*/ 163483 h 2752820"/>
                  <a:gd name="connsiteX8" fmla="*/ 443859 w 1206591"/>
                  <a:gd name="connsiteY8" fmla="*/ 322919 h 2752820"/>
                  <a:gd name="connsiteX9" fmla="*/ 603296 w 1206591"/>
                  <a:gd name="connsiteY9" fmla="*/ 482356 h 2752820"/>
                  <a:gd name="connsiteX10" fmla="*/ 762733 w 1206591"/>
                  <a:gd name="connsiteY10" fmla="*/ 322919 h 2752820"/>
                  <a:gd name="connsiteX11" fmla="*/ 753492 w 1206591"/>
                  <a:gd name="connsiteY11" fmla="*/ 277148 h 2752820"/>
                  <a:gd name="connsiteX12" fmla="*/ 785562 w 1206591"/>
                  <a:gd name="connsiteY12" fmla="*/ 266006 h 2752820"/>
                  <a:gd name="connsiteX13" fmla="*/ 963332 w 1206591"/>
                  <a:gd name="connsiteY13" fmla="*/ 139490 h 2752820"/>
                  <a:gd name="connsiteX14" fmla="*/ 972122 w 1206591"/>
                  <a:gd name="connsiteY14" fmla="*/ 129039 h 2752820"/>
                  <a:gd name="connsiteX15" fmla="*/ 1029890 w 1206591"/>
                  <a:gd name="connsiteY15" fmla="*/ 176701 h 2752820"/>
                  <a:gd name="connsiteX16" fmla="*/ 1206591 w 1206591"/>
                  <a:gd name="connsiteY16" fmla="*/ 603295 h 2752820"/>
                  <a:gd name="connsiteX17" fmla="*/ 940604 w 1206591"/>
                  <a:gd name="connsiteY17" fmla="*/ 1103558 h 2752820"/>
                  <a:gd name="connsiteX18" fmla="*/ 857670 w 1206591"/>
                  <a:gd name="connsiteY18" fmla="*/ 1148573 h 2752820"/>
                  <a:gd name="connsiteX19" fmla="*/ 857670 w 1206591"/>
                  <a:gd name="connsiteY19" fmla="*/ 2588272 h 2752820"/>
                  <a:gd name="connsiteX20" fmla="*/ 858547 w 1206591"/>
                  <a:gd name="connsiteY20" fmla="*/ 2599022 h 2752820"/>
                  <a:gd name="connsiteX21" fmla="*/ 853940 w 1206591"/>
                  <a:gd name="connsiteY21" fmla="*/ 2605603 h 2752820"/>
                  <a:gd name="connsiteX22" fmla="*/ 792294 w 1206591"/>
                  <a:gd name="connsiteY22" fmla="*/ 2666372 h 2752820"/>
                  <a:gd name="connsiteX23" fmla="*/ 755438 w 1206591"/>
                  <a:gd name="connsiteY23" fmla="*/ 2700595 h 2752820"/>
                  <a:gd name="connsiteX24" fmla="*/ 754564 w 1206591"/>
                  <a:gd name="connsiteY24" fmla="*/ 2698017 h 2752820"/>
                  <a:gd name="connsiteX25" fmla="*/ 754561 w 1206591"/>
                  <a:gd name="connsiteY25" fmla="*/ 2698182 h 2752820"/>
                  <a:gd name="connsiteX26" fmla="*/ 753684 w 1206591"/>
                  <a:gd name="connsiteY26" fmla="*/ 2702350 h 2752820"/>
                  <a:gd name="connsiteX27" fmla="*/ 710465 w 1206591"/>
                  <a:gd name="connsiteY27" fmla="*/ 2745349 h 2752820"/>
                  <a:gd name="connsiteX28" fmla="*/ 691819 w 1206591"/>
                  <a:gd name="connsiteY28" fmla="*/ 2752808 h 2752820"/>
                  <a:gd name="connsiteX29" fmla="*/ 657156 w 1206591"/>
                  <a:gd name="connsiteY29" fmla="*/ 2751930 h 2752820"/>
                  <a:gd name="connsiteX30" fmla="*/ 657149 w 1206591"/>
                  <a:gd name="connsiteY30" fmla="*/ 2747739 h 2752820"/>
                  <a:gd name="connsiteX31" fmla="*/ 655130 w 1206591"/>
                  <a:gd name="connsiteY31" fmla="*/ 2750014 h 2752820"/>
                  <a:gd name="connsiteX32" fmla="*/ 650136 w 1206591"/>
                  <a:gd name="connsiteY32" fmla="*/ 2750394 h 2752820"/>
                  <a:gd name="connsiteX33" fmla="*/ 636754 w 1206591"/>
                  <a:gd name="connsiteY33" fmla="*/ 2739645 h 2752820"/>
                  <a:gd name="connsiteX34" fmla="*/ 464979 w 1206591"/>
                  <a:gd name="connsiteY34" fmla="*/ 2536499 h 2752820"/>
                  <a:gd name="connsiteX35" fmla="*/ 466076 w 1206591"/>
                  <a:gd name="connsiteY35" fmla="*/ 2504909 h 2752820"/>
                  <a:gd name="connsiteX36" fmla="*/ 512365 w 1206591"/>
                  <a:gd name="connsiteY36" fmla="*/ 2450064 h 2752820"/>
                  <a:gd name="connsiteX37" fmla="*/ 513461 w 1206591"/>
                  <a:gd name="connsiteY37" fmla="*/ 2414304 h 2752820"/>
                  <a:gd name="connsiteX38" fmla="*/ 542639 w 1206591"/>
                  <a:gd name="connsiteY38" fmla="*/ 2356607 h 2752820"/>
                  <a:gd name="connsiteX39" fmla="*/ 640702 w 1206591"/>
                  <a:gd name="connsiteY39" fmla="*/ 2281579 h 2752820"/>
                  <a:gd name="connsiteX40" fmla="*/ 657156 w 1206591"/>
                  <a:gd name="connsiteY40" fmla="*/ 2261176 h 2752820"/>
                  <a:gd name="connsiteX41" fmla="*/ 659999 w 1206591"/>
                  <a:gd name="connsiteY41" fmla="*/ 2263633 h 2752820"/>
                  <a:gd name="connsiteX42" fmla="*/ 660008 w 1206591"/>
                  <a:gd name="connsiteY42" fmla="*/ 2261397 h 2752820"/>
                  <a:gd name="connsiteX43" fmla="*/ 661105 w 1206591"/>
                  <a:gd name="connsiteY43" fmla="*/ 2256131 h 2752820"/>
                  <a:gd name="connsiteX44" fmla="*/ 679094 w 1206591"/>
                  <a:gd name="connsiteY44" fmla="*/ 2199970 h 2752820"/>
                  <a:gd name="connsiteX45" fmla="*/ 680850 w 1206591"/>
                  <a:gd name="connsiteY45" fmla="*/ 2198873 h 2752820"/>
                  <a:gd name="connsiteX46" fmla="*/ 678655 w 1206591"/>
                  <a:gd name="connsiteY46" fmla="*/ 2173205 h 2752820"/>
                  <a:gd name="connsiteX47" fmla="*/ 663080 w 1206591"/>
                  <a:gd name="connsiteY47" fmla="*/ 2157849 h 2752820"/>
                  <a:gd name="connsiteX48" fmla="*/ 663299 w 1206591"/>
                  <a:gd name="connsiteY48" fmla="*/ 2156313 h 2752820"/>
                  <a:gd name="connsiteX49" fmla="*/ 663807 w 1206591"/>
                  <a:gd name="connsiteY49" fmla="*/ 2151829 h 2752820"/>
                  <a:gd name="connsiteX50" fmla="*/ 661325 w 1206591"/>
                  <a:gd name="connsiteY50" fmla="*/ 2155874 h 2752820"/>
                  <a:gd name="connsiteX51" fmla="*/ 582567 w 1206591"/>
                  <a:gd name="connsiteY51" fmla="*/ 2089402 h 2752820"/>
                  <a:gd name="connsiteX52" fmla="*/ 580320 w 1206591"/>
                  <a:gd name="connsiteY52" fmla="*/ 2084265 h 2752820"/>
                  <a:gd name="connsiteX53" fmla="*/ 577741 w 1206591"/>
                  <a:gd name="connsiteY53" fmla="*/ 2085892 h 2752820"/>
                  <a:gd name="connsiteX54" fmla="*/ 573792 w 1206591"/>
                  <a:gd name="connsiteY54" fmla="*/ 2083259 h 2752820"/>
                  <a:gd name="connsiteX55" fmla="*/ 559971 w 1206591"/>
                  <a:gd name="connsiteY55" fmla="*/ 2070316 h 2752820"/>
                  <a:gd name="connsiteX56" fmla="*/ 575766 w 1206591"/>
                  <a:gd name="connsiteY56" fmla="*/ 2039603 h 2752820"/>
                  <a:gd name="connsiteX57" fmla="*/ 581909 w 1206591"/>
                  <a:gd name="connsiteY57" fmla="*/ 2023588 h 2752820"/>
                  <a:gd name="connsiteX58" fmla="*/ 575985 w 1206591"/>
                  <a:gd name="connsiteY58" fmla="*/ 1975544 h 2752820"/>
                  <a:gd name="connsiteX59" fmla="*/ 527502 w 1206591"/>
                  <a:gd name="connsiteY59" fmla="*/ 1912143 h 2752820"/>
                  <a:gd name="connsiteX60" fmla="*/ 527502 w 1206591"/>
                  <a:gd name="connsiteY60" fmla="*/ 1883623 h 2752820"/>
                  <a:gd name="connsiteX61" fmla="*/ 562164 w 1206591"/>
                  <a:gd name="connsiteY61" fmla="*/ 1814738 h 2752820"/>
                  <a:gd name="connsiteX62" fmla="*/ 543736 w 1206591"/>
                  <a:gd name="connsiteY62" fmla="*/ 1755725 h 2752820"/>
                  <a:gd name="connsiteX63" fmla="*/ 532109 w 1206591"/>
                  <a:gd name="connsiteY63" fmla="*/ 1738613 h 2752820"/>
                  <a:gd name="connsiteX64" fmla="*/ 534084 w 1206591"/>
                  <a:gd name="connsiteY64" fmla="*/ 1736639 h 2752820"/>
                  <a:gd name="connsiteX65" fmla="*/ 534303 w 1206591"/>
                  <a:gd name="connsiteY65" fmla="*/ 1736200 h 2752820"/>
                  <a:gd name="connsiteX66" fmla="*/ 532109 w 1206591"/>
                  <a:gd name="connsiteY66" fmla="*/ 1735103 h 2752820"/>
                  <a:gd name="connsiteX67" fmla="*/ 501616 w 1206591"/>
                  <a:gd name="connsiteY67" fmla="*/ 1709874 h 2752820"/>
                  <a:gd name="connsiteX68" fmla="*/ 497008 w 1206591"/>
                  <a:gd name="connsiteY68" fmla="*/ 1687937 h 2752820"/>
                  <a:gd name="connsiteX69" fmla="*/ 531808 w 1206591"/>
                  <a:gd name="connsiteY69" fmla="*/ 1626564 h 2752820"/>
                  <a:gd name="connsiteX70" fmla="*/ 531822 w 1206591"/>
                  <a:gd name="connsiteY70" fmla="*/ 1627420 h 2752820"/>
                  <a:gd name="connsiteX71" fmla="*/ 532461 w 1206591"/>
                  <a:gd name="connsiteY71" fmla="*/ 1563126 h 2752820"/>
                  <a:gd name="connsiteX72" fmla="*/ 473315 w 1206591"/>
                  <a:gd name="connsiteY72" fmla="*/ 1495321 h 2752820"/>
                  <a:gd name="connsiteX73" fmla="*/ 471341 w 1206591"/>
                  <a:gd name="connsiteY73" fmla="*/ 1476454 h 2752820"/>
                  <a:gd name="connsiteX74" fmla="*/ 495253 w 1206591"/>
                  <a:gd name="connsiteY74" fmla="*/ 1441134 h 2752820"/>
                  <a:gd name="connsiteX75" fmla="*/ 463662 w 1206591"/>
                  <a:gd name="connsiteY75" fmla="*/ 1350750 h 2752820"/>
                  <a:gd name="connsiteX76" fmla="*/ 449841 w 1206591"/>
                  <a:gd name="connsiteY76" fmla="*/ 1348117 h 2752820"/>
                  <a:gd name="connsiteX77" fmla="*/ 437556 w 1206591"/>
                  <a:gd name="connsiteY77" fmla="*/ 1335173 h 2752820"/>
                  <a:gd name="connsiteX78" fmla="*/ 438214 w 1206591"/>
                  <a:gd name="connsiteY78" fmla="*/ 1311042 h 2752820"/>
                  <a:gd name="connsiteX79" fmla="*/ 422638 w 1206591"/>
                  <a:gd name="connsiteY79" fmla="*/ 1304021 h 2752820"/>
                  <a:gd name="connsiteX80" fmla="*/ 406404 w 1206591"/>
                  <a:gd name="connsiteY80" fmla="*/ 1304021 h 2752820"/>
                  <a:gd name="connsiteX81" fmla="*/ 348049 w 1206591"/>
                  <a:gd name="connsiteY81" fmla="*/ 1311041 h 2752820"/>
                  <a:gd name="connsiteX82" fmla="*/ 334447 w 1206591"/>
                  <a:gd name="connsiteY82" fmla="*/ 1296343 h 2752820"/>
                  <a:gd name="connsiteX83" fmla="*/ 338177 w 1206591"/>
                  <a:gd name="connsiteY83" fmla="*/ 1192356 h 2752820"/>
                  <a:gd name="connsiteX84" fmla="*/ 339472 w 1206591"/>
                  <a:gd name="connsiteY84" fmla="*/ 1143444 h 2752820"/>
                  <a:gd name="connsiteX85" fmla="*/ 265987 w 1206591"/>
                  <a:gd name="connsiteY85" fmla="*/ 1103558 h 2752820"/>
                  <a:gd name="connsiteX86" fmla="*/ 0 w 1206591"/>
                  <a:gd name="connsiteY86" fmla="*/ 603296 h 2752820"/>
                  <a:gd name="connsiteX87" fmla="*/ 47410 w 1206591"/>
                  <a:gd name="connsiteY87" fmla="*/ 368466 h 275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206591" h="2752820">
                    <a:moveTo>
                      <a:pt x="47410" y="368466"/>
                    </a:moveTo>
                    <a:cubicBezTo>
                      <a:pt x="138995" y="151934"/>
                      <a:pt x="353402" y="0"/>
                      <a:pt x="603296" y="0"/>
                    </a:cubicBezTo>
                    <a:cubicBezTo>
                      <a:pt x="686593" y="0"/>
                      <a:pt x="765948" y="16882"/>
                      <a:pt x="838125" y="47410"/>
                    </a:cubicBezTo>
                    <a:lnTo>
                      <a:pt x="897862" y="79833"/>
                    </a:lnTo>
                    <a:lnTo>
                      <a:pt x="803376" y="156473"/>
                    </a:lnTo>
                    <a:lnTo>
                      <a:pt x="703894" y="201995"/>
                    </a:lnTo>
                    <a:lnTo>
                      <a:pt x="665356" y="176012"/>
                    </a:lnTo>
                    <a:cubicBezTo>
                      <a:pt x="646281" y="167944"/>
                      <a:pt x="625309" y="163483"/>
                      <a:pt x="603296" y="163483"/>
                    </a:cubicBezTo>
                    <a:cubicBezTo>
                      <a:pt x="515241" y="163482"/>
                      <a:pt x="443859" y="234864"/>
                      <a:pt x="443859" y="322919"/>
                    </a:cubicBezTo>
                    <a:cubicBezTo>
                      <a:pt x="443859" y="410974"/>
                      <a:pt x="515241" y="482356"/>
                      <a:pt x="603296" y="482356"/>
                    </a:cubicBezTo>
                    <a:cubicBezTo>
                      <a:pt x="691351" y="482356"/>
                      <a:pt x="762733" y="410974"/>
                      <a:pt x="762733" y="322919"/>
                    </a:cubicBezTo>
                    <a:lnTo>
                      <a:pt x="753492" y="277148"/>
                    </a:lnTo>
                    <a:lnTo>
                      <a:pt x="785562" y="266006"/>
                    </a:lnTo>
                    <a:cubicBezTo>
                      <a:pt x="852084" y="235545"/>
                      <a:pt x="912483" y="192665"/>
                      <a:pt x="963332" y="139490"/>
                    </a:cubicBezTo>
                    <a:lnTo>
                      <a:pt x="972122" y="129039"/>
                    </a:lnTo>
                    <a:lnTo>
                      <a:pt x="1029890" y="176701"/>
                    </a:lnTo>
                    <a:cubicBezTo>
                      <a:pt x="1139065" y="285875"/>
                      <a:pt x="1206591" y="436699"/>
                      <a:pt x="1206591" y="603295"/>
                    </a:cubicBezTo>
                    <a:cubicBezTo>
                      <a:pt x="1206591" y="811540"/>
                      <a:pt x="1101081" y="995141"/>
                      <a:pt x="940604" y="1103558"/>
                    </a:cubicBezTo>
                    <a:lnTo>
                      <a:pt x="857670" y="1148573"/>
                    </a:lnTo>
                    <a:lnTo>
                      <a:pt x="857670" y="2588272"/>
                    </a:lnTo>
                    <a:cubicBezTo>
                      <a:pt x="857669" y="2591783"/>
                      <a:pt x="856792" y="2595512"/>
                      <a:pt x="858547" y="2599022"/>
                    </a:cubicBezTo>
                    <a:lnTo>
                      <a:pt x="853940" y="2605603"/>
                    </a:lnTo>
                    <a:cubicBezTo>
                      <a:pt x="832879" y="2625347"/>
                      <a:pt x="812258" y="2645530"/>
                      <a:pt x="792294" y="2666372"/>
                    </a:cubicBezTo>
                    <a:cubicBezTo>
                      <a:pt x="780667" y="2678657"/>
                      <a:pt x="768601" y="2690065"/>
                      <a:pt x="755438" y="2700595"/>
                    </a:cubicBezTo>
                    <a:lnTo>
                      <a:pt x="754564" y="2698017"/>
                    </a:lnTo>
                    <a:cubicBezTo>
                      <a:pt x="754563" y="2698072"/>
                      <a:pt x="754562" y="2698127"/>
                      <a:pt x="754561" y="2698182"/>
                    </a:cubicBezTo>
                    <a:cubicBezTo>
                      <a:pt x="754341" y="2699498"/>
                      <a:pt x="754342" y="2701034"/>
                      <a:pt x="753684" y="2702350"/>
                    </a:cubicBezTo>
                    <a:lnTo>
                      <a:pt x="710465" y="2745349"/>
                    </a:lnTo>
                    <a:cubicBezTo>
                      <a:pt x="705420" y="2750394"/>
                      <a:pt x="699058" y="2753027"/>
                      <a:pt x="691819" y="2752808"/>
                    </a:cubicBezTo>
                    <a:lnTo>
                      <a:pt x="657156" y="2751930"/>
                    </a:lnTo>
                    <a:cubicBezTo>
                      <a:pt x="657154" y="2750533"/>
                      <a:pt x="657151" y="2749136"/>
                      <a:pt x="657149" y="2747739"/>
                    </a:cubicBezTo>
                    <a:lnTo>
                      <a:pt x="655130" y="2750014"/>
                    </a:lnTo>
                    <a:cubicBezTo>
                      <a:pt x="653989" y="2750545"/>
                      <a:pt x="652385" y="2750724"/>
                      <a:pt x="650136" y="2750394"/>
                    </a:cubicBezTo>
                    <a:cubicBezTo>
                      <a:pt x="644213" y="2748639"/>
                      <a:pt x="640483" y="2744033"/>
                      <a:pt x="636754" y="2739645"/>
                    </a:cubicBezTo>
                    <a:lnTo>
                      <a:pt x="464979" y="2536499"/>
                    </a:lnTo>
                    <a:cubicBezTo>
                      <a:pt x="454668" y="2524433"/>
                      <a:pt x="455107" y="2516974"/>
                      <a:pt x="466076" y="2504909"/>
                    </a:cubicBezTo>
                    <a:cubicBezTo>
                      <a:pt x="482090" y="2487138"/>
                      <a:pt x="500298" y="2471343"/>
                      <a:pt x="512365" y="2450064"/>
                    </a:cubicBezTo>
                    <a:cubicBezTo>
                      <a:pt x="516313" y="2438216"/>
                      <a:pt x="514339" y="2426150"/>
                      <a:pt x="513461" y="2414304"/>
                    </a:cubicBezTo>
                    <a:cubicBezTo>
                      <a:pt x="509951" y="2368893"/>
                      <a:pt x="508635" y="2377229"/>
                      <a:pt x="542639" y="2356607"/>
                    </a:cubicBezTo>
                    <a:cubicBezTo>
                      <a:pt x="577960" y="2335108"/>
                      <a:pt x="612183" y="2312073"/>
                      <a:pt x="640702" y="2281579"/>
                    </a:cubicBezTo>
                    <a:cubicBezTo>
                      <a:pt x="646626" y="2275217"/>
                      <a:pt x="651672" y="2267978"/>
                      <a:pt x="657156" y="2261176"/>
                    </a:cubicBezTo>
                    <a:lnTo>
                      <a:pt x="659999" y="2263633"/>
                    </a:lnTo>
                    <a:cubicBezTo>
                      <a:pt x="660002" y="2262887"/>
                      <a:pt x="660005" y="2262142"/>
                      <a:pt x="660008" y="2261397"/>
                    </a:cubicBezTo>
                    <a:cubicBezTo>
                      <a:pt x="660008" y="2259421"/>
                      <a:pt x="660227" y="2257886"/>
                      <a:pt x="661105" y="2256131"/>
                    </a:cubicBezTo>
                    <a:cubicBezTo>
                      <a:pt x="669661" y="2238361"/>
                      <a:pt x="676681" y="2219933"/>
                      <a:pt x="679094" y="2199970"/>
                    </a:cubicBezTo>
                    <a:cubicBezTo>
                      <a:pt x="679752" y="2199751"/>
                      <a:pt x="680191" y="2199311"/>
                      <a:pt x="680850" y="2198873"/>
                    </a:cubicBezTo>
                    <a:cubicBezTo>
                      <a:pt x="682385" y="2190098"/>
                      <a:pt x="686992" y="2181103"/>
                      <a:pt x="678655" y="2173205"/>
                    </a:cubicBezTo>
                    <a:cubicBezTo>
                      <a:pt x="673390" y="2167940"/>
                      <a:pt x="668345" y="2162895"/>
                      <a:pt x="663080" y="2157849"/>
                    </a:cubicBezTo>
                    <a:cubicBezTo>
                      <a:pt x="663079" y="2157410"/>
                      <a:pt x="663299" y="2156752"/>
                      <a:pt x="663299" y="2156313"/>
                    </a:cubicBezTo>
                    <a:lnTo>
                      <a:pt x="663807" y="2151829"/>
                    </a:lnTo>
                    <a:lnTo>
                      <a:pt x="661325" y="2155874"/>
                    </a:lnTo>
                    <a:lnTo>
                      <a:pt x="582567" y="2089402"/>
                    </a:lnTo>
                    <a:lnTo>
                      <a:pt x="580320" y="2084265"/>
                    </a:lnTo>
                    <a:lnTo>
                      <a:pt x="577741" y="2085892"/>
                    </a:lnTo>
                    <a:lnTo>
                      <a:pt x="573792" y="2083259"/>
                    </a:lnTo>
                    <a:cubicBezTo>
                      <a:pt x="569185" y="2078872"/>
                      <a:pt x="564578" y="2074484"/>
                      <a:pt x="559971" y="2070316"/>
                    </a:cubicBezTo>
                    <a:cubicBezTo>
                      <a:pt x="564578" y="2059566"/>
                      <a:pt x="568526" y="2048817"/>
                      <a:pt x="575766" y="2039603"/>
                    </a:cubicBezTo>
                    <a:cubicBezTo>
                      <a:pt x="579423" y="2031814"/>
                      <a:pt x="581292" y="2034438"/>
                      <a:pt x="581909" y="2023588"/>
                    </a:cubicBezTo>
                    <a:cubicBezTo>
                      <a:pt x="581945" y="2012912"/>
                      <a:pt x="585052" y="1994118"/>
                      <a:pt x="575985" y="1975544"/>
                    </a:cubicBezTo>
                    <a:cubicBezTo>
                      <a:pt x="561725" y="1952948"/>
                      <a:pt x="543517" y="1933423"/>
                      <a:pt x="527502" y="1912143"/>
                    </a:cubicBezTo>
                    <a:cubicBezTo>
                      <a:pt x="524870" y="1902710"/>
                      <a:pt x="524870" y="1893057"/>
                      <a:pt x="527502" y="1883623"/>
                    </a:cubicBezTo>
                    <a:cubicBezTo>
                      <a:pt x="543078" y="1862563"/>
                      <a:pt x="554266" y="1839528"/>
                      <a:pt x="562164" y="1814738"/>
                    </a:cubicBezTo>
                    <a:cubicBezTo>
                      <a:pt x="566332" y="1791923"/>
                      <a:pt x="554925" y="1773934"/>
                      <a:pt x="543736" y="1755725"/>
                    </a:cubicBezTo>
                    <a:cubicBezTo>
                      <a:pt x="540226" y="1749801"/>
                      <a:pt x="536058" y="1744317"/>
                      <a:pt x="532109" y="1738613"/>
                    </a:cubicBezTo>
                    <a:cubicBezTo>
                      <a:pt x="531451" y="1736858"/>
                      <a:pt x="532109" y="1735981"/>
                      <a:pt x="534084" y="1736639"/>
                    </a:cubicBezTo>
                    <a:cubicBezTo>
                      <a:pt x="534303" y="1736420"/>
                      <a:pt x="534303" y="1736420"/>
                      <a:pt x="534303" y="1736200"/>
                    </a:cubicBezTo>
                    <a:cubicBezTo>
                      <a:pt x="533645" y="1735761"/>
                      <a:pt x="532987" y="1735542"/>
                      <a:pt x="532109" y="1735103"/>
                    </a:cubicBezTo>
                    <a:lnTo>
                      <a:pt x="501616" y="1709874"/>
                    </a:lnTo>
                    <a:cubicBezTo>
                      <a:pt x="493498" y="1703732"/>
                      <a:pt x="492621" y="1696712"/>
                      <a:pt x="497008" y="1687937"/>
                    </a:cubicBezTo>
                    <a:cubicBezTo>
                      <a:pt x="502040" y="1674052"/>
                      <a:pt x="526006" y="1636651"/>
                      <a:pt x="531808" y="1626564"/>
                    </a:cubicBezTo>
                    <a:cubicBezTo>
                      <a:pt x="531813" y="1626850"/>
                      <a:pt x="531817" y="1627134"/>
                      <a:pt x="531822" y="1627420"/>
                    </a:cubicBezTo>
                    <a:cubicBezTo>
                      <a:pt x="531931" y="1616847"/>
                      <a:pt x="542213" y="1585142"/>
                      <a:pt x="532461" y="1563126"/>
                    </a:cubicBezTo>
                    <a:lnTo>
                      <a:pt x="473315" y="1495321"/>
                    </a:lnTo>
                    <a:cubicBezTo>
                      <a:pt x="465417" y="1489837"/>
                      <a:pt x="466295" y="1483475"/>
                      <a:pt x="471341" y="1476454"/>
                    </a:cubicBezTo>
                    <a:cubicBezTo>
                      <a:pt x="479896" y="1465046"/>
                      <a:pt x="488233" y="1453638"/>
                      <a:pt x="495253" y="1441134"/>
                    </a:cubicBezTo>
                    <a:cubicBezTo>
                      <a:pt x="516972" y="1402742"/>
                      <a:pt x="504687" y="1367642"/>
                      <a:pt x="463662" y="1350750"/>
                    </a:cubicBezTo>
                    <a:cubicBezTo>
                      <a:pt x="459275" y="1348994"/>
                      <a:pt x="454668" y="1347678"/>
                      <a:pt x="449841" y="1348117"/>
                    </a:cubicBezTo>
                    <a:cubicBezTo>
                      <a:pt x="439969" y="1349213"/>
                      <a:pt x="436679" y="1344388"/>
                      <a:pt x="437556" y="1335173"/>
                    </a:cubicBezTo>
                    <a:cubicBezTo>
                      <a:pt x="438214" y="1327276"/>
                      <a:pt x="437995" y="1319159"/>
                      <a:pt x="438214" y="1311042"/>
                    </a:cubicBezTo>
                    <a:lnTo>
                      <a:pt x="422638" y="1304021"/>
                    </a:lnTo>
                    <a:lnTo>
                      <a:pt x="406404" y="1304021"/>
                    </a:lnTo>
                    <a:cubicBezTo>
                      <a:pt x="387098" y="1306873"/>
                      <a:pt x="368012" y="1312358"/>
                      <a:pt x="348049" y="1311041"/>
                    </a:cubicBezTo>
                    <a:cubicBezTo>
                      <a:pt x="334667" y="1310164"/>
                      <a:pt x="333789" y="1310164"/>
                      <a:pt x="334447" y="1296343"/>
                    </a:cubicBezTo>
                    <a:cubicBezTo>
                      <a:pt x="336422" y="1261680"/>
                      <a:pt x="337738" y="1227018"/>
                      <a:pt x="338177" y="1192356"/>
                    </a:cubicBezTo>
                    <a:lnTo>
                      <a:pt x="339472" y="1143444"/>
                    </a:lnTo>
                    <a:lnTo>
                      <a:pt x="265987" y="1103558"/>
                    </a:lnTo>
                    <a:cubicBezTo>
                      <a:pt x="105510" y="995141"/>
                      <a:pt x="0" y="811540"/>
                      <a:pt x="0" y="603296"/>
                    </a:cubicBezTo>
                    <a:cubicBezTo>
                      <a:pt x="0" y="519998"/>
                      <a:pt x="16882" y="440643"/>
                      <a:pt x="47410" y="368466"/>
                    </a:cubicBezTo>
                    <a:close/>
                  </a:path>
                </a:pathLst>
              </a:cu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5371DA0-3736-4201-92AF-EFF98833F088}"/>
                  </a:ext>
                </a:extLst>
              </p:cNvPr>
              <p:cNvSpPr/>
              <p:nvPr/>
            </p:nvSpPr>
            <p:spPr>
              <a:xfrm rot="3782544">
                <a:off x="7649215" y="2933651"/>
                <a:ext cx="1042230" cy="1042230"/>
              </a:xfrm>
              <a:custGeom>
                <a:avLst/>
                <a:gdLst>
                  <a:gd name="connsiteX0" fmla="*/ 40952 w 1042230"/>
                  <a:gd name="connsiteY0" fmla="*/ 318273 h 1042230"/>
                  <a:gd name="connsiteX1" fmla="*/ 521115 w 1042230"/>
                  <a:gd name="connsiteY1" fmla="*/ 0 h 1042230"/>
                  <a:gd name="connsiteX2" fmla="*/ 723956 w 1042230"/>
                  <a:gd name="connsiteY2" fmla="*/ 40952 h 1042230"/>
                  <a:gd name="connsiteX3" fmla="*/ 746927 w 1042230"/>
                  <a:gd name="connsiteY3" fmla="*/ 53420 h 1042230"/>
                  <a:gd name="connsiteX4" fmla="*/ 736019 w 1042230"/>
                  <a:gd name="connsiteY4" fmla="*/ 62267 h 1042230"/>
                  <a:gd name="connsiteX5" fmla="*/ 718881 w 1042230"/>
                  <a:gd name="connsiteY5" fmla="*/ 52966 h 1042230"/>
                  <a:gd name="connsiteX6" fmla="*/ 521115 w 1042230"/>
                  <a:gd name="connsiteY6" fmla="*/ 13038 h 1042230"/>
                  <a:gd name="connsiteX7" fmla="*/ 13038 w 1042230"/>
                  <a:gd name="connsiteY7" fmla="*/ 521115 h 1042230"/>
                  <a:gd name="connsiteX8" fmla="*/ 521115 w 1042230"/>
                  <a:gd name="connsiteY8" fmla="*/ 1029192 h 1042230"/>
                  <a:gd name="connsiteX9" fmla="*/ 1029192 w 1042230"/>
                  <a:gd name="connsiteY9" fmla="*/ 521115 h 1042230"/>
                  <a:gd name="connsiteX10" fmla="*/ 880380 w 1042230"/>
                  <a:gd name="connsiteY10" fmla="*/ 161850 h 1042230"/>
                  <a:gd name="connsiteX11" fmla="*/ 820062 w 1042230"/>
                  <a:gd name="connsiteY11" fmla="*/ 112084 h 1042230"/>
                  <a:gd name="connsiteX12" fmla="*/ 827246 w 1042230"/>
                  <a:gd name="connsiteY12" fmla="*/ 106974 h 1042230"/>
                  <a:gd name="connsiteX13" fmla="*/ 830561 w 1042230"/>
                  <a:gd name="connsiteY13" fmla="*/ 103920 h 1042230"/>
                  <a:gd name="connsiteX14" fmla="*/ 889599 w 1042230"/>
                  <a:gd name="connsiteY14" fmla="*/ 152631 h 1042230"/>
                  <a:gd name="connsiteX15" fmla="*/ 1042230 w 1042230"/>
                  <a:gd name="connsiteY15" fmla="*/ 521115 h 1042230"/>
                  <a:gd name="connsiteX16" fmla="*/ 521115 w 1042230"/>
                  <a:gd name="connsiteY16" fmla="*/ 1042230 h 1042230"/>
                  <a:gd name="connsiteX17" fmla="*/ 0 w 1042230"/>
                  <a:gd name="connsiteY17" fmla="*/ 521115 h 1042230"/>
                  <a:gd name="connsiteX18" fmla="*/ 40952 w 1042230"/>
                  <a:gd name="connsiteY18" fmla="*/ 318273 h 1042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42230" h="1042230">
                    <a:moveTo>
                      <a:pt x="40952" y="318273"/>
                    </a:moveTo>
                    <a:cubicBezTo>
                      <a:pt x="120061" y="131237"/>
                      <a:pt x="305262" y="0"/>
                      <a:pt x="521115" y="0"/>
                    </a:cubicBezTo>
                    <a:cubicBezTo>
                      <a:pt x="593066" y="0"/>
                      <a:pt x="661611" y="14582"/>
                      <a:pt x="723956" y="40952"/>
                    </a:cubicBezTo>
                    <a:lnTo>
                      <a:pt x="746927" y="53420"/>
                    </a:lnTo>
                    <a:lnTo>
                      <a:pt x="736019" y="62267"/>
                    </a:lnTo>
                    <a:lnTo>
                      <a:pt x="718881" y="52966"/>
                    </a:lnTo>
                    <a:cubicBezTo>
                      <a:pt x="658096" y="27255"/>
                      <a:pt x="591266" y="13038"/>
                      <a:pt x="521115" y="13038"/>
                    </a:cubicBezTo>
                    <a:cubicBezTo>
                      <a:pt x="240512" y="13038"/>
                      <a:pt x="13038" y="240512"/>
                      <a:pt x="13038" y="521115"/>
                    </a:cubicBezTo>
                    <a:cubicBezTo>
                      <a:pt x="13038" y="801718"/>
                      <a:pt x="240512" y="1029192"/>
                      <a:pt x="521115" y="1029192"/>
                    </a:cubicBezTo>
                    <a:cubicBezTo>
                      <a:pt x="801718" y="1029192"/>
                      <a:pt x="1029192" y="801718"/>
                      <a:pt x="1029192" y="521115"/>
                    </a:cubicBezTo>
                    <a:cubicBezTo>
                      <a:pt x="1029192" y="380813"/>
                      <a:pt x="972324" y="253794"/>
                      <a:pt x="880380" y="161850"/>
                    </a:cubicBezTo>
                    <a:lnTo>
                      <a:pt x="820062" y="112084"/>
                    </a:lnTo>
                    <a:lnTo>
                      <a:pt x="827246" y="106974"/>
                    </a:lnTo>
                    <a:lnTo>
                      <a:pt x="830561" y="103920"/>
                    </a:lnTo>
                    <a:lnTo>
                      <a:pt x="889599" y="152631"/>
                    </a:lnTo>
                    <a:cubicBezTo>
                      <a:pt x="983902" y="246934"/>
                      <a:pt x="1042230" y="377213"/>
                      <a:pt x="1042230" y="521115"/>
                    </a:cubicBezTo>
                    <a:cubicBezTo>
                      <a:pt x="1042230" y="808919"/>
                      <a:pt x="808919" y="1042230"/>
                      <a:pt x="521115" y="1042230"/>
                    </a:cubicBezTo>
                    <a:cubicBezTo>
                      <a:pt x="233311" y="1042230"/>
                      <a:pt x="0" y="808919"/>
                      <a:pt x="0" y="521115"/>
                    </a:cubicBezTo>
                    <a:cubicBezTo>
                      <a:pt x="0" y="449164"/>
                      <a:pt x="14582" y="380619"/>
                      <a:pt x="40952" y="3182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5DBBB2C-6216-4A6F-A0EC-3BD341533EAB}"/>
                  </a:ext>
                </a:extLst>
              </p:cNvPr>
              <p:cNvSpPr/>
              <p:nvPr/>
            </p:nvSpPr>
            <p:spPr>
              <a:xfrm rot="3782544">
                <a:off x="8299277" y="3109416"/>
                <a:ext cx="182110" cy="318873"/>
              </a:xfrm>
              <a:custGeom>
                <a:avLst/>
                <a:gdLst>
                  <a:gd name="connsiteX0" fmla="*/ 332056 w 379278"/>
                  <a:gd name="connsiteY0" fmla="*/ 0 h 664112"/>
                  <a:gd name="connsiteX1" fmla="*/ 379278 w 379278"/>
                  <a:gd name="connsiteY1" fmla="*/ 4760 h 664112"/>
                  <a:gd name="connsiteX2" fmla="*/ 359578 w 379278"/>
                  <a:gd name="connsiteY2" fmla="*/ 6746 h 664112"/>
                  <a:gd name="connsiteX3" fmla="*/ 94443 w 379278"/>
                  <a:gd name="connsiteY3" fmla="*/ 332056 h 664112"/>
                  <a:gd name="connsiteX4" fmla="*/ 359578 w 379278"/>
                  <a:gd name="connsiteY4" fmla="*/ 657366 h 664112"/>
                  <a:gd name="connsiteX5" fmla="*/ 379278 w 379278"/>
                  <a:gd name="connsiteY5" fmla="*/ 659352 h 664112"/>
                  <a:gd name="connsiteX6" fmla="*/ 332056 w 379278"/>
                  <a:gd name="connsiteY6" fmla="*/ 664112 h 664112"/>
                  <a:gd name="connsiteX7" fmla="*/ 0 w 379278"/>
                  <a:gd name="connsiteY7" fmla="*/ 332056 h 664112"/>
                  <a:gd name="connsiteX8" fmla="*/ 332056 w 379278"/>
                  <a:gd name="connsiteY8" fmla="*/ 0 h 66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278" h="664112">
                    <a:moveTo>
                      <a:pt x="332056" y="0"/>
                    </a:moveTo>
                    <a:lnTo>
                      <a:pt x="379278" y="4760"/>
                    </a:lnTo>
                    <a:lnTo>
                      <a:pt x="359578" y="6746"/>
                    </a:lnTo>
                    <a:cubicBezTo>
                      <a:pt x="208266" y="37709"/>
                      <a:pt x="94443" y="171591"/>
                      <a:pt x="94443" y="332056"/>
                    </a:cubicBezTo>
                    <a:cubicBezTo>
                      <a:pt x="94443" y="492522"/>
                      <a:pt x="208266" y="626403"/>
                      <a:pt x="359578" y="657366"/>
                    </a:cubicBezTo>
                    <a:lnTo>
                      <a:pt x="379278" y="659352"/>
                    </a:lnTo>
                    <a:lnTo>
                      <a:pt x="332056" y="664112"/>
                    </a:lnTo>
                    <a:cubicBezTo>
                      <a:pt x="148667" y="664112"/>
                      <a:pt x="0" y="515445"/>
                      <a:pt x="0" y="332056"/>
                    </a:cubicBezTo>
                    <a:cubicBezTo>
                      <a:pt x="0" y="148667"/>
                      <a:pt x="148667" y="0"/>
                      <a:pt x="33205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8B8FEE2-E1AF-4110-B217-902F18279848}"/>
                  </a:ext>
                </a:extLst>
              </p:cNvPr>
              <p:cNvSpPr/>
              <p:nvPr/>
            </p:nvSpPr>
            <p:spPr>
              <a:xfrm rot="19982544">
                <a:off x="6859439" y="3733998"/>
                <a:ext cx="826635" cy="142501"/>
              </a:xfrm>
              <a:custGeom>
                <a:avLst/>
                <a:gdLst>
                  <a:gd name="connsiteX0" fmla="*/ 1719934 w 1721618"/>
                  <a:gd name="connsiteY0" fmla="*/ 186524 h 296786"/>
                  <a:gd name="connsiteX1" fmla="*/ 1716717 w 1721618"/>
                  <a:gd name="connsiteY1" fmla="*/ 206230 h 296786"/>
                  <a:gd name="connsiteX2" fmla="*/ 1636285 w 1721618"/>
                  <a:gd name="connsiteY2" fmla="*/ 233976 h 296786"/>
                  <a:gd name="connsiteX3" fmla="*/ 1302459 w 1721618"/>
                  <a:gd name="connsiteY3" fmla="*/ 288285 h 296786"/>
                  <a:gd name="connsiteX4" fmla="*/ 1302459 w 1721618"/>
                  <a:gd name="connsiteY4" fmla="*/ 290112 h 296786"/>
                  <a:gd name="connsiteX5" fmla="*/ 1291028 w 1721618"/>
                  <a:gd name="connsiteY5" fmla="*/ 290145 h 296786"/>
                  <a:gd name="connsiteX6" fmla="*/ 1250349 w 1721618"/>
                  <a:gd name="connsiteY6" fmla="*/ 296763 h 296786"/>
                  <a:gd name="connsiteX7" fmla="*/ 1242101 w 1721618"/>
                  <a:gd name="connsiteY7" fmla="*/ 296786 h 296786"/>
                  <a:gd name="connsiteX8" fmla="*/ 1242101 w 1721618"/>
                  <a:gd name="connsiteY8" fmla="*/ 290284 h 296786"/>
                  <a:gd name="connsiteX9" fmla="*/ 690375 w 1721618"/>
                  <a:gd name="connsiteY9" fmla="*/ 291854 h 296786"/>
                  <a:gd name="connsiteX10" fmla="*/ 566098 w 1721618"/>
                  <a:gd name="connsiteY10" fmla="*/ 291854 h 296786"/>
                  <a:gd name="connsiteX11" fmla="*/ 528175 w 1721618"/>
                  <a:gd name="connsiteY11" fmla="*/ 294139 h 296786"/>
                  <a:gd name="connsiteX12" fmla="*/ 389278 w 1721618"/>
                  <a:gd name="connsiteY12" fmla="*/ 292311 h 296786"/>
                  <a:gd name="connsiteX13" fmla="*/ 258605 w 1721618"/>
                  <a:gd name="connsiteY13" fmla="*/ 294596 h 296786"/>
                  <a:gd name="connsiteX14" fmla="*/ 246726 w 1721618"/>
                  <a:gd name="connsiteY14" fmla="*/ 293225 h 296786"/>
                  <a:gd name="connsiteX15" fmla="*/ 238045 w 1721618"/>
                  <a:gd name="connsiteY15" fmla="*/ 294596 h 296786"/>
                  <a:gd name="connsiteX16" fmla="*/ 22389 w 1721618"/>
                  <a:gd name="connsiteY16" fmla="*/ 294596 h 296786"/>
                  <a:gd name="connsiteX17" fmla="*/ 0 w 1721618"/>
                  <a:gd name="connsiteY17" fmla="*/ 286372 h 296786"/>
                  <a:gd name="connsiteX18" fmla="*/ 132044 w 1721618"/>
                  <a:gd name="connsiteY18" fmla="*/ 185397 h 296786"/>
                  <a:gd name="connsiteX19" fmla="*/ 191441 w 1721618"/>
                  <a:gd name="connsiteY19" fmla="*/ 185397 h 296786"/>
                  <a:gd name="connsiteX20" fmla="*/ 334907 w 1721618"/>
                  <a:gd name="connsiteY20" fmla="*/ 257587 h 296786"/>
                  <a:gd name="connsiteX21" fmla="*/ 457813 w 1721618"/>
                  <a:gd name="connsiteY21" fmla="*/ 219208 h 296786"/>
                  <a:gd name="connsiteX22" fmla="*/ 493451 w 1721618"/>
                  <a:gd name="connsiteY22" fmla="*/ 194992 h 296786"/>
                  <a:gd name="connsiteX23" fmla="*/ 497563 w 1721618"/>
                  <a:gd name="connsiteY23" fmla="*/ 199104 h 296786"/>
                  <a:gd name="connsiteX24" fmla="*/ 498477 w 1721618"/>
                  <a:gd name="connsiteY24" fmla="*/ 199561 h 296786"/>
                  <a:gd name="connsiteX25" fmla="*/ 500761 w 1721618"/>
                  <a:gd name="connsiteY25" fmla="*/ 194992 h 296786"/>
                  <a:gd name="connsiteX26" fmla="*/ 543710 w 1721618"/>
                  <a:gd name="connsiteY26" fmla="*/ 192708 h 296786"/>
                  <a:gd name="connsiteX27" fmla="*/ 759366 w 1721618"/>
                  <a:gd name="connsiteY27" fmla="*/ 198647 h 296786"/>
                  <a:gd name="connsiteX28" fmla="*/ 984161 w 1721618"/>
                  <a:gd name="connsiteY28" fmla="*/ 197277 h 296786"/>
                  <a:gd name="connsiteX29" fmla="*/ 1242101 w 1721618"/>
                  <a:gd name="connsiteY29" fmla="*/ 198935 h 296786"/>
                  <a:gd name="connsiteX30" fmla="*/ 1242101 w 1721618"/>
                  <a:gd name="connsiteY30" fmla="*/ 175116 h 296786"/>
                  <a:gd name="connsiteX31" fmla="*/ 1250166 w 1721618"/>
                  <a:gd name="connsiteY31" fmla="*/ 171542 h 296786"/>
                  <a:gd name="connsiteX32" fmla="*/ 1254640 w 1721618"/>
                  <a:gd name="connsiteY32" fmla="*/ 163599 h 296786"/>
                  <a:gd name="connsiteX33" fmla="*/ 1273943 w 1721618"/>
                  <a:gd name="connsiteY33" fmla="*/ 122980 h 296786"/>
                  <a:gd name="connsiteX34" fmla="*/ 1281986 w 1721618"/>
                  <a:gd name="connsiteY34" fmla="*/ 98853 h 296786"/>
                  <a:gd name="connsiteX35" fmla="*/ 1288421 w 1721618"/>
                  <a:gd name="connsiteY35" fmla="*/ 77538 h 296786"/>
                  <a:gd name="connsiteX36" fmla="*/ 1288019 w 1721618"/>
                  <a:gd name="connsiteY36" fmla="*/ 77135 h 296786"/>
                  <a:gd name="connsiteX37" fmla="*/ 1298475 w 1721618"/>
                  <a:gd name="connsiteY37" fmla="*/ 34910 h 296786"/>
                  <a:gd name="connsiteX38" fmla="*/ 1302497 w 1721618"/>
                  <a:gd name="connsiteY38" fmla="*/ 23247 h 296786"/>
                  <a:gd name="connsiteX39" fmla="*/ 1307322 w 1721618"/>
                  <a:gd name="connsiteY39" fmla="*/ 7161 h 296786"/>
                  <a:gd name="connsiteX40" fmla="*/ 1360408 w 1721618"/>
                  <a:gd name="connsiteY40" fmla="*/ 727 h 296786"/>
                  <a:gd name="connsiteX41" fmla="*/ 1508802 w 1721618"/>
                  <a:gd name="connsiteY41" fmla="*/ 1128 h 296786"/>
                  <a:gd name="connsiteX42" fmla="*/ 1580386 w 1721618"/>
                  <a:gd name="connsiteY42" fmla="*/ 14801 h 296786"/>
                  <a:gd name="connsiteX43" fmla="*/ 1604113 w 1721618"/>
                  <a:gd name="connsiteY43" fmla="*/ 34910 h 296786"/>
                  <a:gd name="connsiteX44" fmla="*/ 1640307 w 1721618"/>
                  <a:gd name="connsiteY44" fmla="*/ 71102 h 296786"/>
                  <a:gd name="connsiteX45" fmla="*/ 1660416 w 1721618"/>
                  <a:gd name="connsiteY45" fmla="*/ 90810 h 296786"/>
                  <a:gd name="connsiteX46" fmla="*/ 1712293 w 1721618"/>
                  <a:gd name="connsiteY46" fmla="*/ 151936 h 296786"/>
                  <a:gd name="connsiteX47" fmla="*/ 1719934 w 1721618"/>
                  <a:gd name="connsiteY47" fmla="*/ 186524 h 296786"/>
                  <a:gd name="connsiteX0" fmla="*/ 1719934 w 1721618"/>
                  <a:gd name="connsiteY0" fmla="*/ 186524 h 296786"/>
                  <a:gd name="connsiteX1" fmla="*/ 1716717 w 1721618"/>
                  <a:gd name="connsiteY1" fmla="*/ 206230 h 296786"/>
                  <a:gd name="connsiteX2" fmla="*/ 1636285 w 1721618"/>
                  <a:gd name="connsiteY2" fmla="*/ 233976 h 296786"/>
                  <a:gd name="connsiteX3" fmla="*/ 1302459 w 1721618"/>
                  <a:gd name="connsiteY3" fmla="*/ 288285 h 296786"/>
                  <a:gd name="connsiteX4" fmla="*/ 1302459 w 1721618"/>
                  <a:gd name="connsiteY4" fmla="*/ 290112 h 296786"/>
                  <a:gd name="connsiteX5" fmla="*/ 1291028 w 1721618"/>
                  <a:gd name="connsiteY5" fmla="*/ 290145 h 296786"/>
                  <a:gd name="connsiteX6" fmla="*/ 1250349 w 1721618"/>
                  <a:gd name="connsiteY6" fmla="*/ 296763 h 296786"/>
                  <a:gd name="connsiteX7" fmla="*/ 1242101 w 1721618"/>
                  <a:gd name="connsiteY7" fmla="*/ 296786 h 296786"/>
                  <a:gd name="connsiteX8" fmla="*/ 1242101 w 1721618"/>
                  <a:gd name="connsiteY8" fmla="*/ 290284 h 296786"/>
                  <a:gd name="connsiteX9" fmla="*/ 690375 w 1721618"/>
                  <a:gd name="connsiteY9" fmla="*/ 291854 h 296786"/>
                  <a:gd name="connsiteX10" fmla="*/ 566098 w 1721618"/>
                  <a:gd name="connsiteY10" fmla="*/ 291854 h 296786"/>
                  <a:gd name="connsiteX11" fmla="*/ 528175 w 1721618"/>
                  <a:gd name="connsiteY11" fmla="*/ 294139 h 296786"/>
                  <a:gd name="connsiteX12" fmla="*/ 389278 w 1721618"/>
                  <a:gd name="connsiteY12" fmla="*/ 292311 h 296786"/>
                  <a:gd name="connsiteX13" fmla="*/ 258605 w 1721618"/>
                  <a:gd name="connsiteY13" fmla="*/ 294596 h 296786"/>
                  <a:gd name="connsiteX14" fmla="*/ 246726 w 1721618"/>
                  <a:gd name="connsiteY14" fmla="*/ 293225 h 296786"/>
                  <a:gd name="connsiteX15" fmla="*/ 238045 w 1721618"/>
                  <a:gd name="connsiteY15" fmla="*/ 294596 h 296786"/>
                  <a:gd name="connsiteX16" fmla="*/ 22389 w 1721618"/>
                  <a:gd name="connsiteY16" fmla="*/ 294596 h 296786"/>
                  <a:gd name="connsiteX17" fmla="*/ 0 w 1721618"/>
                  <a:gd name="connsiteY17" fmla="*/ 286372 h 296786"/>
                  <a:gd name="connsiteX18" fmla="*/ 132044 w 1721618"/>
                  <a:gd name="connsiteY18" fmla="*/ 185397 h 296786"/>
                  <a:gd name="connsiteX19" fmla="*/ 191441 w 1721618"/>
                  <a:gd name="connsiteY19" fmla="*/ 185397 h 296786"/>
                  <a:gd name="connsiteX20" fmla="*/ 334907 w 1721618"/>
                  <a:gd name="connsiteY20" fmla="*/ 257587 h 296786"/>
                  <a:gd name="connsiteX21" fmla="*/ 457813 w 1721618"/>
                  <a:gd name="connsiteY21" fmla="*/ 219208 h 296786"/>
                  <a:gd name="connsiteX22" fmla="*/ 493451 w 1721618"/>
                  <a:gd name="connsiteY22" fmla="*/ 194992 h 296786"/>
                  <a:gd name="connsiteX23" fmla="*/ 497563 w 1721618"/>
                  <a:gd name="connsiteY23" fmla="*/ 199104 h 296786"/>
                  <a:gd name="connsiteX24" fmla="*/ 498477 w 1721618"/>
                  <a:gd name="connsiteY24" fmla="*/ 199561 h 296786"/>
                  <a:gd name="connsiteX25" fmla="*/ 500761 w 1721618"/>
                  <a:gd name="connsiteY25" fmla="*/ 194992 h 296786"/>
                  <a:gd name="connsiteX26" fmla="*/ 543710 w 1721618"/>
                  <a:gd name="connsiteY26" fmla="*/ 192708 h 296786"/>
                  <a:gd name="connsiteX27" fmla="*/ 759366 w 1721618"/>
                  <a:gd name="connsiteY27" fmla="*/ 198647 h 296786"/>
                  <a:gd name="connsiteX28" fmla="*/ 984161 w 1721618"/>
                  <a:gd name="connsiteY28" fmla="*/ 197277 h 296786"/>
                  <a:gd name="connsiteX29" fmla="*/ 1242101 w 1721618"/>
                  <a:gd name="connsiteY29" fmla="*/ 198935 h 296786"/>
                  <a:gd name="connsiteX30" fmla="*/ 1242101 w 1721618"/>
                  <a:gd name="connsiteY30" fmla="*/ 175116 h 296786"/>
                  <a:gd name="connsiteX31" fmla="*/ 1254640 w 1721618"/>
                  <a:gd name="connsiteY31" fmla="*/ 163599 h 296786"/>
                  <a:gd name="connsiteX32" fmla="*/ 1273943 w 1721618"/>
                  <a:gd name="connsiteY32" fmla="*/ 122980 h 296786"/>
                  <a:gd name="connsiteX33" fmla="*/ 1281986 w 1721618"/>
                  <a:gd name="connsiteY33" fmla="*/ 98853 h 296786"/>
                  <a:gd name="connsiteX34" fmla="*/ 1288421 w 1721618"/>
                  <a:gd name="connsiteY34" fmla="*/ 77538 h 296786"/>
                  <a:gd name="connsiteX35" fmla="*/ 1288019 w 1721618"/>
                  <a:gd name="connsiteY35" fmla="*/ 77135 h 296786"/>
                  <a:gd name="connsiteX36" fmla="*/ 1298475 w 1721618"/>
                  <a:gd name="connsiteY36" fmla="*/ 34910 h 296786"/>
                  <a:gd name="connsiteX37" fmla="*/ 1302497 w 1721618"/>
                  <a:gd name="connsiteY37" fmla="*/ 23247 h 296786"/>
                  <a:gd name="connsiteX38" fmla="*/ 1307322 w 1721618"/>
                  <a:gd name="connsiteY38" fmla="*/ 7161 h 296786"/>
                  <a:gd name="connsiteX39" fmla="*/ 1360408 w 1721618"/>
                  <a:gd name="connsiteY39" fmla="*/ 727 h 296786"/>
                  <a:gd name="connsiteX40" fmla="*/ 1508802 w 1721618"/>
                  <a:gd name="connsiteY40" fmla="*/ 1128 h 296786"/>
                  <a:gd name="connsiteX41" fmla="*/ 1580386 w 1721618"/>
                  <a:gd name="connsiteY41" fmla="*/ 14801 h 296786"/>
                  <a:gd name="connsiteX42" fmla="*/ 1604113 w 1721618"/>
                  <a:gd name="connsiteY42" fmla="*/ 34910 h 296786"/>
                  <a:gd name="connsiteX43" fmla="*/ 1640307 w 1721618"/>
                  <a:gd name="connsiteY43" fmla="*/ 71102 h 296786"/>
                  <a:gd name="connsiteX44" fmla="*/ 1660416 w 1721618"/>
                  <a:gd name="connsiteY44" fmla="*/ 90810 h 296786"/>
                  <a:gd name="connsiteX45" fmla="*/ 1712293 w 1721618"/>
                  <a:gd name="connsiteY45" fmla="*/ 151936 h 296786"/>
                  <a:gd name="connsiteX46" fmla="*/ 1719934 w 1721618"/>
                  <a:gd name="connsiteY46" fmla="*/ 186524 h 296786"/>
                  <a:gd name="connsiteX0" fmla="*/ 1719934 w 1721618"/>
                  <a:gd name="connsiteY0" fmla="*/ 186524 h 296786"/>
                  <a:gd name="connsiteX1" fmla="*/ 1716717 w 1721618"/>
                  <a:gd name="connsiteY1" fmla="*/ 206230 h 296786"/>
                  <a:gd name="connsiteX2" fmla="*/ 1636285 w 1721618"/>
                  <a:gd name="connsiteY2" fmla="*/ 233976 h 296786"/>
                  <a:gd name="connsiteX3" fmla="*/ 1302459 w 1721618"/>
                  <a:gd name="connsiteY3" fmla="*/ 288285 h 296786"/>
                  <a:gd name="connsiteX4" fmla="*/ 1302459 w 1721618"/>
                  <a:gd name="connsiteY4" fmla="*/ 290112 h 296786"/>
                  <a:gd name="connsiteX5" fmla="*/ 1291028 w 1721618"/>
                  <a:gd name="connsiteY5" fmla="*/ 290145 h 296786"/>
                  <a:gd name="connsiteX6" fmla="*/ 1250349 w 1721618"/>
                  <a:gd name="connsiteY6" fmla="*/ 296763 h 296786"/>
                  <a:gd name="connsiteX7" fmla="*/ 1242101 w 1721618"/>
                  <a:gd name="connsiteY7" fmla="*/ 296786 h 296786"/>
                  <a:gd name="connsiteX8" fmla="*/ 1242101 w 1721618"/>
                  <a:gd name="connsiteY8" fmla="*/ 290284 h 296786"/>
                  <a:gd name="connsiteX9" fmla="*/ 690375 w 1721618"/>
                  <a:gd name="connsiteY9" fmla="*/ 291854 h 296786"/>
                  <a:gd name="connsiteX10" fmla="*/ 566098 w 1721618"/>
                  <a:gd name="connsiteY10" fmla="*/ 291854 h 296786"/>
                  <a:gd name="connsiteX11" fmla="*/ 528175 w 1721618"/>
                  <a:gd name="connsiteY11" fmla="*/ 294139 h 296786"/>
                  <a:gd name="connsiteX12" fmla="*/ 389278 w 1721618"/>
                  <a:gd name="connsiteY12" fmla="*/ 292311 h 296786"/>
                  <a:gd name="connsiteX13" fmla="*/ 258605 w 1721618"/>
                  <a:gd name="connsiteY13" fmla="*/ 294596 h 296786"/>
                  <a:gd name="connsiteX14" fmla="*/ 246726 w 1721618"/>
                  <a:gd name="connsiteY14" fmla="*/ 293225 h 296786"/>
                  <a:gd name="connsiteX15" fmla="*/ 238045 w 1721618"/>
                  <a:gd name="connsiteY15" fmla="*/ 294596 h 296786"/>
                  <a:gd name="connsiteX16" fmla="*/ 22389 w 1721618"/>
                  <a:gd name="connsiteY16" fmla="*/ 294596 h 296786"/>
                  <a:gd name="connsiteX17" fmla="*/ 0 w 1721618"/>
                  <a:gd name="connsiteY17" fmla="*/ 286372 h 296786"/>
                  <a:gd name="connsiteX18" fmla="*/ 132044 w 1721618"/>
                  <a:gd name="connsiteY18" fmla="*/ 185397 h 296786"/>
                  <a:gd name="connsiteX19" fmla="*/ 191441 w 1721618"/>
                  <a:gd name="connsiteY19" fmla="*/ 185397 h 296786"/>
                  <a:gd name="connsiteX20" fmla="*/ 334907 w 1721618"/>
                  <a:gd name="connsiteY20" fmla="*/ 257587 h 296786"/>
                  <a:gd name="connsiteX21" fmla="*/ 457813 w 1721618"/>
                  <a:gd name="connsiteY21" fmla="*/ 219208 h 296786"/>
                  <a:gd name="connsiteX22" fmla="*/ 493451 w 1721618"/>
                  <a:gd name="connsiteY22" fmla="*/ 194992 h 296786"/>
                  <a:gd name="connsiteX23" fmla="*/ 497563 w 1721618"/>
                  <a:gd name="connsiteY23" fmla="*/ 199104 h 296786"/>
                  <a:gd name="connsiteX24" fmla="*/ 498477 w 1721618"/>
                  <a:gd name="connsiteY24" fmla="*/ 199561 h 296786"/>
                  <a:gd name="connsiteX25" fmla="*/ 500761 w 1721618"/>
                  <a:gd name="connsiteY25" fmla="*/ 194992 h 296786"/>
                  <a:gd name="connsiteX26" fmla="*/ 543710 w 1721618"/>
                  <a:gd name="connsiteY26" fmla="*/ 192708 h 296786"/>
                  <a:gd name="connsiteX27" fmla="*/ 759366 w 1721618"/>
                  <a:gd name="connsiteY27" fmla="*/ 198647 h 296786"/>
                  <a:gd name="connsiteX28" fmla="*/ 984161 w 1721618"/>
                  <a:gd name="connsiteY28" fmla="*/ 197277 h 296786"/>
                  <a:gd name="connsiteX29" fmla="*/ 1242101 w 1721618"/>
                  <a:gd name="connsiteY29" fmla="*/ 198935 h 296786"/>
                  <a:gd name="connsiteX30" fmla="*/ 1254640 w 1721618"/>
                  <a:gd name="connsiteY30" fmla="*/ 163599 h 296786"/>
                  <a:gd name="connsiteX31" fmla="*/ 1273943 w 1721618"/>
                  <a:gd name="connsiteY31" fmla="*/ 122980 h 296786"/>
                  <a:gd name="connsiteX32" fmla="*/ 1281986 w 1721618"/>
                  <a:gd name="connsiteY32" fmla="*/ 98853 h 296786"/>
                  <a:gd name="connsiteX33" fmla="*/ 1288421 w 1721618"/>
                  <a:gd name="connsiteY33" fmla="*/ 77538 h 296786"/>
                  <a:gd name="connsiteX34" fmla="*/ 1288019 w 1721618"/>
                  <a:gd name="connsiteY34" fmla="*/ 77135 h 296786"/>
                  <a:gd name="connsiteX35" fmla="*/ 1298475 w 1721618"/>
                  <a:gd name="connsiteY35" fmla="*/ 34910 h 296786"/>
                  <a:gd name="connsiteX36" fmla="*/ 1302497 w 1721618"/>
                  <a:gd name="connsiteY36" fmla="*/ 23247 h 296786"/>
                  <a:gd name="connsiteX37" fmla="*/ 1307322 w 1721618"/>
                  <a:gd name="connsiteY37" fmla="*/ 7161 h 296786"/>
                  <a:gd name="connsiteX38" fmla="*/ 1360408 w 1721618"/>
                  <a:gd name="connsiteY38" fmla="*/ 727 h 296786"/>
                  <a:gd name="connsiteX39" fmla="*/ 1508802 w 1721618"/>
                  <a:gd name="connsiteY39" fmla="*/ 1128 h 296786"/>
                  <a:gd name="connsiteX40" fmla="*/ 1580386 w 1721618"/>
                  <a:gd name="connsiteY40" fmla="*/ 14801 h 296786"/>
                  <a:gd name="connsiteX41" fmla="*/ 1604113 w 1721618"/>
                  <a:gd name="connsiteY41" fmla="*/ 34910 h 296786"/>
                  <a:gd name="connsiteX42" fmla="*/ 1640307 w 1721618"/>
                  <a:gd name="connsiteY42" fmla="*/ 71102 h 296786"/>
                  <a:gd name="connsiteX43" fmla="*/ 1660416 w 1721618"/>
                  <a:gd name="connsiteY43" fmla="*/ 90810 h 296786"/>
                  <a:gd name="connsiteX44" fmla="*/ 1712293 w 1721618"/>
                  <a:gd name="connsiteY44" fmla="*/ 151936 h 296786"/>
                  <a:gd name="connsiteX45" fmla="*/ 1719934 w 1721618"/>
                  <a:gd name="connsiteY45" fmla="*/ 186524 h 296786"/>
                  <a:gd name="connsiteX0" fmla="*/ 1719934 w 1721618"/>
                  <a:gd name="connsiteY0" fmla="*/ 186524 h 296786"/>
                  <a:gd name="connsiteX1" fmla="*/ 1716717 w 1721618"/>
                  <a:gd name="connsiteY1" fmla="*/ 206230 h 296786"/>
                  <a:gd name="connsiteX2" fmla="*/ 1636285 w 1721618"/>
                  <a:gd name="connsiteY2" fmla="*/ 233976 h 296786"/>
                  <a:gd name="connsiteX3" fmla="*/ 1302459 w 1721618"/>
                  <a:gd name="connsiteY3" fmla="*/ 288285 h 296786"/>
                  <a:gd name="connsiteX4" fmla="*/ 1302459 w 1721618"/>
                  <a:gd name="connsiteY4" fmla="*/ 290112 h 296786"/>
                  <a:gd name="connsiteX5" fmla="*/ 1291028 w 1721618"/>
                  <a:gd name="connsiteY5" fmla="*/ 290145 h 296786"/>
                  <a:gd name="connsiteX6" fmla="*/ 1250349 w 1721618"/>
                  <a:gd name="connsiteY6" fmla="*/ 296763 h 296786"/>
                  <a:gd name="connsiteX7" fmla="*/ 1242101 w 1721618"/>
                  <a:gd name="connsiteY7" fmla="*/ 296786 h 296786"/>
                  <a:gd name="connsiteX8" fmla="*/ 1242101 w 1721618"/>
                  <a:gd name="connsiteY8" fmla="*/ 290284 h 296786"/>
                  <a:gd name="connsiteX9" fmla="*/ 690375 w 1721618"/>
                  <a:gd name="connsiteY9" fmla="*/ 291854 h 296786"/>
                  <a:gd name="connsiteX10" fmla="*/ 566098 w 1721618"/>
                  <a:gd name="connsiteY10" fmla="*/ 291854 h 296786"/>
                  <a:gd name="connsiteX11" fmla="*/ 528175 w 1721618"/>
                  <a:gd name="connsiteY11" fmla="*/ 294139 h 296786"/>
                  <a:gd name="connsiteX12" fmla="*/ 389278 w 1721618"/>
                  <a:gd name="connsiteY12" fmla="*/ 292311 h 296786"/>
                  <a:gd name="connsiteX13" fmla="*/ 258605 w 1721618"/>
                  <a:gd name="connsiteY13" fmla="*/ 294596 h 296786"/>
                  <a:gd name="connsiteX14" fmla="*/ 246726 w 1721618"/>
                  <a:gd name="connsiteY14" fmla="*/ 293225 h 296786"/>
                  <a:gd name="connsiteX15" fmla="*/ 238045 w 1721618"/>
                  <a:gd name="connsiteY15" fmla="*/ 294596 h 296786"/>
                  <a:gd name="connsiteX16" fmla="*/ 22389 w 1721618"/>
                  <a:gd name="connsiteY16" fmla="*/ 294596 h 296786"/>
                  <a:gd name="connsiteX17" fmla="*/ 0 w 1721618"/>
                  <a:gd name="connsiteY17" fmla="*/ 286372 h 296786"/>
                  <a:gd name="connsiteX18" fmla="*/ 132044 w 1721618"/>
                  <a:gd name="connsiteY18" fmla="*/ 185397 h 296786"/>
                  <a:gd name="connsiteX19" fmla="*/ 191441 w 1721618"/>
                  <a:gd name="connsiteY19" fmla="*/ 185397 h 296786"/>
                  <a:gd name="connsiteX20" fmla="*/ 334907 w 1721618"/>
                  <a:gd name="connsiteY20" fmla="*/ 257587 h 296786"/>
                  <a:gd name="connsiteX21" fmla="*/ 457813 w 1721618"/>
                  <a:gd name="connsiteY21" fmla="*/ 219208 h 296786"/>
                  <a:gd name="connsiteX22" fmla="*/ 493451 w 1721618"/>
                  <a:gd name="connsiteY22" fmla="*/ 194992 h 296786"/>
                  <a:gd name="connsiteX23" fmla="*/ 497563 w 1721618"/>
                  <a:gd name="connsiteY23" fmla="*/ 199104 h 296786"/>
                  <a:gd name="connsiteX24" fmla="*/ 498477 w 1721618"/>
                  <a:gd name="connsiteY24" fmla="*/ 199561 h 296786"/>
                  <a:gd name="connsiteX25" fmla="*/ 500761 w 1721618"/>
                  <a:gd name="connsiteY25" fmla="*/ 194992 h 296786"/>
                  <a:gd name="connsiteX26" fmla="*/ 543710 w 1721618"/>
                  <a:gd name="connsiteY26" fmla="*/ 192708 h 296786"/>
                  <a:gd name="connsiteX27" fmla="*/ 759366 w 1721618"/>
                  <a:gd name="connsiteY27" fmla="*/ 198647 h 296786"/>
                  <a:gd name="connsiteX28" fmla="*/ 984161 w 1721618"/>
                  <a:gd name="connsiteY28" fmla="*/ 197277 h 296786"/>
                  <a:gd name="connsiteX29" fmla="*/ 1242101 w 1721618"/>
                  <a:gd name="connsiteY29" fmla="*/ 198935 h 296786"/>
                  <a:gd name="connsiteX30" fmla="*/ 1273943 w 1721618"/>
                  <a:gd name="connsiteY30" fmla="*/ 122980 h 296786"/>
                  <a:gd name="connsiteX31" fmla="*/ 1281986 w 1721618"/>
                  <a:gd name="connsiteY31" fmla="*/ 98853 h 296786"/>
                  <a:gd name="connsiteX32" fmla="*/ 1288421 w 1721618"/>
                  <a:gd name="connsiteY32" fmla="*/ 77538 h 296786"/>
                  <a:gd name="connsiteX33" fmla="*/ 1288019 w 1721618"/>
                  <a:gd name="connsiteY33" fmla="*/ 77135 h 296786"/>
                  <a:gd name="connsiteX34" fmla="*/ 1298475 w 1721618"/>
                  <a:gd name="connsiteY34" fmla="*/ 34910 h 296786"/>
                  <a:gd name="connsiteX35" fmla="*/ 1302497 w 1721618"/>
                  <a:gd name="connsiteY35" fmla="*/ 23247 h 296786"/>
                  <a:gd name="connsiteX36" fmla="*/ 1307322 w 1721618"/>
                  <a:gd name="connsiteY36" fmla="*/ 7161 h 296786"/>
                  <a:gd name="connsiteX37" fmla="*/ 1360408 w 1721618"/>
                  <a:gd name="connsiteY37" fmla="*/ 727 h 296786"/>
                  <a:gd name="connsiteX38" fmla="*/ 1508802 w 1721618"/>
                  <a:gd name="connsiteY38" fmla="*/ 1128 h 296786"/>
                  <a:gd name="connsiteX39" fmla="*/ 1580386 w 1721618"/>
                  <a:gd name="connsiteY39" fmla="*/ 14801 h 296786"/>
                  <a:gd name="connsiteX40" fmla="*/ 1604113 w 1721618"/>
                  <a:gd name="connsiteY40" fmla="*/ 34910 h 296786"/>
                  <a:gd name="connsiteX41" fmla="*/ 1640307 w 1721618"/>
                  <a:gd name="connsiteY41" fmla="*/ 71102 h 296786"/>
                  <a:gd name="connsiteX42" fmla="*/ 1660416 w 1721618"/>
                  <a:gd name="connsiteY42" fmla="*/ 90810 h 296786"/>
                  <a:gd name="connsiteX43" fmla="*/ 1712293 w 1721618"/>
                  <a:gd name="connsiteY43" fmla="*/ 151936 h 296786"/>
                  <a:gd name="connsiteX44" fmla="*/ 1719934 w 1721618"/>
                  <a:gd name="connsiteY44" fmla="*/ 186524 h 296786"/>
                  <a:gd name="connsiteX0" fmla="*/ 1719934 w 1721618"/>
                  <a:gd name="connsiteY0" fmla="*/ 186524 h 296786"/>
                  <a:gd name="connsiteX1" fmla="*/ 1716717 w 1721618"/>
                  <a:gd name="connsiteY1" fmla="*/ 206230 h 296786"/>
                  <a:gd name="connsiteX2" fmla="*/ 1636285 w 1721618"/>
                  <a:gd name="connsiteY2" fmla="*/ 233976 h 296786"/>
                  <a:gd name="connsiteX3" fmla="*/ 1302459 w 1721618"/>
                  <a:gd name="connsiteY3" fmla="*/ 288285 h 296786"/>
                  <a:gd name="connsiteX4" fmla="*/ 1302459 w 1721618"/>
                  <a:gd name="connsiteY4" fmla="*/ 290112 h 296786"/>
                  <a:gd name="connsiteX5" fmla="*/ 1250349 w 1721618"/>
                  <a:gd name="connsiteY5" fmla="*/ 296763 h 296786"/>
                  <a:gd name="connsiteX6" fmla="*/ 1242101 w 1721618"/>
                  <a:gd name="connsiteY6" fmla="*/ 296786 h 296786"/>
                  <a:gd name="connsiteX7" fmla="*/ 1242101 w 1721618"/>
                  <a:gd name="connsiteY7" fmla="*/ 290284 h 296786"/>
                  <a:gd name="connsiteX8" fmla="*/ 690375 w 1721618"/>
                  <a:gd name="connsiteY8" fmla="*/ 291854 h 296786"/>
                  <a:gd name="connsiteX9" fmla="*/ 566098 w 1721618"/>
                  <a:gd name="connsiteY9" fmla="*/ 291854 h 296786"/>
                  <a:gd name="connsiteX10" fmla="*/ 528175 w 1721618"/>
                  <a:gd name="connsiteY10" fmla="*/ 294139 h 296786"/>
                  <a:gd name="connsiteX11" fmla="*/ 389278 w 1721618"/>
                  <a:gd name="connsiteY11" fmla="*/ 292311 h 296786"/>
                  <a:gd name="connsiteX12" fmla="*/ 258605 w 1721618"/>
                  <a:gd name="connsiteY12" fmla="*/ 294596 h 296786"/>
                  <a:gd name="connsiteX13" fmla="*/ 246726 w 1721618"/>
                  <a:gd name="connsiteY13" fmla="*/ 293225 h 296786"/>
                  <a:gd name="connsiteX14" fmla="*/ 238045 w 1721618"/>
                  <a:gd name="connsiteY14" fmla="*/ 294596 h 296786"/>
                  <a:gd name="connsiteX15" fmla="*/ 22389 w 1721618"/>
                  <a:gd name="connsiteY15" fmla="*/ 294596 h 296786"/>
                  <a:gd name="connsiteX16" fmla="*/ 0 w 1721618"/>
                  <a:gd name="connsiteY16" fmla="*/ 286372 h 296786"/>
                  <a:gd name="connsiteX17" fmla="*/ 132044 w 1721618"/>
                  <a:gd name="connsiteY17" fmla="*/ 185397 h 296786"/>
                  <a:gd name="connsiteX18" fmla="*/ 191441 w 1721618"/>
                  <a:gd name="connsiteY18" fmla="*/ 185397 h 296786"/>
                  <a:gd name="connsiteX19" fmla="*/ 334907 w 1721618"/>
                  <a:gd name="connsiteY19" fmla="*/ 257587 h 296786"/>
                  <a:gd name="connsiteX20" fmla="*/ 457813 w 1721618"/>
                  <a:gd name="connsiteY20" fmla="*/ 219208 h 296786"/>
                  <a:gd name="connsiteX21" fmla="*/ 493451 w 1721618"/>
                  <a:gd name="connsiteY21" fmla="*/ 194992 h 296786"/>
                  <a:gd name="connsiteX22" fmla="*/ 497563 w 1721618"/>
                  <a:gd name="connsiteY22" fmla="*/ 199104 h 296786"/>
                  <a:gd name="connsiteX23" fmla="*/ 498477 w 1721618"/>
                  <a:gd name="connsiteY23" fmla="*/ 199561 h 296786"/>
                  <a:gd name="connsiteX24" fmla="*/ 500761 w 1721618"/>
                  <a:gd name="connsiteY24" fmla="*/ 194992 h 296786"/>
                  <a:gd name="connsiteX25" fmla="*/ 543710 w 1721618"/>
                  <a:gd name="connsiteY25" fmla="*/ 192708 h 296786"/>
                  <a:gd name="connsiteX26" fmla="*/ 759366 w 1721618"/>
                  <a:gd name="connsiteY26" fmla="*/ 198647 h 296786"/>
                  <a:gd name="connsiteX27" fmla="*/ 984161 w 1721618"/>
                  <a:gd name="connsiteY27" fmla="*/ 197277 h 296786"/>
                  <a:gd name="connsiteX28" fmla="*/ 1242101 w 1721618"/>
                  <a:gd name="connsiteY28" fmla="*/ 198935 h 296786"/>
                  <a:gd name="connsiteX29" fmla="*/ 1273943 w 1721618"/>
                  <a:gd name="connsiteY29" fmla="*/ 122980 h 296786"/>
                  <a:gd name="connsiteX30" fmla="*/ 1281986 w 1721618"/>
                  <a:gd name="connsiteY30" fmla="*/ 98853 h 296786"/>
                  <a:gd name="connsiteX31" fmla="*/ 1288421 w 1721618"/>
                  <a:gd name="connsiteY31" fmla="*/ 77538 h 296786"/>
                  <a:gd name="connsiteX32" fmla="*/ 1288019 w 1721618"/>
                  <a:gd name="connsiteY32" fmla="*/ 77135 h 296786"/>
                  <a:gd name="connsiteX33" fmla="*/ 1298475 w 1721618"/>
                  <a:gd name="connsiteY33" fmla="*/ 34910 h 296786"/>
                  <a:gd name="connsiteX34" fmla="*/ 1302497 w 1721618"/>
                  <a:gd name="connsiteY34" fmla="*/ 23247 h 296786"/>
                  <a:gd name="connsiteX35" fmla="*/ 1307322 w 1721618"/>
                  <a:gd name="connsiteY35" fmla="*/ 7161 h 296786"/>
                  <a:gd name="connsiteX36" fmla="*/ 1360408 w 1721618"/>
                  <a:gd name="connsiteY36" fmla="*/ 727 h 296786"/>
                  <a:gd name="connsiteX37" fmla="*/ 1508802 w 1721618"/>
                  <a:gd name="connsiteY37" fmla="*/ 1128 h 296786"/>
                  <a:gd name="connsiteX38" fmla="*/ 1580386 w 1721618"/>
                  <a:gd name="connsiteY38" fmla="*/ 14801 h 296786"/>
                  <a:gd name="connsiteX39" fmla="*/ 1604113 w 1721618"/>
                  <a:gd name="connsiteY39" fmla="*/ 34910 h 296786"/>
                  <a:gd name="connsiteX40" fmla="*/ 1640307 w 1721618"/>
                  <a:gd name="connsiteY40" fmla="*/ 71102 h 296786"/>
                  <a:gd name="connsiteX41" fmla="*/ 1660416 w 1721618"/>
                  <a:gd name="connsiteY41" fmla="*/ 90810 h 296786"/>
                  <a:gd name="connsiteX42" fmla="*/ 1712293 w 1721618"/>
                  <a:gd name="connsiteY42" fmla="*/ 151936 h 296786"/>
                  <a:gd name="connsiteX43" fmla="*/ 1719934 w 1721618"/>
                  <a:gd name="connsiteY43" fmla="*/ 186524 h 296786"/>
                  <a:gd name="connsiteX0" fmla="*/ 1719934 w 1721618"/>
                  <a:gd name="connsiteY0" fmla="*/ 186524 h 296786"/>
                  <a:gd name="connsiteX1" fmla="*/ 1716717 w 1721618"/>
                  <a:gd name="connsiteY1" fmla="*/ 206230 h 296786"/>
                  <a:gd name="connsiteX2" fmla="*/ 1636285 w 1721618"/>
                  <a:gd name="connsiteY2" fmla="*/ 233976 h 296786"/>
                  <a:gd name="connsiteX3" fmla="*/ 1302459 w 1721618"/>
                  <a:gd name="connsiteY3" fmla="*/ 288285 h 296786"/>
                  <a:gd name="connsiteX4" fmla="*/ 1302459 w 1721618"/>
                  <a:gd name="connsiteY4" fmla="*/ 290112 h 296786"/>
                  <a:gd name="connsiteX5" fmla="*/ 1242101 w 1721618"/>
                  <a:gd name="connsiteY5" fmla="*/ 296786 h 296786"/>
                  <a:gd name="connsiteX6" fmla="*/ 1242101 w 1721618"/>
                  <a:gd name="connsiteY6" fmla="*/ 290284 h 296786"/>
                  <a:gd name="connsiteX7" fmla="*/ 690375 w 1721618"/>
                  <a:gd name="connsiteY7" fmla="*/ 291854 h 296786"/>
                  <a:gd name="connsiteX8" fmla="*/ 566098 w 1721618"/>
                  <a:gd name="connsiteY8" fmla="*/ 291854 h 296786"/>
                  <a:gd name="connsiteX9" fmla="*/ 528175 w 1721618"/>
                  <a:gd name="connsiteY9" fmla="*/ 294139 h 296786"/>
                  <a:gd name="connsiteX10" fmla="*/ 389278 w 1721618"/>
                  <a:gd name="connsiteY10" fmla="*/ 292311 h 296786"/>
                  <a:gd name="connsiteX11" fmla="*/ 258605 w 1721618"/>
                  <a:gd name="connsiteY11" fmla="*/ 294596 h 296786"/>
                  <a:gd name="connsiteX12" fmla="*/ 246726 w 1721618"/>
                  <a:gd name="connsiteY12" fmla="*/ 293225 h 296786"/>
                  <a:gd name="connsiteX13" fmla="*/ 238045 w 1721618"/>
                  <a:gd name="connsiteY13" fmla="*/ 294596 h 296786"/>
                  <a:gd name="connsiteX14" fmla="*/ 22389 w 1721618"/>
                  <a:gd name="connsiteY14" fmla="*/ 294596 h 296786"/>
                  <a:gd name="connsiteX15" fmla="*/ 0 w 1721618"/>
                  <a:gd name="connsiteY15" fmla="*/ 286372 h 296786"/>
                  <a:gd name="connsiteX16" fmla="*/ 132044 w 1721618"/>
                  <a:gd name="connsiteY16" fmla="*/ 185397 h 296786"/>
                  <a:gd name="connsiteX17" fmla="*/ 191441 w 1721618"/>
                  <a:gd name="connsiteY17" fmla="*/ 185397 h 296786"/>
                  <a:gd name="connsiteX18" fmla="*/ 334907 w 1721618"/>
                  <a:gd name="connsiteY18" fmla="*/ 257587 h 296786"/>
                  <a:gd name="connsiteX19" fmla="*/ 457813 w 1721618"/>
                  <a:gd name="connsiteY19" fmla="*/ 219208 h 296786"/>
                  <a:gd name="connsiteX20" fmla="*/ 493451 w 1721618"/>
                  <a:gd name="connsiteY20" fmla="*/ 194992 h 296786"/>
                  <a:gd name="connsiteX21" fmla="*/ 497563 w 1721618"/>
                  <a:gd name="connsiteY21" fmla="*/ 199104 h 296786"/>
                  <a:gd name="connsiteX22" fmla="*/ 498477 w 1721618"/>
                  <a:gd name="connsiteY22" fmla="*/ 199561 h 296786"/>
                  <a:gd name="connsiteX23" fmla="*/ 500761 w 1721618"/>
                  <a:gd name="connsiteY23" fmla="*/ 194992 h 296786"/>
                  <a:gd name="connsiteX24" fmla="*/ 543710 w 1721618"/>
                  <a:gd name="connsiteY24" fmla="*/ 192708 h 296786"/>
                  <a:gd name="connsiteX25" fmla="*/ 759366 w 1721618"/>
                  <a:gd name="connsiteY25" fmla="*/ 198647 h 296786"/>
                  <a:gd name="connsiteX26" fmla="*/ 984161 w 1721618"/>
                  <a:gd name="connsiteY26" fmla="*/ 197277 h 296786"/>
                  <a:gd name="connsiteX27" fmla="*/ 1242101 w 1721618"/>
                  <a:gd name="connsiteY27" fmla="*/ 198935 h 296786"/>
                  <a:gd name="connsiteX28" fmla="*/ 1273943 w 1721618"/>
                  <a:gd name="connsiteY28" fmla="*/ 122980 h 296786"/>
                  <a:gd name="connsiteX29" fmla="*/ 1281986 w 1721618"/>
                  <a:gd name="connsiteY29" fmla="*/ 98853 h 296786"/>
                  <a:gd name="connsiteX30" fmla="*/ 1288421 w 1721618"/>
                  <a:gd name="connsiteY30" fmla="*/ 77538 h 296786"/>
                  <a:gd name="connsiteX31" fmla="*/ 1288019 w 1721618"/>
                  <a:gd name="connsiteY31" fmla="*/ 77135 h 296786"/>
                  <a:gd name="connsiteX32" fmla="*/ 1298475 w 1721618"/>
                  <a:gd name="connsiteY32" fmla="*/ 34910 h 296786"/>
                  <a:gd name="connsiteX33" fmla="*/ 1302497 w 1721618"/>
                  <a:gd name="connsiteY33" fmla="*/ 23247 h 296786"/>
                  <a:gd name="connsiteX34" fmla="*/ 1307322 w 1721618"/>
                  <a:gd name="connsiteY34" fmla="*/ 7161 h 296786"/>
                  <a:gd name="connsiteX35" fmla="*/ 1360408 w 1721618"/>
                  <a:gd name="connsiteY35" fmla="*/ 727 h 296786"/>
                  <a:gd name="connsiteX36" fmla="*/ 1508802 w 1721618"/>
                  <a:gd name="connsiteY36" fmla="*/ 1128 h 296786"/>
                  <a:gd name="connsiteX37" fmla="*/ 1580386 w 1721618"/>
                  <a:gd name="connsiteY37" fmla="*/ 14801 h 296786"/>
                  <a:gd name="connsiteX38" fmla="*/ 1604113 w 1721618"/>
                  <a:gd name="connsiteY38" fmla="*/ 34910 h 296786"/>
                  <a:gd name="connsiteX39" fmla="*/ 1640307 w 1721618"/>
                  <a:gd name="connsiteY39" fmla="*/ 71102 h 296786"/>
                  <a:gd name="connsiteX40" fmla="*/ 1660416 w 1721618"/>
                  <a:gd name="connsiteY40" fmla="*/ 90810 h 296786"/>
                  <a:gd name="connsiteX41" fmla="*/ 1712293 w 1721618"/>
                  <a:gd name="connsiteY41" fmla="*/ 151936 h 296786"/>
                  <a:gd name="connsiteX42" fmla="*/ 1719934 w 1721618"/>
                  <a:gd name="connsiteY42" fmla="*/ 186524 h 296786"/>
                  <a:gd name="connsiteX0" fmla="*/ 1719934 w 1721618"/>
                  <a:gd name="connsiteY0" fmla="*/ 186524 h 296785"/>
                  <a:gd name="connsiteX1" fmla="*/ 1716717 w 1721618"/>
                  <a:gd name="connsiteY1" fmla="*/ 206230 h 296785"/>
                  <a:gd name="connsiteX2" fmla="*/ 1636285 w 1721618"/>
                  <a:gd name="connsiteY2" fmla="*/ 233976 h 296785"/>
                  <a:gd name="connsiteX3" fmla="*/ 1302459 w 1721618"/>
                  <a:gd name="connsiteY3" fmla="*/ 288285 h 296785"/>
                  <a:gd name="connsiteX4" fmla="*/ 1302459 w 1721618"/>
                  <a:gd name="connsiteY4" fmla="*/ 290112 h 296785"/>
                  <a:gd name="connsiteX5" fmla="*/ 1242101 w 1721618"/>
                  <a:gd name="connsiteY5" fmla="*/ 290284 h 296785"/>
                  <a:gd name="connsiteX6" fmla="*/ 690375 w 1721618"/>
                  <a:gd name="connsiteY6" fmla="*/ 291854 h 296785"/>
                  <a:gd name="connsiteX7" fmla="*/ 566098 w 1721618"/>
                  <a:gd name="connsiteY7" fmla="*/ 291854 h 296785"/>
                  <a:gd name="connsiteX8" fmla="*/ 528175 w 1721618"/>
                  <a:gd name="connsiteY8" fmla="*/ 294139 h 296785"/>
                  <a:gd name="connsiteX9" fmla="*/ 389278 w 1721618"/>
                  <a:gd name="connsiteY9" fmla="*/ 292311 h 296785"/>
                  <a:gd name="connsiteX10" fmla="*/ 258605 w 1721618"/>
                  <a:gd name="connsiteY10" fmla="*/ 294596 h 296785"/>
                  <a:gd name="connsiteX11" fmla="*/ 246726 w 1721618"/>
                  <a:gd name="connsiteY11" fmla="*/ 293225 h 296785"/>
                  <a:gd name="connsiteX12" fmla="*/ 238045 w 1721618"/>
                  <a:gd name="connsiteY12" fmla="*/ 294596 h 296785"/>
                  <a:gd name="connsiteX13" fmla="*/ 22389 w 1721618"/>
                  <a:gd name="connsiteY13" fmla="*/ 294596 h 296785"/>
                  <a:gd name="connsiteX14" fmla="*/ 0 w 1721618"/>
                  <a:gd name="connsiteY14" fmla="*/ 286372 h 296785"/>
                  <a:gd name="connsiteX15" fmla="*/ 132044 w 1721618"/>
                  <a:gd name="connsiteY15" fmla="*/ 185397 h 296785"/>
                  <a:gd name="connsiteX16" fmla="*/ 191441 w 1721618"/>
                  <a:gd name="connsiteY16" fmla="*/ 185397 h 296785"/>
                  <a:gd name="connsiteX17" fmla="*/ 334907 w 1721618"/>
                  <a:gd name="connsiteY17" fmla="*/ 257587 h 296785"/>
                  <a:gd name="connsiteX18" fmla="*/ 457813 w 1721618"/>
                  <a:gd name="connsiteY18" fmla="*/ 219208 h 296785"/>
                  <a:gd name="connsiteX19" fmla="*/ 493451 w 1721618"/>
                  <a:gd name="connsiteY19" fmla="*/ 194992 h 296785"/>
                  <a:gd name="connsiteX20" fmla="*/ 497563 w 1721618"/>
                  <a:gd name="connsiteY20" fmla="*/ 199104 h 296785"/>
                  <a:gd name="connsiteX21" fmla="*/ 498477 w 1721618"/>
                  <a:gd name="connsiteY21" fmla="*/ 199561 h 296785"/>
                  <a:gd name="connsiteX22" fmla="*/ 500761 w 1721618"/>
                  <a:gd name="connsiteY22" fmla="*/ 194992 h 296785"/>
                  <a:gd name="connsiteX23" fmla="*/ 543710 w 1721618"/>
                  <a:gd name="connsiteY23" fmla="*/ 192708 h 296785"/>
                  <a:gd name="connsiteX24" fmla="*/ 759366 w 1721618"/>
                  <a:gd name="connsiteY24" fmla="*/ 198647 h 296785"/>
                  <a:gd name="connsiteX25" fmla="*/ 984161 w 1721618"/>
                  <a:gd name="connsiteY25" fmla="*/ 197277 h 296785"/>
                  <a:gd name="connsiteX26" fmla="*/ 1242101 w 1721618"/>
                  <a:gd name="connsiteY26" fmla="*/ 198935 h 296785"/>
                  <a:gd name="connsiteX27" fmla="*/ 1273943 w 1721618"/>
                  <a:gd name="connsiteY27" fmla="*/ 122980 h 296785"/>
                  <a:gd name="connsiteX28" fmla="*/ 1281986 w 1721618"/>
                  <a:gd name="connsiteY28" fmla="*/ 98853 h 296785"/>
                  <a:gd name="connsiteX29" fmla="*/ 1288421 w 1721618"/>
                  <a:gd name="connsiteY29" fmla="*/ 77538 h 296785"/>
                  <a:gd name="connsiteX30" fmla="*/ 1288019 w 1721618"/>
                  <a:gd name="connsiteY30" fmla="*/ 77135 h 296785"/>
                  <a:gd name="connsiteX31" fmla="*/ 1298475 w 1721618"/>
                  <a:gd name="connsiteY31" fmla="*/ 34910 h 296785"/>
                  <a:gd name="connsiteX32" fmla="*/ 1302497 w 1721618"/>
                  <a:gd name="connsiteY32" fmla="*/ 23247 h 296785"/>
                  <a:gd name="connsiteX33" fmla="*/ 1307322 w 1721618"/>
                  <a:gd name="connsiteY33" fmla="*/ 7161 h 296785"/>
                  <a:gd name="connsiteX34" fmla="*/ 1360408 w 1721618"/>
                  <a:gd name="connsiteY34" fmla="*/ 727 h 296785"/>
                  <a:gd name="connsiteX35" fmla="*/ 1508802 w 1721618"/>
                  <a:gd name="connsiteY35" fmla="*/ 1128 h 296785"/>
                  <a:gd name="connsiteX36" fmla="*/ 1580386 w 1721618"/>
                  <a:gd name="connsiteY36" fmla="*/ 14801 h 296785"/>
                  <a:gd name="connsiteX37" fmla="*/ 1604113 w 1721618"/>
                  <a:gd name="connsiteY37" fmla="*/ 34910 h 296785"/>
                  <a:gd name="connsiteX38" fmla="*/ 1640307 w 1721618"/>
                  <a:gd name="connsiteY38" fmla="*/ 71102 h 296785"/>
                  <a:gd name="connsiteX39" fmla="*/ 1660416 w 1721618"/>
                  <a:gd name="connsiteY39" fmla="*/ 90810 h 296785"/>
                  <a:gd name="connsiteX40" fmla="*/ 1712293 w 1721618"/>
                  <a:gd name="connsiteY40" fmla="*/ 151936 h 296785"/>
                  <a:gd name="connsiteX41" fmla="*/ 1719934 w 1721618"/>
                  <a:gd name="connsiteY41" fmla="*/ 186524 h 29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721618" h="296785">
                    <a:moveTo>
                      <a:pt x="1719934" y="186524"/>
                    </a:moveTo>
                    <a:cubicBezTo>
                      <a:pt x="1719130" y="192957"/>
                      <a:pt x="1717922" y="199794"/>
                      <a:pt x="1716717" y="206230"/>
                    </a:cubicBezTo>
                    <a:cubicBezTo>
                      <a:pt x="1694196" y="227543"/>
                      <a:pt x="1664034" y="227543"/>
                      <a:pt x="1636285" y="233976"/>
                    </a:cubicBezTo>
                    <a:lnTo>
                      <a:pt x="1302459" y="288285"/>
                    </a:lnTo>
                    <a:lnTo>
                      <a:pt x="1302459" y="290112"/>
                    </a:lnTo>
                    <a:lnTo>
                      <a:pt x="1242101" y="290284"/>
                    </a:lnTo>
                    <a:lnTo>
                      <a:pt x="690375" y="291854"/>
                    </a:lnTo>
                    <a:lnTo>
                      <a:pt x="566098" y="291854"/>
                    </a:lnTo>
                    <a:cubicBezTo>
                      <a:pt x="553305" y="292311"/>
                      <a:pt x="540969" y="292768"/>
                      <a:pt x="528175" y="294139"/>
                    </a:cubicBezTo>
                    <a:cubicBezTo>
                      <a:pt x="481572" y="298708"/>
                      <a:pt x="435425" y="296880"/>
                      <a:pt x="389278" y="292311"/>
                    </a:cubicBezTo>
                    <a:cubicBezTo>
                      <a:pt x="344350" y="292387"/>
                      <a:pt x="282364" y="294444"/>
                      <a:pt x="258605" y="294596"/>
                    </a:cubicBezTo>
                    <a:cubicBezTo>
                      <a:pt x="234846" y="294748"/>
                      <a:pt x="250381" y="294596"/>
                      <a:pt x="246726" y="293225"/>
                    </a:cubicBezTo>
                    <a:lnTo>
                      <a:pt x="238045" y="294596"/>
                    </a:lnTo>
                    <a:lnTo>
                      <a:pt x="22389" y="294596"/>
                    </a:lnTo>
                    <a:cubicBezTo>
                      <a:pt x="14621" y="294596"/>
                      <a:pt x="3199" y="299622"/>
                      <a:pt x="0" y="286372"/>
                    </a:cubicBezTo>
                    <a:cubicBezTo>
                      <a:pt x="47061" y="256673"/>
                      <a:pt x="87725" y="218751"/>
                      <a:pt x="132044" y="185397"/>
                    </a:cubicBezTo>
                    <a:cubicBezTo>
                      <a:pt x="151691" y="179914"/>
                      <a:pt x="171794" y="179914"/>
                      <a:pt x="191441" y="185397"/>
                    </a:cubicBezTo>
                    <a:cubicBezTo>
                      <a:pt x="235303" y="217837"/>
                      <a:pt x="283278" y="241139"/>
                      <a:pt x="334907" y="257587"/>
                    </a:cubicBezTo>
                    <a:cubicBezTo>
                      <a:pt x="382425" y="266268"/>
                      <a:pt x="419891" y="242509"/>
                      <a:pt x="457813" y="219208"/>
                    </a:cubicBezTo>
                    <a:cubicBezTo>
                      <a:pt x="470149" y="211897"/>
                      <a:pt x="481572" y="203216"/>
                      <a:pt x="493451" y="194992"/>
                    </a:cubicBezTo>
                    <a:cubicBezTo>
                      <a:pt x="497106" y="193621"/>
                      <a:pt x="498934" y="194992"/>
                      <a:pt x="497563" y="199104"/>
                    </a:cubicBezTo>
                    <a:cubicBezTo>
                      <a:pt x="498020" y="199561"/>
                      <a:pt x="498020" y="199561"/>
                      <a:pt x="498477" y="199561"/>
                    </a:cubicBezTo>
                    <a:cubicBezTo>
                      <a:pt x="499391" y="198190"/>
                      <a:pt x="499848" y="196819"/>
                      <a:pt x="500761" y="194992"/>
                    </a:cubicBezTo>
                    <a:cubicBezTo>
                      <a:pt x="514926" y="190423"/>
                      <a:pt x="529546" y="192708"/>
                      <a:pt x="543710" y="192708"/>
                    </a:cubicBezTo>
                    <a:lnTo>
                      <a:pt x="759366" y="198647"/>
                    </a:lnTo>
                    <a:cubicBezTo>
                      <a:pt x="805437" y="199485"/>
                      <a:pt x="899330" y="197201"/>
                      <a:pt x="984161" y="197277"/>
                    </a:cubicBezTo>
                    <a:lnTo>
                      <a:pt x="1242101" y="198935"/>
                    </a:lnTo>
                    <a:lnTo>
                      <a:pt x="1273943" y="122980"/>
                    </a:lnTo>
                    <a:cubicBezTo>
                      <a:pt x="1275150" y="114537"/>
                      <a:pt x="1277161" y="106091"/>
                      <a:pt x="1281986" y="98853"/>
                    </a:cubicBezTo>
                    <a:cubicBezTo>
                      <a:pt x="1282791" y="91211"/>
                      <a:pt x="1284802" y="84375"/>
                      <a:pt x="1288421" y="77538"/>
                    </a:cubicBezTo>
                    <a:lnTo>
                      <a:pt x="1288019" y="77135"/>
                    </a:lnTo>
                    <a:cubicBezTo>
                      <a:pt x="1288019" y="62256"/>
                      <a:pt x="1292845" y="48583"/>
                      <a:pt x="1298475" y="34910"/>
                    </a:cubicBezTo>
                    <a:cubicBezTo>
                      <a:pt x="1299682" y="30887"/>
                      <a:pt x="1301290" y="27270"/>
                      <a:pt x="1302497" y="23247"/>
                    </a:cubicBezTo>
                    <a:cubicBezTo>
                      <a:pt x="1304105" y="18020"/>
                      <a:pt x="1305715" y="12388"/>
                      <a:pt x="1307322" y="7161"/>
                    </a:cubicBezTo>
                    <a:cubicBezTo>
                      <a:pt x="1325018" y="4345"/>
                      <a:pt x="1342712" y="727"/>
                      <a:pt x="1360408" y="727"/>
                    </a:cubicBezTo>
                    <a:cubicBezTo>
                      <a:pt x="1409871" y="325"/>
                      <a:pt x="1459337" y="-883"/>
                      <a:pt x="1508802" y="1128"/>
                    </a:cubicBezTo>
                    <a:cubicBezTo>
                      <a:pt x="1532931" y="2335"/>
                      <a:pt x="1558670" y="325"/>
                      <a:pt x="1580386" y="14801"/>
                    </a:cubicBezTo>
                    <a:cubicBezTo>
                      <a:pt x="1588429" y="20834"/>
                      <a:pt x="1598482" y="25257"/>
                      <a:pt x="1604113" y="34910"/>
                    </a:cubicBezTo>
                    <a:cubicBezTo>
                      <a:pt x="1620199" y="42953"/>
                      <a:pt x="1633069" y="54213"/>
                      <a:pt x="1640307" y="71102"/>
                    </a:cubicBezTo>
                    <a:cubicBezTo>
                      <a:pt x="1648350" y="76332"/>
                      <a:pt x="1654785" y="83168"/>
                      <a:pt x="1660416" y="90810"/>
                    </a:cubicBezTo>
                    <a:cubicBezTo>
                      <a:pt x="1682131" y="107297"/>
                      <a:pt x="1696609" y="130222"/>
                      <a:pt x="1712293" y="151936"/>
                    </a:cubicBezTo>
                    <a:cubicBezTo>
                      <a:pt x="1712293" y="164404"/>
                      <a:pt x="1726368" y="174458"/>
                      <a:pt x="1719934" y="18652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 w="9525" cap="flat">
                <a:noFill/>
                <a:prstDash val="solid"/>
                <a:miter/>
              </a:ln>
              <a:effectLst>
                <a:innerShdw blurRad="63500" dist="50800">
                  <a:schemeClr val="accent1">
                    <a:lumMod val="50000"/>
                    <a:alpha val="50000"/>
                  </a:schemeClr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930F43F-A4BA-40D4-BE70-A7961E3DEBFC}"/>
                  </a:ext>
                </a:extLst>
              </p:cNvPr>
              <p:cNvSpPr/>
              <p:nvPr/>
            </p:nvSpPr>
            <p:spPr>
              <a:xfrm rot="19982544">
                <a:off x="6214862" y="4111073"/>
                <a:ext cx="1567118" cy="105303"/>
              </a:xfrm>
              <a:custGeom>
                <a:avLst/>
                <a:gdLst>
                  <a:gd name="connsiteX0" fmla="*/ 3167811 w 3167811"/>
                  <a:gd name="connsiteY0" fmla="*/ 43158 h 219312"/>
                  <a:gd name="connsiteX1" fmla="*/ 3167811 w 3167811"/>
                  <a:gd name="connsiteY1" fmla="*/ 211622 h 219312"/>
                  <a:gd name="connsiteX2" fmla="*/ 3139836 w 3167811"/>
                  <a:gd name="connsiteY2" fmla="*/ 214286 h 219312"/>
                  <a:gd name="connsiteX3" fmla="*/ 1691467 w 3167811"/>
                  <a:gd name="connsiteY3" fmla="*/ 219312 h 219312"/>
                  <a:gd name="connsiteX4" fmla="*/ 1430578 w 3167811"/>
                  <a:gd name="connsiteY4" fmla="*/ 215200 h 219312"/>
                  <a:gd name="connsiteX5" fmla="*/ 113795 w 3167811"/>
                  <a:gd name="connsiteY5" fmla="*/ 202864 h 219312"/>
                  <a:gd name="connsiteX6" fmla="*/ 105113 w 3167811"/>
                  <a:gd name="connsiteY6" fmla="*/ 201036 h 219312"/>
                  <a:gd name="connsiteX7" fmla="*/ 15561 w 3167811"/>
                  <a:gd name="connsiteY7" fmla="*/ 111027 h 219312"/>
                  <a:gd name="connsiteX8" fmla="*/ 27 w 3167811"/>
                  <a:gd name="connsiteY8" fmla="*/ 72190 h 219312"/>
                  <a:gd name="connsiteX9" fmla="*/ 1854 w 3167811"/>
                  <a:gd name="connsiteY9" fmla="*/ 0 h 219312"/>
                  <a:gd name="connsiteX10" fmla="*/ 1023480 w 3167811"/>
                  <a:gd name="connsiteY10" fmla="*/ 5940 h 219312"/>
                  <a:gd name="connsiteX11" fmla="*/ 1034446 w 3167811"/>
                  <a:gd name="connsiteY11" fmla="*/ 8224 h 219312"/>
                  <a:gd name="connsiteX12" fmla="*/ 1151412 w 3167811"/>
                  <a:gd name="connsiteY12" fmla="*/ 45690 h 219312"/>
                  <a:gd name="connsiteX13" fmla="*/ 1153697 w 3167811"/>
                  <a:gd name="connsiteY13" fmla="*/ 49345 h 219312"/>
                  <a:gd name="connsiteX14" fmla="*/ 1207154 w 3167811"/>
                  <a:gd name="connsiteY14" fmla="*/ 44776 h 219312"/>
                  <a:gd name="connsiteX15" fmla="*/ 1239137 w 3167811"/>
                  <a:gd name="connsiteY15" fmla="*/ 12336 h 219312"/>
                  <a:gd name="connsiteX16" fmla="*/ 1242335 w 3167811"/>
                  <a:gd name="connsiteY16" fmla="*/ 12793 h 219312"/>
                  <a:gd name="connsiteX17" fmla="*/ 1303103 w 3167811"/>
                  <a:gd name="connsiteY17" fmla="*/ 15534 h 219312"/>
                  <a:gd name="connsiteX18" fmla="*/ 1634355 w 3167811"/>
                  <a:gd name="connsiteY18" fmla="*/ 21474 h 219312"/>
                  <a:gd name="connsiteX19" fmla="*/ 1636182 w 3167811"/>
                  <a:gd name="connsiteY19" fmla="*/ 21474 h 219312"/>
                  <a:gd name="connsiteX20" fmla="*/ 2103133 w 3167811"/>
                  <a:gd name="connsiteY20" fmla="*/ 26500 h 219312"/>
                  <a:gd name="connsiteX21" fmla="*/ 2454945 w 3167811"/>
                  <a:gd name="connsiteY21" fmla="*/ 27414 h 219312"/>
                  <a:gd name="connsiteX22" fmla="*/ 2515256 w 3167811"/>
                  <a:gd name="connsiteY22" fmla="*/ 31526 h 219312"/>
                  <a:gd name="connsiteX23" fmla="*/ 2718576 w 3167811"/>
                  <a:gd name="connsiteY23" fmla="*/ 32440 h 219312"/>
                  <a:gd name="connsiteX24" fmla="*/ 3028353 w 3167811"/>
                  <a:gd name="connsiteY24" fmla="*/ 37466 h 219312"/>
                  <a:gd name="connsiteX25" fmla="*/ 3126129 w 3167811"/>
                  <a:gd name="connsiteY25" fmla="*/ 40207 h 219312"/>
                  <a:gd name="connsiteX0" fmla="*/ 3167811 w 3243631"/>
                  <a:gd name="connsiteY0" fmla="*/ 43158 h 219312"/>
                  <a:gd name="connsiteX1" fmla="*/ 3167811 w 3243631"/>
                  <a:gd name="connsiteY1" fmla="*/ 211622 h 219312"/>
                  <a:gd name="connsiteX2" fmla="*/ 3139836 w 3243631"/>
                  <a:gd name="connsiteY2" fmla="*/ 214286 h 219312"/>
                  <a:gd name="connsiteX3" fmla="*/ 1691467 w 3243631"/>
                  <a:gd name="connsiteY3" fmla="*/ 219312 h 219312"/>
                  <a:gd name="connsiteX4" fmla="*/ 1430578 w 3243631"/>
                  <a:gd name="connsiteY4" fmla="*/ 215200 h 219312"/>
                  <a:gd name="connsiteX5" fmla="*/ 113795 w 3243631"/>
                  <a:gd name="connsiteY5" fmla="*/ 202864 h 219312"/>
                  <a:gd name="connsiteX6" fmla="*/ 105113 w 3243631"/>
                  <a:gd name="connsiteY6" fmla="*/ 201036 h 219312"/>
                  <a:gd name="connsiteX7" fmla="*/ 15561 w 3243631"/>
                  <a:gd name="connsiteY7" fmla="*/ 111027 h 219312"/>
                  <a:gd name="connsiteX8" fmla="*/ 27 w 3243631"/>
                  <a:gd name="connsiteY8" fmla="*/ 72190 h 219312"/>
                  <a:gd name="connsiteX9" fmla="*/ 1854 w 3243631"/>
                  <a:gd name="connsiteY9" fmla="*/ 0 h 219312"/>
                  <a:gd name="connsiteX10" fmla="*/ 1023480 w 3243631"/>
                  <a:gd name="connsiteY10" fmla="*/ 5940 h 219312"/>
                  <a:gd name="connsiteX11" fmla="*/ 1034446 w 3243631"/>
                  <a:gd name="connsiteY11" fmla="*/ 8224 h 219312"/>
                  <a:gd name="connsiteX12" fmla="*/ 1151412 w 3243631"/>
                  <a:gd name="connsiteY12" fmla="*/ 45690 h 219312"/>
                  <a:gd name="connsiteX13" fmla="*/ 1153697 w 3243631"/>
                  <a:gd name="connsiteY13" fmla="*/ 49345 h 219312"/>
                  <a:gd name="connsiteX14" fmla="*/ 1207154 w 3243631"/>
                  <a:gd name="connsiteY14" fmla="*/ 44776 h 219312"/>
                  <a:gd name="connsiteX15" fmla="*/ 1239137 w 3243631"/>
                  <a:gd name="connsiteY15" fmla="*/ 12336 h 219312"/>
                  <a:gd name="connsiteX16" fmla="*/ 1242335 w 3243631"/>
                  <a:gd name="connsiteY16" fmla="*/ 12793 h 219312"/>
                  <a:gd name="connsiteX17" fmla="*/ 1303103 w 3243631"/>
                  <a:gd name="connsiteY17" fmla="*/ 15534 h 219312"/>
                  <a:gd name="connsiteX18" fmla="*/ 1634355 w 3243631"/>
                  <a:gd name="connsiteY18" fmla="*/ 21474 h 219312"/>
                  <a:gd name="connsiteX19" fmla="*/ 1636182 w 3243631"/>
                  <a:gd name="connsiteY19" fmla="*/ 21474 h 219312"/>
                  <a:gd name="connsiteX20" fmla="*/ 2103133 w 3243631"/>
                  <a:gd name="connsiteY20" fmla="*/ 26500 h 219312"/>
                  <a:gd name="connsiteX21" fmla="*/ 2454945 w 3243631"/>
                  <a:gd name="connsiteY21" fmla="*/ 27414 h 219312"/>
                  <a:gd name="connsiteX22" fmla="*/ 2515256 w 3243631"/>
                  <a:gd name="connsiteY22" fmla="*/ 31526 h 219312"/>
                  <a:gd name="connsiteX23" fmla="*/ 2718576 w 3243631"/>
                  <a:gd name="connsiteY23" fmla="*/ 32440 h 219312"/>
                  <a:gd name="connsiteX24" fmla="*/ 3028353 w 3243631"/>
                  <a:gd name="connsiteY24" fmla="*/ 37466 h 219312"/>
                  <a:gd name="connsiteX25" fmla="*/ 3126129 w 3243631"/>
                  <a:gd name="connsiteY25" fmla="*/ 40207 h 219312"/>
                  <a:gd name="connsiteX26" fmla="*/ 3167811 w 3243631"/>
                  <a:gd name="connsiteY26" fmla="*/ 43158 h 219312"/>
                  <a:gd name="connsiteX0" fmla="*/ 3167811 w 3282115"/>
                  <a:gd name="connsiteY0" fmla="*/ 43158 h 219312"/>
                  <a:gd name="connsiteX1" fmla="*/ 3167811 w 3282115"/>
                  <a:gd name="connsiteY1" fmla="*/ 211622 h 219312"/>
                  <a:gd name="connsiteX2" fmla="*/ 3139836 w 3282115"/>
                  <a:gd name="connsiteY2" fmla="*/ 214286 h 219312"/>
                  <a:gd name="connsiteX3" fmla="*/ 1691467 w 3282115"/>
                  <a:gd name="connsiteY3" fmla="*/ 219312 h 219312"/>
                  <a:gd name="connsiteX4" fmla="*/ 1430578 w 3282115"/>
                  <a:gd name="connsiteY4" fmla="*/ 215200 h 219312"/>
                  <a:gd name="connsiteX5" fmla="*/ 113795 w 3282115"/>
                  <a:gd name="connsiteY5" fmla="*/ 202864 h 219312"/>
                  <a:gd name="connsiteX6" fmla="*/ 105113 w 3282115"/>
                  <a:gd name="connsiteY6" fmla="*/ 201036 h 219312"/>
                  <a:gd name="connsiteX7" fmla="*/ 15561 w 3282115"/>
                  <a:gd name="connsiteY7" fmla="*/ 111027 h 219312"/>
                  <a:gd name="connsiteX8" fmla="*/ 27 w 3282115"/>
                  <a:gd name="connsiteY8" fmla="*/ 72190 h 219312"/>
                  <a:gd name="connsiteX9" fmla="*/ 1854 w 3282115"/>
                  <a:gd name="connsiteY9" fmla="*/ 0 h 219312"/>
                  <a:gd name="connsiteX10" fmla="*/ 1023480 w 3282115"/>
                  <a:gd name="connsiteY10" fmla="*/ 5940 h 219312"/>
                  <a:gd name="connsiteX11" fmla="*/ 1034446 w 3282115"/>
                  <a:gd name="connsiteY11" fmla="*/ 8224 h 219312"/>
                  <a:gd name="connsiteX12" fmla="*/ 1151412 w 3282115"/>
                  <a:gd name="connsiteY12" fmla="*/ 45690 h 219312"/>
                  <a:gd name="connsiteX13" fmla="*/ 1153697 w 3282115"/>
                  <a:gd name="connsiteY13" fmla="*/ 49345 h 219312"/>
                  <a:gd name="connsiteX14" fmla="*/ 1207154 w 3282115"/>
                  <a:gd name="connsiteY14" fmla="*/ 44776 h 219312"/>
                  <a:gd name="connsiteX15" fmla="*/ 1239137 w 3282115"/>
                  <a:gd name="connsiteY15" fmla="*/ 12336 h 219312"/>
                  <a:gd name="connsiteX16" fmla="*/ 1242335 w 3282115"/>
                  <a:gd name="connsiteY16" fmla="*/ 12793 h 219312"/>
                  <a:gd name="connsiteX17" fmla="*/ 1303103 w 3282115"/>
                  <a:gd name="connsiteY17" fmla="*/ 15534 h 219312"/>
                  <a:gd name="connsiteX18" fmla="*/ 1634355 w 3282115"/>
                  <a:gd name="connsiteY18" fmla="*/ 21474 h 219312"/>
                  <a:gd name="connsiteX19" fmla="*/ 1636182 w 3282115"/>
                  <a:gd name="connsiteY19" fmla="*/ 21474 h 219312"/>
                  <a:gd name="connsiteX20" fmla="*/ 2103133 w 3282115"/>
                  <a:gd name="connsiteY20" fmla="*/ 26500 h 219312"/>
                  <a:gd name="connsiteX21" fmla="*/ 2454945 w 3282115"/>
                  <a:gd name="connsiteY21" fmla="*/ 27414 h 219312"/>
                  <a:gd name="connsiteX22" fmla="*/ 2515256 w 3282115"/>
                  <a:gd name="connsiteY22" fmla="*/ 31526 h 219312"/>
                  <a:gd name="connsiteX23" fmla="*/ 2718576 w 3282115"/>
                  <a:gd name="connsiteY23" fmla="*/ 32440 h 219312"/>
                  <a:gd name="connsiteX24" fmla="*/ 3028353 w 3282115"/>
                  <a:gd name="connsiteY24" fmla="*/ 37466 h 219312"/>
                  <a:gd name="connsiteX25" fmla="*/ 3126129 w 3282115"/>
                  <a:gd name="connsiteY25" fmla="*/ 40207 h 219312"/>
                  <a:gd name="connsiteX26" fmla="*/ 3167811 w 3282115"/>
                  <a:gd name="connsiteY26" fmla="*/ 43158 h 219312"/>
                  <a:gd name="connsiteX0" fmla="*/ 3167811 w 3263809"/>
                  <a:gd name="connsiteY0" fmla="*/ 43158 h 219312"/>
                  <a:gd name="connsiteX1" fmla="*/ 3167811 w 3263809"/>
                  <a:gd name="connsiteY1" fmla="*/ 211622 h 219312"/>
                  <a:gd name="connsiteX2" fmla="*/ 3139836 w 3263809"/>
                  <a:gd name="connsiteY2" fmla="*/ 214286 h 219312"/>
                  <a:gd name="connsiteX3" fmla="*/ 1691467 w 3263809"/>
                  <a:gd name="connsiteY3" fmla="*/ 219312 h 219312"/>
                  <a:gd name="connsiteX4" fmla="*/ 1430578 w 3263809"/>
                  <a:gd name="connsiteY4" fmla="*/ 215200 h 219312"/>
                  <a:gd name="connsiteX5" fmla="*/ 113795 w 3263809"/>
                  <a:gd name="connsiteY5" fmla="*/ 202864 h 219312"/>
                  <a:gd name="connsiteX6" fmla="*/ 105113 w 3263809"/>
                  <a:gd name="connsiteY6" fmla="*/ 201036 h 219312"/>
                  <a:gd name="connsiteX7" fmla="*/ 15561 w 3263809"/>
                  <a:gd name="connsiteY7" fmla="*/ 111027 h 219312"/>
                  <a:gd name="connsiteX8" fmla="*/ 27 w 3263809"/>
                  <a:gd name="connsiteY8" fmla="*/ 72190 h 219312"/>
                  <a:gd name="connsiteX9" fmla="*/ 1854 w 3263809"/>
                  <a:gd name="connsiteY9" fmla="*/ 0 h 219312"/>
                  <a:gd name="connsiteX10" fmla="*/ 1023480 w 3263809"/>
                  <a:gd name="connsiteY10" fmla="*/ 5940 h 219312"/>
                  <a:gd name="connsiteX11" fmla="*/ 1034446 w 3263809"/>
                  <a:gd name="connsiteY11" fmla="*/ 8224 h 219312"/>
                  <a:gd name="connsiteX12" fmla="*/ 1151412 w 3263809"/>
                  <a:gd name="connsiteY12" fmla="*/ 45690 h 219312"/>
                  <a:gd name="connsiteX13" fmla="*/ 1153697 w 3263809"/>
                  <a:gd name="connsiteY13" fmla="*/ 49345 h 219312"/>
                  <a:gd name="connsiteX14" fmla="*/ 1207154 w 3263809"/>
                  <a:gd name="connsiteY14" fmla="*/ 44776 h 219312"/>
                  <a:gd name="connsiteX15" fmla="*/ 1239137 w 3263809"/>
                  <a:gd name="connsiteY15" fmla="*/ 12336 h 219312"/>
                  <a:gd name="connsiteX16" fmla="*/ 1242335 w 3263809"/>
                  <a:gd name="connsiteY16" fmla="*/ 12793 h 219312"/>
                  <a:gd name="connsiteX17" fmla="*/ 1303103 w 3263809"/>
                  <a:gd name="connsiteY17" fmla="*/ 15534 h 219312"/>
                  <a:gd name="connsiteX18" fmla="*/ 1634355 w 3263809"/>
                  <a:gd name="connsiteY18" fmla="*/ 21474 h 219312"/>
                  <a:gd name="connsiteX19" fmla="*/ 1636182 w 3263809"/>
                  <a:gd name="connsiteY19" fmla="*/ 21474 h 219312"/>
                  <a:gd name="connsiteX20" fmla="*/ 2103133 w 3263809"/>
                  <a:gd name="connsiteY20" fmla="*/ 26500 h 219312"/>
                  <a:gd name="connsiteX21" fmla="*/ 2454945 w 3263809"/>
                  <a:gd name="connsiteY21" fmla="*/ 27414 h 219312"/>
                  <a:gd name="connsiteX22" fmla="*/ 2515256 w 3263809"/>
                  <a:gd name="connsiteY22" fmla="*/ 31526 h 219312"/>
                  <a:gd name="connsiteX23" fmla="*/ 2718576 w 3263809"/>
                  <a:gd name="connsiteY23" fmla="*/ 32440 h 219312"/>
                  <a:gd name="connsiteX24" fmla="*/ 3028353 w 3263809"/>
                  <a:gd name="connsiteY24" fmla="*/ 37466 h 219312"/>
                  <a:gd name="connsiteX25" fmla="*/ 3126129 w 3263809"/>
                  <a:gd name="connsiteY25" fmla="*/ 40207 h 219312"/>
                  <a:gd name="connsiteX26" fmla="*/ 3167811 w 3263809"/>
                  <a:gd name="connsiteY26" fmla="*/ 43158 h 21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263809" h="219312">
                    <a:moveTo>
                      <a:pt x="3167811" y="43158"/>
                    </a:moveTo>
                    <a:cubicBezTo>
                      <a:pt x="3290641" y="54957"/>
                      <a:pt x="3300876" y="196410"/>
                      <a:pt x="3167811" y="211622"/>
                    </a:cubicBezTo>
                    <a:lnTo>
                      <a:pt x="3139836" y="214286"/>
                    </a:lnTo>
                    <a:lnTo>
                      <a:pt x="1691467" y="219312"/>
                    </a:lnTo>
                    <a:lnTo>
                      <a:pt x="1430578" y="215200"/>
                    </a:lnTo>
                    <a:lnTo>
                      <a:pt x="113795" y="202864"/>
                    </a:lnTo>
                    <a:cubicBezTo>
                      <a:pt x="22110" y="202026"/>
                      <a:pt x="107855" y="202407"/>
                      <a:pt x="105113" y="201036"/>
                    </a:cubicBezTo>
                    <a:lnTo>
                      <a:pt x="15561" y="111027"/>
                    </a:lnTo>
                    <a:cubicBezTo>
                      <a:pt x="5053" y="100518"/>
                      <a:pt x="-431" y="87268"/>
                      <a:pt x="27" y="72190"/>
                    </a:cubicBezTo>
                    <a:cubicBezTo>
                      <a:pt x="484" y="48431"/>
                      <a:pt x="940" y="24216"/>
                      <a:pt x="1854" y="0"/>
                    </a:cubicBezTo>
                    <a:lnTo>
                      <a:pt x="1023480" y="5940"/>
                    </a:lnTo>
                    <a:cubicBezTo>
                      <a:pt x="1087979" y="5940"/>
                      <a:pt x="1030791" y="6396"/>
                      <a:pt x="1034446" y="8224"/>
                    </a:cubicBezTo>
                    <a:cubicBezTo>
                      <a:pt x="1071455" y="26043"/>
                      <a:pt x="1109834" y="40664"/>
                      <a:pt x="1151412" y="45690"/>
                    </a:cubicBezTo>
                    <a:cubicBezTo>
                      <a:pt x="1151869" y="47061"/>
                      <a:pt x="1152783" y="47974"/>
                      <a:pt x="1153697" y="49345"/>
                    </a:cubicBezTo>
                    <a:cubicBezTo>
                      <a:pt x="1171973" y="52543"/>
                      <a:pt x="1190705" y="62138"/>
                      <a:pt x="1207154" y="44776"/>
                    </a:cubicBezTo>
                    <a:cubicBezTo>
                      <a:pt x="1218119" y="33810"/>
                      <a:pt x="1228628" y="23302"/>
                      <a:pt x="1239137" y="12336"/>
                    </a:cubicBezTo>
                    <a:cubicBezTo>
                      <a:pt x="1240050" y="12336"/>
                      <a:pt x="1241421" y="12793"/>
                      <a:pt x="1242335" y="12793"/>
                    </a:cubicBezTo>
                    <a:cubicBezTo>
                      <a:pt x="1262439" y="15078"/>
                      <a:pt x="1282542" y="18733"/>
                      <a:pt x="1303103" y="15534"/>
                    </a:cubicBezTo>
                    <a:lnTo>
                      <a:pt x="1634355" y="21474"/>
                    </a:lnTo>
                    <a:lnTo>
                      <a:pt x="1636182" y="21474"/>
                    </a:lnTo>
                    <a:lnTo>
                      <a:pt x="2103133" y="26500"/>
                    </a:lnTo>
                    <a:lnTo>
                      <a:pt x="2454945" y="27414"/>
                    </a:lnTo>
                    <a:cubicBezTo>
                      <a:pt x="2523632" y="28251"/>
                      <a:pt x="2471317" y="30688"/>
                      <a:pt x="2515256" y="31526"/>
                    </a:cubicBezTo>
                    <a:cubicBezTo>
                      <a:pt x="2583334" y="35181"/>
                      <a:pt x="2650955" y="35181"/>
                      <a:pt x="2718576" y="32440"/>
                    </a:cubicBezTo>
                    <a:lnTo>
                      <a:pt x="3028353" y="37466"/>
                    </a:lnTo>
                    <a:cubicBezTo>
                      <a:pt x="3060793" y="38836"/>
                      <a:pt x="3093690" y="40664"/>
                      <a:pt x="3126129" y="40207"/>
                    </a:cubicBezTo>
                    <a:lnTo>
                      <a:pt x="3167811" y="4315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 w="9525" cap="flat">
                <a:noFill/>
                <a:prstDash val="solid"/>
                <a:miter/>
              </a:ln>
              <a:effectLst>
                <a:innerShdw blurRad="63500" dist="50800">
                  <a:schemeClr val="accent1">
                    <a:lumMod val="50000"/>
                    <a:alpha val="50000"/>
                  </a:schemeClr>
                </a:inn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42939A-CB0A-4231-82EC-C6194EF0129B}"/>
              </a:ext>
            </a:extLst>
          </p:cNvPr>
          <p:cNvGrpSpPr/>
          <p:nvPr/>
        </p:nvGrpSpPr>
        <p:grpSpPr>
          <a:xfrm rot="20732695">
            <a:off x="2830070" y="2815731"/>
            <a:ext cx="3698929" cy="1540369"/>
            <a:chOff x="2364797" y="4437804"/>
            <a:chExt cx="2640557" cy="109962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C13039E-B767-4A5C-8DFE-3677E662CA43}"/>
                </a:ext>
              </a:extLst>
            </p:cNvPr>
            <p:cNvSpPr/>
            <p:nvPr/>
          </p:nvSpPr>
          <p:spPr>
            <a:xfrm>
              <a:off x="2364797" y="4437804"/>
              <a:ext cx="1724296" cy="588784"/>
            </a:xfrm>
            <a:custGeom>
              <a:avLst/>
              <a:gdLst>
                <a:gd name="connsiteX0" fmla="*/ 3027139 w 3384550"/>
                <a:gd name="connsiteY0" fmla="*/ 1156818 h 1155700"/>
                <a:gd name="connsiteX1" fmla="*/ 2561685 w 3384550"/>
                <a:gd name="connsiteY1" fmla="*/ 894563 h 1155700"/>
                <a:gd name="connsiteX2" fmla="*/ 1955260 w 3384550"/>
                <a:gd name="connsiteY2" fmla="*/ 766293 h 1155700"/>
                <a:gd name="connsiteX3" fmla="*/ 1420589 w 3384550"/>
                <a:gd name="connsiteY3" fmla="*/ 636118 h 1155700"/>
                <a:gd name="connsiteX4" fmla="*/ 278859 w 3384550"/>
                <a:gd name="connsiteY4" fmla="*/ 387833 h 1155700"/>
                <a:gd name="connsiteX5" fmla="*/ 26764 w 3384550"/>
                <a:gd name="connsiteY5" fmla="*/ 263374 h 1155700"/>
                <a:gd name="connsiteX6" fmla="*/ 1320260 w 3384550"/>
                <a:gd name="connsiteY6" fmla="*/ 200508 h 1155700"/>
                <a:gd name="connsiteX7" fmla="*/ 1324704 w 3384550"/>
                <a:gd name="connsiteY7" fmla="*/ 192253 h 1155700"/>
                <a:gd name="connsiteX8" fmla="*/ 1581879 w 3384550"/>
                <a:gd name="connsiteY8" fmla="*/ 87478 h 1155700"/>
                <a:gd name="connsiteX9" fmla="*/ 2243550 w 3384550"/>
                <a:gd name="connsiteY9" fmla="*/ 85574 h 1155700"/>
                <a:gd name="connsiteX10" fmla="*/ 2873469 w 3384550"/>
                <a:gd name="connsiteY10" fmla="*/ 90653 h 1155700"/>
                <a:gd name="connsiteX11" fmla="*/ 3049364 w 3384550"/>
                <a:gd name="connsiteY11" fmla="*/ 254483 h 1155700"/>
                <a:gd name="connsiteX12" fmla="*/ 3377025 w 3384550"/>
                <a:gd name="connsiteY12" fmla="*/ 491338 h 1155700"/>
                <a:gd name="connsiteX13" fmla="*/ 3027139 w 3384550"/>
                <a:gd name="connsiteY13" fmla="*/ 1156818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4550" h="1155700">
                  <a:moveTo>
                    <a:pt x="3027139" y="1156818"/>
                  </a:moveTo>
                  <a:cubicBezTo>
                    <a:pt x="2846800" y="1126338"/>
                    <a:pt x="2733135" y="949174"/>
                    <a:pt x="2561685" y="894563"/>
                  </a:cubicBezTo>
                  <a:cubicBezTo>
                    <a:pt x="2364200" y="831699"/>
                    <a:pt x="2159729" y="798043"/>
                    <a:pt x="1955260" y="766293"/>
                  </a:cubicBezTo>
                  <a:cubicBezTo>
                    <a:pt x="1809210" y="743433"/>
                    <a:pt x="1526635" y="753593"/>
                    <a:pt x="1420589" y="636118"/>
                  </a:cubicBezTo>
                  <a:cubicBezTo>
                    <a:pt x="1413604" y="628499"/>
                    <a:pt x="656685" y="441808"/>
                    <a:pt x="278859" y="387833"/>
                  </a:cubicBezTo>
                  <a:cubicBezTo>
                    <a:pt x="215994" y="378943"/>
                    <a:pt x="-91346" y="370688"/>
                    <a:pt x="26764" y="263374"/>
                  </a:cubicBezTo>
                  <a:cubicBezTo>
                    <a:pt x="245204" y="64618"/>
                    <a:pt x="1312639" y="218924"/>
                    <a:pt x="1320260" y="200508"/>
                  </a:cubicBezTo>
                  <a:cubicBezTo>
                    <a:pt x="1321529" y="197333"/>
                    <a:pt x="1323435" y="194793"/>
                    <a:pt x="1324704" y="192253"/>
                  </a:cubicBezTo>
                  <a:cubicBezTo>
                    <a:pt x="1393919" y="77318"/>
                    <a:pt x="1452339" y="53824"/>
                    <a:pt x="1581879" y="87478"/>
                  </a:cubicBezTo>
                  <a:cubicBezTo>
                    <a:pt x="1793969" y="142088"/>
                    <a:pt x="2029554" y="166853"/>
                    <a:pt x="2243550" y="85574"/>
                  </a:cubicBezTo>
                  <a:cubicBezTo>
                    <a:pt x="2462625" y="2388"/>
                    <a:pt x="2660110" y="-57937"/>
                    <a:pt x="2873469" y="90653"/>
                  </a:cubicBezTo>
                  <a:cubicBezTo>
                    <a:pt x="2940144" y="137643"/>
                    <a:pt x="2988404" y="203049"/>
                    <a:pt x="3049364" y="254483"/>
                  </a:cubicBezTo>
                  <a:cubicBezTo>
                    <a:pt x="3152235" y="340843"/>
                    <a:pt x="3267804" y="412599"/>
                    <a:pt x="3377025" y="491338"/>
                  </a:cubicBezTo>
                  <a:cubicBezTo>
                    <a:pt x="3451954" y="544043"/>
                    <a:pt x="3038569" y="1158724"/>
                    <a:pt x="3027139" y="1156818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7F4C71-34D5-4D28-819F-24AAB0F7EBE7}"/>
                </a:ext>
              </a:extLst>
            </p:cNvPr>
            <p:cNvSpPr/>
            <p:nvPr/>
          </p:nvSpPr>
          <p:spPr>
            <a:xfrm>
              <a:off x="3856420" y="4665950"/>
              <a:ext cx="443205" cy="559668"/>
            </a:xfrm>
            <a:custGeom>
              <a:avLst/>
              <a:gdLst>
                <a:gd name="connsiteX0" fmla="*/ 478387 w 869950"/>
                <a:gd name="connsiteY0" fmla="*/ 54948 h 1098550"/>
                <a:gd name="connsiteX1" fmla="*/ 575542 w 869950"/>
                <a:gd name="connsiteY1" fmla="*/ 29548 h 1098550"/>
                <a:gd name="connsiteX2" fmla="*/ 873357 w 869950"/>
                <a:gd name="connsiteY2" fmla="*/ 234654 h 1098550"/>
                <a:gd name="connsiteX3" fmla="*/ 371707 w 869950"/>
                <a:gd name="connsiteY3" fmla="*/ 1104604 h 1098550"/>
                <a:gd name="connsiteX4" fmla="*/ 17377 w 869950"/>
                <a:gd name="connsiteY4" fmla="*/ 916009 h 1098550"/>
                <a:gd name="connsiteX5" fmla="*/ 7216 w 869950"/>
                <a:gd name="connsiteY5" fmla="*/ 877273 h 1098550"/>
                <a:gd name="connsiteX6" fmla="*/ 478387 w 869950"/>
                <a:gd name="connsiteY6" fmla="*/ 54948 h 109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950" h="1098550">
                  <a:moveTo>
                    <a:pt x="478387" y="54948"/>
                  </a:moveTo>
                  <a:cubicBezTo>
                    <a:pt x="512041" y="-12996"/>
                    <a:pt x="512677" y="-13632"/>
                    <a:pt x="575542" y="29548"/>
                  </a:cubicBezTo>
                  <a:cubicBezTo>
                    <a:pt x="675237" y="97493"/>
                    <a:pt x="773662" y="166073"/>
                    <a:pt x="873357" y="234654"/>
                  </a:cubicBezTo>
                  <a:cubicBezTo>
                    <a:pt x="746357" y="454364"/>
                    <a:pt x="411712" y="1034119"/>
                    <a:pt x="371707" y="1104604"/>
                  </a:cubicBezTo>
                  <a:cubicBezTo>
                    <a:pt x="361547" y="1107779"/>
                    <a:pt x="127232" y="975698"/>
                    <a:pt x="17377" y="916009"/>
                  </a:cubicBezTo>
                  <a:cubicBezTo>
                    <a:pt x="-2943" y="905214"/>
                    <a:pt x="-4213" y="896323"/>
                    <a:pt x="7216" y="877273"/>
                  </a:cubicBezTo>
                  <a:cubicBezTo>
                    <a:pt x="38332" y="824569"/>
                    <a:pt x="435841" y="127973"/>
                    <a:pt x="478387" y="5494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74AEAF-1B0A-488C-8539-1F5B0DB1164B}"/>
                </a:ext>
              </a:extLst>
            </p:cNvPr>
            <p:cNvSpPr/>
            <p:nvPr/>
          </p:nvSpPr>
          <p:spPr>
            <a:xfrm>
              <a:off x="3196583" y="4650271"/>
              <a:ext cx="414090" cy="93817"/>
            </a:xfrm>
            <a:custGeom>
              <a:avLst/>
              <a:gdLst>
                <a:gd name="connsiteX0" fmla="*/ 701040 w 812800"/>
                <a:gd name="connsiteY0" fmla="*/ 187325 h 184150"/>
                <a:gd name="connsiteX1" fmla="*/ 242570 w 812800"/>
                <a:gd name="connsiteY1" fmla="*/ 93345 h 184150"/>
                <a:gd name="connsiteX2" fmla="*/ 0 w 812800"/>
                <a:gd name="connsiteY2" fmla="*/ 0 h 184150"/>
                <a:gd name="connsiteX3" fmla="*/ 197485 w 812800"/>
                <a:gd name="connsiteY3" fmla="*/ 48260 h 184150"/>
                <a:gd name="connsiteX4" fmla="*/ 445770 w 812800"/>
                <a:gd name="connsiteY4" fmla="*/ 79375 h 184150"/>
                <a:gd name="connsiteX5" fmla="*/ 606425 w 812800"/>
                <a:gd name="connsiteY5" fmla="*/ 126365 h 184150"/>
                <a:gd name="connsiteX6" fmla="*/ 815340 w 812800"/>
                <a:gd name="connsiteY6" fmla="*/ 132715 h 184150"/>
                <a:gd name="connsiteX7" fmla="*/ 701040 w 812800"/>
                <a:gd name="connsiteY7" fmla="*/ 187325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800" h="184150">
                  <a:moveTo>
                    <a:pt x="701040" y="187325"/>
                  </a:moveTo>
                  <a:cubicBezTo>
                    <a:pt x="544830" y="173990"/>
                    <a:pt x="391160" y="144145"/>
                    <a:pt x="242570" y="93345"/>
                  </a:cubicBezTo>
                  <a:cubicBezTo>
                    <a:pt x="166370" y="67310"/>
                    <a:pt x="2540" y="10795"/>
                    <a:pt x="0" y="0"/>
                  </a:cubicBezTo>
                  <a:cubicBezTo>
                    <a:pt x="65405" y="21590"/>
                    <a:pt x="132080" y="33020"/>
                    <a:pt x="197485" y="48260"/>
                  </a:cubicBezTo>
                  <a:cubicBezTo>
                    <a:pt x="279400" y="67310"/>
                    <a:pt x="362585" y="71755"/>
                    <a:pt x="445770" y="79375"/>
                  </a:cubicBezTo>
                  <a:cubicBezTo>
                    <a:pt x="502920" y="84455"/>
                    <a:pt x="555625" y="102235"/>
                    <a:pt x="606425" y="126365"/>
                  </a:cubicBezTo>
                  <a:cubicBezTo>
                    <a:pt x="676275" y="160020"/>
                    <a:pt x="744855" y="158115"/>
                    <a:pt x="815340" y="132715"/>
                  </a:cubicBezTo>
                  <a:cubicBezTo>
                    <a:pt x="825500" y="130175"/>
                    <a:pt x="758825" y="192405"/>
                    <a:pt x="701040" y="187325"/>
                  </a:cubicBezTo>
                  <a:close/>
                </a:path>
              </a:pathLst>
            </a:custGeom>
            <a:solidFill>
              <a:srgbClr val="E4A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0F5284-B3ED-413A-A194-3C6D0F5C4265}"/>
                </a:ext>
              </a:extLst>
            </p:cNvPr>
            <p:cNvSpPr/>
            <p:nvPr/>
          </p:nvSpPr>
          <p:spPr>
            <a:xfrm rot="1882945">
              <a:off x="4051007" y="4890912"/>
              <a:ext cx="954347" cy="646517"/>
            </a:xfrm>
            <a:prstGeom prst="rect">
              <a:avLst/>
            </a:pr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C12273C-0CCF-4C90-ACE6-8DD5DB64553D}"/>
              </a:ext>
            </a:extLst>
          </p:cNvPr>
          <p:cNvGrpSpPr/>
          <p:nvPr/>
        </p:nvGrpSpPr>
        <p:grpSpPr>
          <a:xfrm>
            <a:off x="665705" y="1197552"/>
            <a:ext cx="2765368" cy="1326624"/>
            <a:chOff x="-295927" y="1568460"/>
            <a:chExt cx="2765368" cy="1326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E928B3-70CB-488A-9136-B8AAAF19EF6F}"/>
                </a:ext>
              </a:extLst>
            </p:cNvPr>
            <p:cNvSpPr/>
            <p:nvPr/>
          </p:nvSpPr>
          <p:spPr>
            <a:xfrm rot="20755241">
              <a:off x="527883" y="1568460"/>
              <a:ext cx="168863" cy="755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6204DF-7696-4D26-B93C-6EBC550EE2E6}"/>
                </a:ext>
              </a:extLst>
            </p:cNvPr>
            <p:cNvSpPr/>
            <p:nvPr/>
          </p:nvSpPr>
          <p:spPr>
            <a:xfrm rot="20709491">
              <a:off x="-295927" y="1648846"/>
              <a:ext cx="851861" cy="818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D3DB97D-37F8-46C0-A0B3-FCC28B76D736}"/>
                </a:ext>
              </a:extLst>
            </p:cNvPr>
            <p:cNvSpPr/>
            <p:nvPr/>
          </p:nvSpPr>
          <p:spPr>
            <a:xfrm>
              <a:off x="634131" y="1667931"/>
              <a:ext cx="1835310" cy="1227153"/>
            </a:xfrm>
            <a:custGeom>
              <a:avLst/>
              <a:gdLst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263402 w 1835310"/>
                <a:gd name="connsiteY42" fmla="*/ 531081 h 1227153"/>
                <a:gd name="connsiteX43" fmla="*/ 1170297 w 1835310"/>
                <a:gd name="connsiteY43" fmla="*/ 596238 h 1227153"/>
                <a:gd name="connsiteX44" fmla="*/ 1158811 w 1835310"/>
                <a:gd name="connsiteY44" fmla="*/ 621681 h 1227153"/>
                <a:gd name="connsiteX45" fmla="*/ 1156944 w 1835310"/>
                <a:gd name="connsiteY45" fmla="*/ 625394 h 1227153"/>
                <a:gd name="connsiteX46" fmla="*/ 1108163 w 1835310"/>
                <a:gd name="connsiteY46" fmla="*/ 606900 h 1227153"/>
                <a:gd name="connsiteX47" fmla="*/ 922101 w 1835310"/>
                <a:gd name="connsiteY47" fmla="*/ 589944 h 1227153"/>
                <a:gd name="connsiteX48" fmla="*/ 698028 w 1835310"/>
                <a:gd name="connsiteY48" fmla="*/ 628048 h 1227153"/>
                <a:gd name="connsiteX49" fmla="*/ 725688 w 1835310"/>
                <a:gd name="connsiteY49" fmla="*/ 652244 h 1227153"/>
                <a:gd name="connsiteX50" fmla="*/ 1062593 w 1835310"/>
                <a:gd name="connsiteY50" fmla="*/ 995636 h 1227153"/>
                <a:gd name="connsiteX51" fmla="*/ 1111532 w 1835310"/>
                <a:gd name="connsiteY51" fmla="*/ 1127275 h 1227153"/>
                <a:gd name="connsiteX52" fmla="*/ 1099929 w 1835310"/>
                <a:gd name="connsiteY52" fmla="*/ 1184957 h 1227153"/>
                <a:gd name="connsiteX53" fmla="*/ 1001338 w 1835310"/>
                <a:gd name="connsiteY53" fmla="*/ 1204586 h 1227153"/>
                <a:gd name="connsiteX54" fmla="*/ 937938 w 1835310"/>
                <a:gd name="connsiteY54" fmla="*/ 1136348 h 1227153"/>
                <a:gd name="connsiteX55" fmla="*/ 637599 w 1835310"/>
                <a:gd name="connsiteY55" fmla="*/ 879723 h 1227153"/>
                <a:gd name="connsiteX56" fmla="*/ 409843 w 1835310"/>
                <a:gd name="connsiteY56" fmla="*/ 793450 h 1227153"/>
                <a:gd name="connsiteX57" fmla="*/ 271255 w 1835310"/>
                <a:gd name="connsiteY57" fmla="*/ 730792 h 1227153"/>
                <a:gd name="connsiteX58" fmla="*/ 158040 w 1835310"/>
                <a:gd name="connsiteY58" fmla="*/ 648328 h 1227153"/>
                <a:gd name="connsiteX59" fmla="*/ 0 w 1835310"/>
                <a:gd name="connsiteY59" fmla="*/ 18176 h 1227153"/>
                <a:gd name="connsiteX60" fmla="*/ 38077 w 1835310"/>
                <a:gd name="connsiteY60" fmla="*/ 13955 h 1227153"/>
                <a:gd name="connsiteX61" fmla="*/ 311305 w 1835310"/>
                <a:gd name="connsiteY61" fmla="*/ 44088 h 1227153"/>
                <a:gd name="connsiteX62" fmla="*/ 564741 w 1835310"/>
                <a:gd name="connsiteY62" fmla="*/ 101768 h 1227153"/>
                <a:gd name="connsiteX63" fmla="*/ 954214 w 1835310"/>
                <a:gd name="connsiteY63" fmla="*/ 82413 h 1227153"/>
                <a:gd name="connsiteX64" fmla="*/ 1307395 w 1835310"/>
                <a:gd name="connsiteY64" fmla="*/ 3727 h 1227153"/>
                <a:gd name="connsiteX65" fmla="*/ 1332991 w 1835310"/>
                <a:gd name="connsiteY65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263402 w 1835310"/>
                <a:gd name="connsiteY42" fmla="*/ 531081 h 1227153"/>
                <a:gd name="connsiteX43" fmla="*/ 1158811 w 1835310"/>
                <a:gd name="connsiteY43" fmla="*/ 621681 h 1227153"/>
                <a:gd name="connsiteX44" fmla="*/ 1156944 w 1835310"/>
                <a:gd name="connsiteY44" fmla="*/ 625394 h 1227153"/>
                <a:gd name="connsiteX45" fmla="*/ 1108163 w 1835310"/>
                <a:gd name="connsiteY45" fmla="*/ 606900 h 1227153"/>
                <a:gd name="connsiteX46" fmla="*/ 922101 w 1835310"/>
                <a:gd name="connsiteY46" fmla="*/ 589944 h 1227153"/>
                <a:gd name="connsiteX47" fmla="*/ 698028 w 1835310"/>
                <a:gd name="connsiteY47" fmla="*/ 628048 h 1227153"/>
                <a:gd name="connsiteX48" fmla="*/ 725688 w 1835310"/>
                <a:gd name="connsiteY48" fmla="*/ 652244 h 1227153"/>
                <a:gd name="connsiteX49" fmla="*/ 1062593 w 1835310"/>
                <a:gd name="connsiteY49" fmla="*/ 995636 h 1227153"/>
                <a:gd name="connsiteX50" fmla="*/ 1111532 w 1835310"/>
                <a:gd name="connsiteY50" fmla="*/ 1127275 h 1227153"/>
                <a:gd name="connsiteX51" fmla="*/ 1099929 w 1835310"/>
                <a:gd name="connsiteY51" fmla="*/ 1184957 h 1227153"/>
                <a:gd name="connsiteX52" fmla="*/ 1001338 w 1835310"/>
                <a:gd name="connsiteY52" fmla="*/ 1204586 h 1227153"/>
                <a:gd name="connsiteX53" fmla="*/ 937938 w 1835310"/>
                <a:gd name="connsiteY53" fmla="*/ 1136348 h 1227153"/>
                <a:gd name="connsiteX54" fmla="*/ 637599 w 1835310"/>
                <a:gd name="connsiteY54" fmla="*/ 879723 h 1227153"/>
                <a:gd name="connsiteX55" fmla="*/ 409843 w 1835310"/>
                <a:gd name="connsiteY55" fmla="*/ 793450 h 1227153"/>
                <a:gd name="connsiteX56" fmla="*/ 271255 w 1835310"/>
                <a:gd name="connsiteY56" fmla="*/ 730792 h 1227153"/>
                <a:gd name="connsiteX57" fmla="*/ 158040 w 1835310"/>
                <a:gd name="connsiteY57" fmla="*/ 648328 h 1227153"/>
                <a:gd name="connsiteX58" fmla="*/ 0 w 1835310"/>
                <a:gd name="connsiteY58" fmla="*/ 18176 h 1227153"/>
                <a:gd name="connsiteX59" fmla="*/ 38077 w 1835310"/>
                <a:gd name="connsiteY59" fmla="*/ 13955 h 1227153"/>
                <a:gd name="connsiteX60" fmla="*/ 311305 w 1835310"/>
                <a:gd name="connsiteY60" fmla="*/ 44088 h 1227153"/>
                <a:gd name="connsiteX61" fmla="*/ 564741 w 1835310"/>
                <a:gd name="connsiteY61" fmla="*/ 101768 h 1227153"/>
                <a:gd name="connsiteX62" fmla="*/ 954214 w 1835310"/>
                <a:gd name="connsiteY62" fmla="*/ 82413 h 1227153"/>
                <a:gd name="connsiteX63" fmla="*/ 1307395 w 1835310"/>
                <a:gd name="connsiteY63" fmla="*/ 3727 h 1227153"/>
                <a:gd name="connsiteX64" fmla="*/ 1332991 w 1835310"/>
                <a:gd name="connsiteY64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263402 w 1835310"/>
                <a:gd name="connsiteY42" fmla="*/ 531081 h 1227153"/>
                <a:gd name="connsiteX43" fmla="*/ 1158811 w 1835310"/>
                <a:gd name="connsiteY43" fmla="*/ 621681 h 1227153"/>
                <a:gd name="connsiteX44" fmla="*/ 1156944 w 1835310"/>
                <a:gd name="connsiteY44" fmla="*/ 625394 h 1227153"/>
                <a:gd name="connsiteX45" fmla="*/ 1108163 w 1835310"/>
                <a:gd name="connsiteY45" fmla="*/ 606900 h 1227153"/>
                <a:gd name="connsiteX46" fmla="*/ 922101 w 1835310"/>
                <a:gd name="connsiteY46" fmla="*/ 589944 h 1227153"/>
                <a:gd name="connsiteX47" fmla="*/ 698028 w 1835310"/>
                <a:gd name="connsiteY47" fmla="*/ 628048 h 1227153"/>
                <a:gd name="connsiteX48" fmla="*/ 725688 w 1835310"/>
                <a:gd name="connsiteY48" fmla="*/ 652244 h 1227153"/>
                <a:gd name="connsiteX49" fmla="*/ 1062593 w 1835310"/>
                <a:gd name="connsiteY49" fmla="*/ 995636 h 1227153"/>
                <a:gd name="connsiteX50" fmla="*/ 1111532 w 1835310"/>
                <a:gd name="connsiteY50" fmla="*/ 1127275 h 1227153"/>
                <a:gd name="connsiteX51" fmla="*/ 1099929 w 1835310"/>
                <a:gd name="connsiteY51" fmla="*/ 1184957 h 1227153"/>
                <a:gd name="connsiteX52" fmla="*/ 1001338 w 1835310"/>
                <a:gd name="connsiteY52" fmla="*/ 1204586 h 1227153"/>
                <a:gd name="connsiteX53" fmla="*/ 937938 w 1835310"/>
                <a:gd name="connsiteY53" fmla="*/ 1136348 h 1227153"/>
                <a:gd name="connsiteX54" fmla="*/ 637599 w 1835310"/>
                <a:gd name="connsiteY54" fmla="*/ 879723 h 1227153"/>
                <a:gd name="connsiteX55" fmla="*/ 409843 w 1835310"/>
                <a:gd name="connsiteY55" fmla="*/ 793450 h 1227153"/>
                <a:gd name="connsiteX56" fmla="*/ 271255 w 1835310"/>
                <a:gd name="connsiteY56" fmla="*/ 730792 h 1227153"/>
                <a:gd name="connsiteX57" fmla="*/ 158040 w 1835310"/>
                <a:gd name="connsiteY57" fmla="*/ 648328 h 1227153"/>
                <a:gd name="connsiteX58" fmla="*/ 0 w 1835310"/>
                <a:gd name="connsiteY58" fmla="*/ 18176 h 1227153"/>
                <a:gd name="connsiteX59" fmla="*/ 38077 w 1835310"/>
                <a:gd name="connsiteY59" fmla="*/ 13955 h 1227153"/>
                <a:gd name="connsiteX60" fmla="*/ 311305 w 1835310"/>
                <a:gd name="connsiteY60" fmla="*/ 44088 h 1227153"/>
                <a:gd name="connsiteX61" fmla="*/ 564741 w 1835310"/>
                <a:gd name="connsiteY61" fmla="*/ 101768 h 1227153"/>
                <a:gd name="connsiteX62" fmla="*/ 954214 w 1835310"/>
                <a:gd name="connsiteY62" fmla="*/ 82413 h 1227153"/>
                <a:gd name="connsiteX63" fmla="*/ 1307395 w 1835310"/>
                <a:gd name="connsiteY63" fmla="*/ 3727 h 1227153"/>
                <a:gd name="connsiteX64" fmla="*/ 1332991 w 1835310"/>
                <a:gd name="connsiteY64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263402 w 1835310"/>
                <a:gd name="connsiteY42" fmla="*/ 531081 h 1227153"/>
                <a:gd name="connsiteX43" fmla="*/ 1158811 w 1835310"/>
                <a:gd name="connsiteY43" fmla="*/ 621681 h 1227153"/>
                <a:gd name="connsiteX44" fmla="*/ 1156944 w 1835310"/>
                <a:gd name="connsiteY44" fmla="*/ 625394 h 1227153"/>
                <a:gd name="connsiteX45" fmla="*/ 1108163 w 1835310"/>
                <a:gd name="connsiteY45" fmla="*/ 606900 h 1227153"/>
                <a:gd name="connsiteX46" fmla="*/ 922101 w 1835310"/>
                <a:gd name="connsiteY46" fmla="*/ 589944 h 1227153"/>
                <a:gd name="connsiteX47" fmla="*/ 698028 w 1835310"/>
                <a:gd name="connsiteY47" fmla="*/ 628048 h 1227153"/>
                <a:gd name="connsiteX48" fmla="*/ 725688 w 1835310"/>
                <a:gd name="connsiteY48" fmla="*/ 652244 h 1227153"/>
                <a:gd name="connsiteX49" fmla="*/ 1062593 w 1835310"/>
                <a:gd name="connsiteY49" fmla="*/ 995636 h 1227153"/>
                <a:gd name="connsiteX50" fmla="*/ 1111532 w 1835310"/>
                <a:gd name="connsiteY50" fmla="*/ 1127275 h 1227153"/>
                <a:gd name="connsiteX51" fmla="*/ 1099929 w 1835310"/>
                <a:gd name="connsiteY51" fmla="*/ 1184957 h 1227153"/>
                <a:gd name="connsiteX52" fmla="*/ 1001338 w 1835310"/>
                <a:gd name="connsiteY52" fmla="*/ 1204586 h 1227153"/>
                <a:gd name="connsiteX53" fmla="*/ 937938 w 1835310"/>
                <a:gd name="connsiteY53" fmla="*/ 1136348 h 1227153"/>
                <a:gd name="connsiteX54" fmla="*/ 637599 w 1835310"/>
                <a:gd name="connsiteY54" fmla="*/ 879723 h 1227153"/>
                <a:gd name="connsiteX55" fmla="*/ 409843 w 1835310"/>
                <a:gd name="connsiteY55" fmla="*/ 793450 h 1227153"/>
                <a:gd name="connsiteX56" fmla="*/ 271255 w 1835310"/>
                <a:gd name="connsiteY56" fmla="*/ 730792 h 1227153"/>
                <a:gd name="connsiteX57" fmla="*/ 158040 w 1835310"/>
                <a:gd name="connsiteY57" fmla="*/ 648328 h 1227153"/>
                <a:gd name="connsiteX58" fmla="*/ 0 w 1835310"/>
                <a:gd name="connsiteY58" fmla="*/ 18176 h 1227153"/>
                <a:gd name="connsiteX59" fmla="*/ 38077 w 1835310"/>
                <a:gd name="connsiteY59" fmla="*/ 13955 h 1227153"/>
                <a:gd name="connsiteX60" fmla="*/ 311305 w 1835310"/>
                <a:gd name="connsiteY60" fmla="*/ 44088 h 1227153"/>
                <a:gd name="connsiteX61" fmla="*/ 564741 w 1835310"/>
                <a:gd name="connsiteY61" fmla="*/ 101768 h 1227153"/>
                <a:gd name="connsiteX62" fmla="*/ 954214 w 1835310"/>
                <a:gd name="connsiteY62" fmla="*/ 82413 h 1227153"/>
                <a:gd name="connsiteX63" fmla="*/ 1307395 w 1835310"/>
                <a:gd name="connsiteY63" fmla="*/ 3727 h 1227153"/>
                <a:gd name="connsiteX64" fmla="*/ 1332991 w 1835310"/>
                <a:gd name="connsiteY64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263402 w 1835310"/>
                <a:gd name="connsiteY42" fmla="*/ 531081 h 1227153"/>
                <a:gd name="connsiteX43" fmla="*/ 1158811 w 1835310"/>
                <a:gd name="connsiteY43" fmla="*/ 621681 h 1227153"/>
                <a:gd name="connsiteX44" fmla="*/ 1149801 w 1835310"/>
                <a:gd name="connsiteY44" fmla="*/ 539669 h 1227153"/>
                <a:gd name="connsiteX45" fmla="*/ 1108163 w 1835310"/>
                <a:gd name="connsiteY45" fmla="*/ 606900 h 1227153"/>
                <a:gd name="connsiteX46" fmla="*/ 922101 w 1835310"/>
                <a:gd name="connsiteY46" fmla="*/ 589944 h 1227153"/>
                <a:gd name="connsiteX47" fmla="*/ 698028 w 1835310"/>
                <a:gd name="connsiteY47" fmla="*/ 628048 h 1227153"/>
                <a:gd name="connsiteX48" fmla="*/ 725688 w 1835310"/>
                <a:gd name="connsiteY48" fmla="*/ 652244 h 1227153"/>
                <a:gd name="connsiteX49" fmla="*/ 1062593 w 1835310"/>
                <a:gd name="connsiteY49" fmla="*/ 995636 h 1227153"/>
                <a:gd name="connsiteX50" fmla="*/ 1111532 w 1835310"/>
                <a:gd name="connsiteY50" fmla="*/ 1127275 h 1227153"/>
                <a:gd name="connsiteX51" fmla="*/ 1099929 w 1835310"/>
                <a:gd name="connsiteY51" fmla="*/ 1184957 h 1227153"/>
                <a:gd name="connsiteX52" fmla="*/ 1001338 w 1835310"/>
                <a:gd name="connsiteY52" fmla="*/ 1204586 h 1227153"/>
                <a:gd name="connsiteX53" fmla="*/ 937938 w 1835310"/>
                <a:gd name="connsiteY53" fmla="*/ 1136348 h 1227153"/>
                <a:gd name="connsiteX54" fmla="*/ 637599 w 1835310"/>
                <a:gd name="connsiteY54" fmla="*/ 879723 h 1227153"/>
                <a:gd name="connsiteX55" fmla="*/ 409843 w 1835310"/>
                <a:gd name="connsiteY55" fmla="*/ 793450 h 1227153"/>
                <a:gd name="connsiteX56" fmla="*/ 271255 w 1835310"/>
                <a:gd name="connsiteY56" fmla="*/ 730792 h 1227153"/>
                <a:gd name="connsiteX57" fmla="*/ 158040 w 1835310"/>
                <a:gd name="connsiteY57" fmla="*/ 648328 h 1227153"/>
                <a:gd name="connsiteX58" fmla="*/ 0 w 1835310"/>
                <a:gd name="connsiteY58" fmla="*/ 18176 h 1227153"/>
                <a:gd name="connsiteX59" fmla="*/ 38077 w 1835310"/>
                <a:gd name="connsiteY59" fmla="*/ 13955 h 1227153"/>
                <a:gd name="connsiteX60" fmla="*/ 311305 w 1835310"/>
                <a:gd name="connsiteY60" fmla="*/ 44088 h 1227153"/>
                <a:gd name="connsiteX61" fmla="*/ 564741 w 1835310"/>
                <a:gd name="connsiteY61" fmla="*/ 101768 h 1227153"/>
                <a:gd name="connsiteX62" fmla="*/ 954214 w 1835310"/>
                <a:gd name="connsiteY62" fmla="*/ 82413 h 1227153"/>
                <a:gd name="connsiteX63" fmla="*/ 1307395 w 1835310"/>
                <a:gd name="connsiteY63" fmla="*/ 3727 h 1227153"/>
                <a:gd name="connsiteX64" fmla="*/ 1332991 w 1835310"/>
                <a:gd name="connsiteY64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263402 w 1835310"/>
                <a:gd name="connsiteY42" fmla="*/ 531081 h 1227153"/>
                <a:gd name="connsiteX43" fmla="*/ 1149801 w 1835310"/>
                <a:gd name="connsiteY43" fmla="*/ 539669 h 1227153"/>
                <a:gd name="connsiteX44" fmla="*/ 1108163 w 1835310"/>
                <a:gd name="connsiteY44" fmla="*/ 606900 h 1227153"/>
                <a:gd name="connsiteX45" fmla="*/ 922101 w 1835310"/>
                <a:gd name="connsiteY45" fmla="*/ 589944 h 1227153"/>
                <a:gd name="connsiteX46" fmla="*/ 698028 w 1835310"/>
                <a:gd name="connsiteY46" fmla="*/ 628048 h 1227153"/>
                <a:gd name="connsiteX47" fmla="*/ 725688 w 1835310"/>
                <a:gd name="connsiteY47" fmla="*/ 652244 h 1227153"/>
                <a:gd name="connsiteX48" fmla="*/ 1062593 w 1835310"/>
                <a:gd name="connsiteY48" fmla="*/ 995636 h 1227153"/>
                <a:gd name="connsiteX49" fmla="*/ 1111532 w 1835310"/>
                <a:gd name="connsiteY49" fmla="*/ 1127275 h 1227153"/>
                <a:gd name="connsiteX50" fmla="*/ 1099929 w 1835310"/>
                <a:gd name="connsiteY50" fmla="*/ 1184957 h 1227153"/>
                <a:gd name="connsiteX51" fmla="*/ 1001338 w 1835310"/>
                <a:gd name="connsiteY51" fmla="*/ 1204586 h 1227153"/>
                <a:gd name="connsiteX52" fmla="*/ 937938 w 1835310"/>
                <a:gd name="connsiteY52" fmla="*/ 1136348 h 1227153"/>
                <a:gd name="connsiteX53" fmla="*/ 637599 w 1835310"/>
                <a:gd name="connsiteY53" fmla="*/ 879723 h 1227153"/>
                <a:gd name="connsiteX54" fmla="*/ 409843 w 1835310"/>
                <a:gd name="connsiteY54" fmla="*/ 793450 h 1227153"/>
                <a:gd name="connsiteX55" fmla="*/ 271255 w 1835310"/>
                <a:gd name="connsiteY55" fmla="*/ 730792 h 1227153"/>
                <a:gd name="connsiteX56" fmla="*/ 158040 w 1835310"/>
                <a:gd name="connsiteY56" fmla="*/ 648328 h 1227153"/>
                <a:gd name="connsiteX57" fmla="*/ 0 w 1835310"/>
                <a:gd name="connsiteY57" fmla="*/ 18176 h 1227153"/>
                <a:gd name="connsiteX58" fmla="*/ 38077 w 1835310"/>
                <a:gd name="connsiteY58" fmla="*/ 13955 h 1227153"/>
                <a:gd name="connsiteX59" fmla="*/ 311305 w 1835310"/>
                <a:gd name="connsiteY59" fmla="*/ 44088 h 1227153"/>
                <a:gd name="connsiteX60" fmla="*/ 564741 w 1835310"/>
                <a:gd name="connsiteY60" fmla="*/ 101768 h 1227153"/>
                <a:gd name="connsiteX61" fmla="*/ 954214 w 1835310"/>
                <a:gd name="connsiteY61" fmla="*/ 82413 h 1227153"/>
                <a:gd name="connsiteX62" fmla="*/ 1307395 w 1835310"/>
                <a:gd name="connsiteY62" fmla="*/ 3727 h 1227153"/>
                <a:gd name="connsiteX63" fmla="*/ 1332991 w 1835310"/>
                <a:gd name="connsiteY63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263402 w 1835310"/>
                <a:gd name="connsiteY42" fmla="*/ 531081 h 1227153"/>
                <a:gd name="connsiteX43" fmla="*/ 1142657 w 1835310"/>
                <a:gd name="connsiteY43" fmla="*/ 620631 h 1227153"/>
                <a:gd name="connsiteX44" fmla="*/ 1108163 w 1835310"/>
                <a:gd name="connsiteY44" fmla="*/ 606900 h 1227153"/>
                <a:gd name="connsiteX45" fmla="*/ 922101 w 1835310"/>
                <a:gd name="connsiteY45" fmla="*/ 589944 h 1227153"/>
                <a:gd name="connsiteX46" fmla="*/ 698028 w 1835310"/>
                <a:gd name="connsiteY46" fmla="*/ 628048 h 1227153"/>
                <a:gd name="connsiteX47" fmla="*/ 725688 w 1835310"/>
                <a:gd name="connsiteY47" fmla="*/ 652244 h 1227153"/>
                <a:gd name="connsiteX48" fmla="*/ 1062593 w 1835310"/>
                <a:gd name="connsiteY48" fmla="*/ 995636 h 1227153"/>
                <a:gd name="connsiteX49" fmla="*/ 1111532 w 1835310"/>
                <a:gd name="connsiteY49" fmla="*/ 1127275 h 1227153"/>
                <a:gd name="connsiteX50" fmla="*/ 1099929 w 1835310"/>
                <a:gd name="connsiteY50" fmla="*/ 1184957 h 1227153"/>
                <a:gd name="connsiteX51" fmla="*/ 1001338 w 1835310"/>
                <a:gd name="connsiteY51" fmla="*/ 1204586 h 1227153"/>
                <a:gd name="connsiteX52" fmla="*/ 937938 w 1835310"/>
                <a:gd name="connsiteY52" fmla="*/ 1136348 h 1227153"/>
                <a:gd name="connsiteX53" fmla="*/ 637599 w 1835310"/>
                <a:gd name="connsiteY53" fmla="*/ 879723 h 1227153"/>
                <a:gd name="connsiteX54" fmla="*/ 409843 w 1835310"/>
                <a:gd name="connsiteY54" fmla="*/ 793450 h 1227153"/>
                <a:gd name="connsiteX55" fmla="*/ 271255 w 1835310"/>
                <a:gd name="connsiteY55" fmla="*/ 730792 h 1227153"/>
                <a:gd name="connsiteX56" fmla="*/ 158040 w 1835310"/>
                <a:gd name="connsiteY56" fmla="*/ 648328 h 1227153"/>
                <a:gd name="connsiteX57" fmla="*/ 0 w 1835310"/>
                <a:gd name="connsiteY57" fmla="*/ 18176 h 1227153"/>
                <a:gd name="connsiteX58" fmla="*/ 38077 w 1835310"/>
                <a:gd name="connsiteY58" fmla="*/ 13955 h 1227153"/>
                <a:gd name="connsiteX59" fmla="*/ 311305 w 1835310"/>
                <a:gd name="connsiteY59" fmla="*/ 44088 h 1227153"/>
                <a:gd name="connsiteX60" fmla="*/ 564741 w 1835310"/>
                <a:gd name="connsiteY60" fmla="*/ 101768 h 1227153"/>
                <a:gd name="connsiteX61" fmla="*/ 954214 w 1835310"/>
                <a:gd name="connsiteY61" fmla="*/ 82413 h 1227153"/>
                <a:gd name="connsiteX62" fmla="*/ 1307395 w 1835310"/>
                <a:gd name="connsiteY62" fmla="*/ 3727 h 1227153"/>
                <a:gd name="connsiteX63" fmla="*/ 1332991 w 1835310"/>
                <a:gd name="connsiteY63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263402 w 1835310"/>
                <a:gd name="connsiteY42" fmla="*/ 531081 h 1227153"/>
                <a:gd name="connsiteX43" fmla="*/ 1142657 w 1835310"/>
                <a:gd name="connsiteY43" fmla="*/ 620631 h 1227153"/>
                <a:gd name="connsiteX44" fmla="*/ 1108163 w 1835310"/>
                <a:gd name="connsiteY44" fmla="*/ 606900 h 1227153"/>
                <a:gd name="connsiteX45" fmla="*/ 922101 w 1835310"/>
                <a:gd name="connsiteY45" fmla="*/ 589944 h 1227153"/>
                <a:gd name="connsiteX46" fmla="*/ 698028 w 1835310"/>
                <a:gd name="connsiteY46" fmla="*/ 628048 h 1227153"/>
                <a:gd name="connsiteX47" fmla="*/ 725688 w 1835310"/>
                <a:gd name="connsiteY47" fmla="*/ 652244 h 1227153"/>
                <a:gd name="connsiteX48" fmla="*/ 1062593 w 1835310"/>
                <a:gd name="connsiteY48" fmla="*/ 995636 h 1227153"/>
                <a:gd name="connsiteX49" fmla="*/ 1111532 w 1835310"/>
                <a:gd name="connsiteY49" fmla="*/ 1127275 h 1227153"/>
                <a:gd name="connsiteX50" fmla="*/ 1099929 w 1835310"/>
                <a:gd name="connsiteY50" fmla="*/ 1184957 h 1227153"/>
                <a:gd name="connsiteX51" fmla="*/ 1001338 w 1835310"/>
                <a:gd name="connsiteY51" fmla="*/ 1204586 h 1227153"/>
                <a:gd name="connsiteX52" fmla="*/ 937938 w 1835310"/>
                <a:gd name="connsiteY52" fmla="*/ 1136348 h 1227153"/>
                <a:gd name="connsiteX53" fmla="*/ 637599 w 1835310"/>
                <a:gd name="connsiteY53" fmla="*/ 879723 h 1227153"/>
                <a:gd name="connsiteX54" fmla="*/ 409843 w 1835310"/>
                <a:gd name="connsiteY54" fmla="*/ 793450 h 1227153"/>
                <a:gd name="connsiteX55" fmla="*/ 271255 w 1835310"/>
                <a:gd name="connsiteY55" fmla="*/ 730792 h 1227153"/>
                <a:gd name="connsiteX56" fmla="*/ 158040 w 1835310"/>
                <a:gd name="connsiteY56" fmla="*/ 648328 h 1227153"/>
                <a:gd name="connsiteX57" fmla="*/ 0 w 1835310"/>
                <a:gd name="connsiteY57" fmla="*/ 18176 h 1227153"/>
                <a:gd name="connsiteX58" fmla="*/ 38077 w 1835310"/>
                <a:gd name="connsiteY58" fmla="*/ 13955 h 1227153"/>
                <a:gd name="connsiteX59" fmla="*/ 311305 w 1835310"/>
                <a:gd name="connsiteY59" fmla="*/ 44088 h 1227153"/>
                <a:gd name="connsiteX60" fmla="*/ 564741 w 1835310"/>
                <a:gd name="connsiteY60" fmla="*/ 101768 h 1227153"/>
                <a:gd name="connsiteX61" fmla="*/ 954214 w 1835310"/>
                <a:gd name="connsiteY61" fmla="*/ 82413 h 1227153"/>
                <a:gd name="connsiteX62" fmla="*/ 1307395 w 1835310"/>
                <a:gd name="connsiteY62" fmla="*/ 3727 h 1227153"/>
                <a:gd name="connsiteX63" fmla="*/ 1332991 w 1835310"/>
                <a:gd name="connsiteY63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263402 w 1835310"/>
                <a:gd name="connsiteY42" fmla="*/ 531081 h 1227153"/>
                <a:gd name="connsiteX43" fmla="*/ 1142657 w 1835310"/>
                <a:gd name="connsiteY43" fmla="*/ 620631 h 1227153"/>
                <a:gd name="connsiteX44" fmla="*/ 1108163 w 1835310"/>
                <a:gd name="connsiteY44" fmla="*/ 606900 h 1227153"/>
                <a:gd name="connsiteX45" fmla="*/ 922101 w 1835310"/>
                <a:gd name="connsiteY45" fmla="*/ 589944 h 1227153"/>
                <a:gd name="connsiteX46" fmla="*/ 698028 w 1835310"/>
                <a:gd name="connsiteY46" fmla="*/ 628048 h 1227153"/>
                <a:gd name="connsiteX47" fmla="*/ 725688 w 1835310"/>
                <a:gd name="connsiteY47" fmla="*/ 652244 h 1227153"/>
                <a:gd name="connsiteX48" fmla="*/ 1062593 w 1835310"/>
                <a:gd name="connsiteY48" fmla="*/ 995636 h 1227153"/>
                <a:gd name="connsiteX49" fmla="*/ 1111532 w 1835310"/>
                <a:gd name="connsiteY49" fmla="*/ 1127275 h 1227153"/>
                <a:gd name="connsiteX50" fmla="*/ 1099929 w 1835310"/>
                <a:gd name="connsiteY50" fmla="*/ 1184957 h 1227153"/>
                <a:gd name="connsiteX51" fmla="*/ 1001338 w 1835310"/>
                <a:gd name="connsiteY51" fmla="*/ 1204586 h 1227153"/>
                <a:gd name="connsiteX52" fmla="*/ 937938 w 1835310"/>
                <a:gd name="connsiteY52" fmla="*/ 1136348 h 1227153"/>
                <a:gd name="connsiteX53" fmla="*/ 637599 w 1835310"/>
                <a:gd name="connsiteY53" fmla="*/ 879723 h 1227153"/>
                <a:gd name="connsiteX54" fmla="*/ 409843 w 1835310"/>
                <a:gd name="connsiteY54" fmla="*/ 793450 h 1227153"/>
                <a:gd name="connsiteX55" fmla="*/ 271255 w 1835310"/>
                <a:gd name="connsiteY55" fmla="*/ 730792 h 1227153"/>
                <a:gd name="connsiteX56" fmla="*/ 158040 w 1835310"/>
                <a:gd name="connsiteY56" fmla="*/ 648328 h 1227153"/>
                <a:gd name="connsiteX57" fmla="*/ 0 w 1835310"/>
                <a:gd name="connsiteY57" fmla="*/ 18176 h 1227153"/>
                <a:gd name="connsiteX58" fmla="*/ 38077 w 1835310"/>
                <a:gd name="connsiteY58" fmla="*/ 13955 h 1227153"/>
                <a:gd name="connsiteX59" fmla="*/ 311305 w 1835310"/>
                <a:gd name="connsiteY59" fmla="*/ 44088 h 1227153"/>
                <a:gd name="connsiteX60" fmla="*/ 564741 w 1835310"/>
                <a:gd name="connsiteY60" fmla="*/ 101768 h 1227153"/>
                <a:gd name="connsiteX61" fmla="*/ 954214 w 1835310"/>
                <a:gd name="connsiteY61" fmla="*/ 82413 h 1227153"/>
                <a:gd name="connsiteX62" fmla="*/ 1307395 w 1835310"/>
                <a:gd name="connsiteY62" fmla="*/ 3727 h 1227153"/>
                <a:gd name="connsiteX63" fmla="*/ 1332991 w 1835310"/>
                <a:gd name="connsiteY63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142657 w 1835310"/>
                <a:gd name="connsiteY42" fmla="*/ 620631 h 1227153"/>
                <a:gd name="connsiteX43" fmla="*/ 1108163 w 1835310"/>
                <a:gd name="connsiteY43" fmla="*/ 606900 h 1227153"/>
                <a:gd name="connsiteX44" fmla="*/ 922101 w 1835310"/>
                <a:gd name="connsiteY44" fmla="*/ 589944 h 1227153"/>
                <a:gd name="connsiteX45" fmla="*/ 698028 w 1835310"/>
                <a:gd name="connsiteY45" fmla="*/ 628048 h 1227153"/>
                <a:gd name="connsiteX46" fmla="*/ 725688 w 1835310"/>
                <a:gd name="connsiteY46" fmla="*/ 652244 h 1227153"/>
                <a:gd name="connsiteX47" fmla="*/ 1062593 w 1835310"/>
                <a:gd name="connsiteY47" fmla="*/ 995636 h 1227153"/>
                <a:gd name="connsiteX48" fmla="*/ 1111532 w 1835310"/>
                <a:gd name="connsiteY48" fmla="*/ 1127275 h 1227153"/>
                <a:gd name="connsiteX49" fmla="*/ 1099929 w 1835310"/>
                <a:gd name="connsiteY49" fmla="*/ 1184957 h 1227153"/>
                <a:gd name="connsiteX50" fmla="*/ 1001338 w 1835310"/>
                <a:gd name="connsiteY50" fmla="*/ 1204586 h 1227153"/>
                <a:gd name="connsiteX51" fmla="*/ 937938 w 1835310"/>
                <a:gd name="connsiteY51" fmla="*/ 1136348 h 1227153"/>
                <a:gd name="connsiteX52" fmla="*/ 637599 w 1835310"/>
                <a:gd name="connsiteY52" fmla="*/ 879723 h 1227153"/>
                <a:gd name="connsiteX53" fmla="*/ 409843 w 1835310"/>
                <a:gd name="connsiteY53" fmla="*/ 793450 h 1227153"/>
                <a:gd name="connsiteX54" fmla="*/ 271255 w 1835310"/>
                <a:gd name="connsiteY54" fmla="*/ 730792 h 1227153"/>
                <a:gd name="connsiteX55" fmla="*/ 158040 w 1835310"/>
                <a:gd name="connsiteY55" fmla="*/ 648328 h 1227153"/>
                <a:gd name="connsiteX56" fmla="*/ 0 w 1835310"/>
                <a:gd name="connsiteY56" fmla="*/ 18176 h 1227153"/>
                <a:gd name="connsiteX57" fmla="*/ 38077 w 1835310"/>
                <a:gd name="connsiteY57" fmla="*/ 13955 h 1227153"/>
                <a:gd name="connsiteX58" fmla="*/ 311305 w 1835310"/>
                <a:gd name="connsiteY58" fmla="*/ 44088 h 1227153"/>
                <a:gd name="connsiteX59" fmla="*/ 564741 w 1835310"/>
                <a:gd name="connsiteY59" fmla="*/ 101768 h 1227153"/>
                <a:gd name="connsiteX60" fmla="*/ 954214 w 1835310"/>
                <a:gd name="connsiteY60" fmla="*/ 82413 h 1227153"/>
                <a:gd name="connsiteX61" fmla="*/ 1307395 w 1835310"/>
                <a:gd name="connsiteY61" fmla="*/ 3727 h 1227153"/>
                <a:gd name="connsiteX62" fmla="*/ 1332991 w 1835310"/>
                <a:gd name="connsiteY62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142657 w 1835310"/>
                <a:gd name="connsiteY42" fmla="*/ 620631 h 1227153"/>
                <a:gd name="connsiteX43" fmla="*/ 1108163 w 1835310"/>
                <a:gd name="connsiteY43" fmla="*/ 606900 h 1227153"/>
                <a:gd name="connsiteX44" fmla="*/ 922101 w 1835310"/>
                <a:gd name="connsiteY44" fmla="*/ 589944 h 1227153"/>
                <a:gd name="connsiteX45" fmla="*/ 698028 w 1835310"/>
                <a:gd name="connsiteY45" fmla="*/ 628048 h 1227153"/>
                <a:gd name="connsiteX46" fmla="*/ 725688 w 1835310"/>
                <a:gd name="connsiteY46" fmla="*/ 652244 h 1227153"/>
                <a:gd name="connsiteX47" fmla="*/ 1062593 w 1835310"/>
                <a:gd name="connsiteY47" fmla="*/ 995636 h 1227153"/>
                <a:gd name="connsiteX48" fmla="*/ 1111532 w 1835310"/>
                <a:gd name="connsiteY48" fmla="*/ 1127275 h 1227153"/>
                <a:gd name="connsiteX49" fmla="*/ 1099929 w 1835310"/>
                <a:gd name="connsiteY49" fmla="*/ 1184957 h 1227153"/>
                <a:gd name="connsiteX50" fmla="*/ 1001338 w 1835310"/>
                <a:gd name="connsiteY50" fmla="*/ 1204586 h 1227153"/>
                <a:gd name="connsiteX51" fmla="*/ 937938 w 1835310"/>
                <a:gd name="connsiteY51" fmla="*/ 1136348 h 1227153"/>
                <a:gd name="connsiteX52" fmla="*/ 637599 w 1835310"/>
                <a:gd name="connsiteY52" fmla="*/ 879723 h 1227153"/>
                <a:gd name="connsiteX53" fmla="*/ 409843 w 1835310"/>
                <a:gd name="connsiteY53" fmla="*/ 793450 h 1227153"/>
                <a:gd name="connsiteX54" fmla="*/ 271255 w 1835310"/>
                <a:gd name="connsiteY54" fmla="*/ 730792 h 1227153"/>
                <a:gd name="connsiteX55" fmla="*/ 158040 w 1835310"/>
                <a:gd name="connsiteY55" fmla="*/ 648328 h 1227153"/>
                <a:gd name="connsiteX56" fmla="*/ 0 w 1835310"/>
                <a:gd name="connsiteY56" fmla="*/ 18176 h 1227153"/>
                <a:gd name="connsiteX57" fmla="*/ 38077 w 1835310"/>
                <a:gd name="connsiteY57" fmla="*/ 13955 h 1227153"/>
                <a:gd name="connsiteX58" fmla="*/ 311305 w 1835310"/>
                <a:gd name="connsiteY58" fmla="*/ 44088 h 1227153"/>
                <a:gd name="connsiteX59" fmla="*/ 564741 w 1835310"/>
                <a:gd name="connsiteY59" fmla="*/ 101768 h 1227153"/>
                <a:gd name="connsiteX60" fmla="*/ 954214 w 1835310"/>
                <a:gd name="connsiteY60" fmla="*/ 82413 h 1227153"/>
                <a:gd name="connsiteX61" fmla="*/ 1307395 w 1835310"/>
                <a:gd name="connsiteY61" fmla="*/ 3727 h 1227153"/>
                <a:gd name="connsiteX62" fmla="*/ 1332991 w 1835310"/>
                <a:gd name="connsiteY62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147419 w 1835310"/>
                <a:gd name="connsiteY42" fmla="*/ 618249 h 1227153"/>
                <a:gd name="connsiteX43" fmla="*/ 1108163 w 1835310"/>
                <a:gd name="connsiteY43" fmla="*/ 606900 h 1227153"/>
                <a:gd name="connsiteX44" fmla="*/ 922101 w 1835310"/>
                <a:gd name="connsiteY44" fmla="*/ 589944 h 1227153"/>
                <a:gd name="connsiteX45" fmla="*/ 698028 w 1835310"/>
                <a:gd name="connsiteY45" fmla="*/ 628048 h 1227153"/>
                <a:gd name="connsiteX46" fmla="*/ 725688 w 1835310"/>
                <a:gd name="connsiteY46" fmla="*/ 652244 h 1227153"/>
                <a:gd name="connsiteX47" fmla="*/ 1062593 w 1835310"/>
                <a:gd name="connsiteY47" fmla="*/ 995636 h 1227153"/>
                <a:gd name="connsiteX48" fmla="*/ 1111532 w 1835310"/>
                <a:gd name="connsiteY48" fmla="*/ 1127275 h 1227153"/>
                <a:gd name="connsiteX49" fmla="*/ 1099929 w 1835310"/>
                <a:gd name="connsiteY49" fmla="*/ 1184957 h 1227153"/>
                <a:gd name="connsiteX50" fmla="*/ 1001338 w 1835310"/>
                <a:gd name="connsiteY50" fmla="*/ 1204586 h 1227153"/>
                <a:gd name="connsiteX51" fmla="*/ 937938 w 1835310"/>
                <a:gd name="connsiteY51" fmla="*/ 1136348 h 1227153"/>
                <a:gd name="connsiteX52" fmla="*/ 637599 w 1835310"/>
                <a:gd name="connsiteY52" fmla="*/ 879723 h 1227153"/>
                <a:gd name="connsiteX53" fmla="*/ 409843 w 1835310"/>
                <a:gd name="connsiteY53" fmla="*/ 793450 h 1227153"/>
                <a:gd name="connsiteX54" fmla="*/ 271255 w 1835310"/>
                <a:gd name="connsiteY54" fmla="*/ 730792 h 1227153"/>
                <a:gd name="connsiteX55" fmla="*/ 158040 w 1835310"/>
                <a:gd name="connsiteY55" fmla="*/ 648328 h 1227153"/>
                <a:gd name="connsiteX56" fmla="*/ 0 w 1835310"/>
                <a:gd name="connsiteY56" fmla="*/ 18176 h 1227153"/>
                <a:gd name="connsiteX57" fmla="*/ 38077 w 1835310"/>
                <a:gd name="connsiteY57" fmla="*/ 13955 h 1227153"/>
                <a:gd name="connsiteX58" fmla="*/ 311305 w 1835310"/>
                <a:gd name="connsiteY58" fmla="*/ 44088 h 1227153"/>
                <a:gd name="connsiteX59" fmla="*/ 564741 w 1835310"/>
                <a:gd name="connsiteY59" fmla="*/ 101768 h 1227153"/>
                <a:gd name="connsiteX60" fmla="*/ 954214 w 1835310"/>
                <a:gd name="connsiteY60" fmla="*/ 82413 h 1227153"/>
                <a:gd name="connsiteX61" fmla="*/ 1307395 w 1835310"/>
                <a:gd name="connsiteY61" fmla="*/ 3727 h 1227153"/>
                <a:gd name="connsiteX62" fmla="*/ 1332991 w 1835310"/>
                <a:gd name="connsiteY62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147419 w 1835310"/>
                <a:gd name="connsiteY42" fmla="*/ 618249 h 1227153"/>
                <a:gd name="connsiteX43" fmla="*/ 1108163 w 1835310"/>
                <a:gd name="connsiteY43" fmla="*/ 606900 h 1227153"/>
                <a:gd name="connsiteX44" fmla="*/ 922101 w 1835310"/>
                <a:gd name="connsiteY44" fmla="*/ 589944 h 1227153"/>
                <a:gd name="connsiteX45" fmla="*/ 698028 w 1835310"/>
                <a:gd name="connsiteY45" fmla="*/ 628048 h 1227153"/>
                <a:gd name="connsiteX46" fmla="*/ 725688 w 1835310"/>
                <a:gd name="connsiteY46" fmla="*/ 652244 h 1227153"/>
                <a:gd name="connsiteX47" fmla="*/ 1062593 w 1835310"/>
                <a:gd name="connsiteY47" fmla="*/ 995636 h 1227153"/>
                <a:gd name="connsiteX48" fmla="*/ 1111532 w 1835310"/>
                <a:gd name="connsiteY48" fmla="*/ 1127275 h 1227153"/>
                <a:gd name="connsiteX49" fmla="*/ 1099929 w 1835310"/>
                <a:gd name="connsiteY49" fmla="*/ 1184957 h 1227153"/>
                <a:gd name="connsiteX50" fmla="*/ 1001338 w 1835310"/>
                <a:gd name="connsiteY50" fmla="*/ 1204586 h 1227153"/>
                <a:gd name="connsiteX51" fmla="*/ 937938 w 1835310"/>
                <a:gd name="connsiteY51" fmla="*/ 1136348 h 1227153"/>
                <a:gd name="connsiteX52" fmla="*/ 637599 w 1835310"/>
                <a:gd name="connsiteY52" fmla="*/ 879723 h 1227153"/>
                <a:gd name="connsiteX53" fmla="*/ 409843 w 1835310"/>
                <a:gd name="connsiteY53" fmla="*/ 793450 h 1227153"/>
                <a:gd name="connsiteX54" fmla="*/ 271255 w 1835310"/>
                <a:gd name="connsiteY54" fmla="*/ 730792 h 1227153"/>
                <a:gd name="connsiteX55" fmla="*/ 158040 w 1835310"/>
                <a:gd name="connsiteY55" fmla="*/ 648328 h 1227153"/>
                <a:gd name="connsiteX56" fmla="*/ 0 w 1835310"/>
                <a:gd name="connsiteY56" fmla="*/ 18176 h 1227153"/>
                <a:gd name="connsiteX57" fmla="*/ 38077 w 1835310"/>
                <a:gd name="connsiteY57" fmla="*/ 13955 h 1227153"/>
                <a:gd name="connsiteX58" fmla="*/ 311305 w 1835310"/>
                <a:gd name="connsiteY58" fmla="*/ 44088 h 1227153"/>
                <a:gd name="connsiteX59" fmla="*/ 564741 w 1835310"/>
                <a:gd name="connsiteY59" fmla="*/ 101768 h 1227153"/>
                <a:gd name="connsiteX60" fmla="*/ 954214 w 1835310"/>
                <a:gd name="connsiteY60" fmla="*/ 82413 h 1227153"/>
                <a:gd name="connsiteX61" fmla="*/ 1307395 w 1835310"/>
                <a:gd name="connsiteY61" fmla="*/ 3727 h 1227153"/>
                <a:gd name="connsiteX62" fmla="*/ 1332991 w 1835310"/>
                <a:gd name="connsiteY62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147419 w 1835310"/>
                <a:gd name="connsiteY42" fmla="*/ 618249 h 1227153"/>
                <a:gd name="connsiteX43" fmla="*/ 1108163 w 1835310"/>
                <a:gd name="connsiteY43" fmla="*/ 606900 h 1227153"/>
                <a:gd name="connsiteX44" fmla="*/ 922101 w 1835310"/>
                <a:gd name="connsiteY44" fmla="*/ 589944 h 1227153"/>
                <a:gd name="connsiteX45" fmla="*/ 698028 w 1835310"/>
                <a:gd name="connsiteY45" fmla="*/ 628048 h 1227153"/>
                <a:gd name="connsiteX46" fmla="*/ 725688 w 1835310"/>
                <a:gd name="connsiteY46" fmla="*/ 652244 h 1227153"/>
                <a:gd name="connsiteX47" fmla="*/ 1062593 w 1835310"/>
                <a:gd name="connsiteY47" fmla="*/ 995636 h 1227153"/>
                <a:gd name="connsiteX48" fmla="*/ 1111532 w 1835310"/>
                <a:gd name="connsiteY48" fmla="*/ 1127275 h 1227153"/>
                <a:gd name="connsiteX49" fmla="*/ 1099929 w 1835310"/>
                <a:gd name="connsiteY49" fmla="*/ 1184957 h 1227153"/>
                <a:gd name="connsiteX50" fmla="*/ 1001338 w 1835310"/>
                <a:gd name="connsiteY50" fmla="*/ 1204586 h 1227153"/>
                <a:gd name="connsiteX51" fmla="*/ 937938 w 1835310"/>
                <a:gd name="connsiteY51" fmla="*/ 1136348 h 1227153"/>
                <a:gd name="connsiteX52" fmla="*/ 637599 w 1835310"/>
                <a:gd name="connsiteY52" fmla="*/ 879723 h 1227153"/>
                <a:gd name="connsiteX53" fmla="*/ 409843 w 1835310"/>
                <a:gd name="connsiteY53" fmla="*/ 793450 h 1227153"/>
                <a:gd name="connsiteX54" fmla="*/ 271255 w 1835310"/>
                <a:gd name="connsiteY54" fmla="*/ 730792 h 1227153"/>
                <a:gd name="connsiteX55" fmla="*/ 158040 w 1835310"/>
                <a:gd name="connsiteY55" fmla="*/ 648328 h 1227153"/>
                <a:gd name="connsiteX56" fmla="*/ 0 w 1835310"/>
                <a:gd name="connsiteY56" fmla="*/ 18176 h 1227153"/>
                <a:gd name="connsiteX57" fmla="*/ 38077 w 1835310"/>
                <a:gd name="connsiteY57" fmla="*/ 13955 h 1227153"/>
                <a:gd name="connsiteX58" fmla="*/ 311305 w 1835310"/>
                <a:gd name="connsiteY58" fmla="*/ 44088 h 1227153"/>
                <a:gd name="connsiteX59" fmla="*/ 564741 w 1835310"/>
                <a:gd name="connsiteY59" fmla="*/ 101768 h 1227153"/>
                <a:gd name="connsiteX60" fmla="*/ 954214 w 1835310"/>
                <a:gd name="connsiteY60" fmla="*/ 82413 h 1227153"/>
                <a:gd name="connsiteX61" fmla="*/ 1307395 w 1835310"/>
                <a:gd name="connsiteY61" fmla="*/ 3727 h 1227153"/>
                <a:gd name="connsiteX62" fmla="*/ 1332991 w 1835310"/>
                <a:gd name="connsiteY62" fmla="*/ 132 h 1227153"/>
                <a:gd name="connsiteX0" fmla="*/ 1378927 w 1835310"/>
                <a:gd name="connsiteY0" fmla="*/ 553739 h 1227153"/>
                <a:gd name="connsiteX1" fmla="*/ 1430298 w 1835310"/>
                <a:gd name="connsiteY1" fmla="*/ 555563 h 1227153"/>
                <a:gd name="connsiteX2" fmla="*/ 1539770 w 1835310"/>
                <a:gd name="connsiteY2" fmla="*/ 647844 h 1227153"/>
                <a:gd name="connsiteX3" fmla="*/ 1697911 w 1835310"/>
                <a:gd name="connsiteY3" fmla="*/ 739342 h 1227153"/>
                <a:gd name="connsiteX4" fmla="*/ 1781657 w 1835310"/>
                <a:gd name="connsiteY4" fmla="*/ 773435 h 1227153"/>
                <a:gd name="connsiteX5" fmla="*/ 1824877 w 1835310"/>
                <a:gd name="connsiteY5" fmla="*/ 830675 h 1227153"/>
                <a:gd name="connsiteX6" fmla="*/ 1770824 w 1835310"/>
                <a:gd name="connsiteY6" fmla="*/ 877855 h 1227153"/>
                <a:gd name="connsiteX7" fmla="*/ 1587882 w 1835310"/>
                <a:gd name="connsiteY7" fmla="*/ 855694 h 1227153"/>
                <a:gd name="connsiteX8" fmla="*/ 1279296 w 1835310"/>
                <a:gd name="connsiteY8" fmla="*/ 683036 h 1227153"/>
                <a:gd name="connsiteX9" fmla="*/ 1205866 w 1835310"/>
                <a:gd name="connsiteY9" fmla="*/ 645382 h 1227153"/>
                <a:gd name="connsiteX10" fmla="*/ 1233667 w 1835310"/>
                <a:gd name="connsiteY10" fmla="*/ 621417 h 1227153"/>
                <a:gd name="connsiteX11" fmla="*/ 1378927 w 1835310"/>
                <a:gd name="connsiteY11" fmla="*/ 553739 h 1227153"/>
                <a:gd name="connsiteX12" fmla="*/ 1332991 w 1835310"/>
                <a:gd name="connsiteY12" fmla="*/ 132 h 1227153"/>
                <a:gd name="connsiteX13" fmla="*/ 1358093 w 1835310"/>
                <a:gd name="connsiteY13" fmla="*/ 2353 h 1227153"/>
                <a:gd name="connsiteX14" fmla="*/ 1366175 w 1835310"/>
                <a:gd name="connsiteY14" fmla="*/ 45517 h 1227153"/>
                <a:gd name="connsiteX15" fmla="*/ 1233107 w 1835310"/>
                <a:gd name="connsiteY15" fmla="*/ 121124 h 1227153"/>
                <a:gd name="connsiteX16" fmla="*/ 1165584 w 1835310"/>
                <a:gd name="connsiteY16" fmla="*/ 153347 h 1227153"/>
                <a:gd name="connsiteX17" fmla="*/ 1167013 w 1835310"/>
                <a:gd name="connsiteY17" fmla="*/ 160771 h 1227153"/>
                <a:gd name="connsiteX18" fmla="*/ 1203579 w 1835310"/>
                <a:gd name="connsiteY18" fmla="*/ 162584 h 1227153"/>
                <a:gd name="connsiteX19" fmla="*/ 1598551 w 1835310"/>
                <a:gd name="connsiteY19" fmla="*/ 145097 h 1227153"/>
                <a:gd name="connsiteX20" fmla="*/ 1622855 w 1835310"/>
                <a:gd name="connsiteY20" fmla="*/ 145374 h 1227153"/>
                <a:gd name="connsiteX21" fmla="*/ 1658486 w 1835310"/>
                <a:gd name="connsiteY21" fmla="*/ 174846 h 1227153"/>
                <a:gd name="connsiteX22" fmla="*/ 1644245 w 1835310"/>
                <a:gd name="connsiteY22" fmla="*/ 210973 h 1227153"/>
                <a:gd name="connsiteX23" fmla="*/ 1510076 w 1835310"/>
                <a:gd name="connsiteY23" fmla="*/ 270525 h 1227153"/>
                <a:gd name="connsiteX24" fmla="*/ 1386630 w 1835310"/>
                <a:gd name="connsiteY24" fmla="*/ 304395 h 1227153"/>
                <a:gd name="connsiteX25" fmla="*/ 1416819 w 1835310"/>
                <a:gd name="connsiteY25" fmla="*/ 316383 h 1227153"/>
                <a:gd name="connsiteX26" fmla="*/ 1769505 w 1835310"/>
                <a:gd name="connsiteY26" fmla="*/ 289328 h 1227153"/>
                <a:gd name="connsiteX27" fmla="*/ 1818553 w 1835310"/>
                <a:gd name="connsiteY27" fmla="*/ 296093 h 1227153"/>
                <a:gd name="connsiteX28" fmla="*/ 1826361 w 1835310"/>
                <a:gd name="connsiteY28" fmla="*/ 358777 h 1227153"/>
                <a:gd name="connsiteX29" fmla="*/ 1763182 w 1835310"/>
                <a:gd name="connsiteY29" fmla="*/ 413930 h 1227153"/>
                <a:gd name="connsiteX30" fmla="*/ 1518326 w 1835310"/>
                <a:gd name="connsiteY30" fmla="*/ 474525 h 1227153"/>
                <a:gd name="connsiteX31" fmla="*/ 1359303 w 1835310"/>
                <a:gd name="connsiteY31" fmla="*/ 469521 h 1227153"/>
                <a:gd name="connsiteX32" fmla="*/ 1331314 w 1835310"/>
                <a:gd name="connsiteY32" fmla="*/ 470951 h 1227153"/>
                <a:gd name="connsiteX33" fmla="*/ 1365736 w 1835310"/>
                <a:gd name="connsiteY33" fmla="*/ 501138 h 1227153"/>
                <a:gd name="connsiteX34" fmla="*/ 1387133 w 1835310"/>
                <a:gd name="connsiteY34" fmla="*/ 519177 h 1227153"/>
                <a:gd name="connsiteX35" fmla="*/ 1377688 w 1835310"/>
                <a:gd name="connsiteY35" fmla="*/ 518853 h 1227153"/>
                <a:gd name="connsiteX36" fmla="*/ 1369294 w 1835310"/>
                <a:gd name="connsiteY36" fmla="*/ 517232 h 1227153"/>
                <a:gd name="connsiteX37" fmla="*/ 1351467 w 1835310"/>
                <a:gd name="connsiteY37" fmla="*/ 517953 h 1227153"/>
                <a:gd name="connsiteX38" fmla="*/ 1339658 w 1835310"/>
                <a:gd name="connsiteY38" fmla="*/ 517548 h 1227153"/>
                <a:gd name="connsiteX39" fmla="*/ 1333216 w 1835310"/>
                <a:gd name="connsiteY39" fmla="*/ 518691 h 1227153"/>
                <a:gd name="connsiteX40" fmla="*/ 1310487 w 1835310"/>
                <a:gd name="connsiteY40" fmla="*/ 519611 h 1227153"/>
                <a:gd name="connsiteX41" fmla="*/ 1286181 w 1835310"/>
                <a:gd name="connsiteY41" fmla="*/ 527038 h 1227153"/>
                <a:gd name="connsiteX42" fmla="*/ 1149801 w 1835310"/>
                <a:gd name="connsiteY42" fmla="*/ 618249 h 1227153"/>
                <a:gd name="connsiteX43" fmla="*/ 1108163 w 1835310"/>
                <a:gd name="connsiteY43" fmla="*/ 606900 h 1227153"/>
                <a:gd name="connsiteX44" fmla="*/ 922101 w 1835310"/>
                <a:gd name="connsiteY44" fmla="*/ 589944 h 1227153"/>
                <a:gd name="connsiteX45" fmla="*/ 698028 w 1835310"/>
                <a:gd name="connsiteY45" fmla="*/ 628048 h 1227153"/>
                <a:gd name="connsiteX46" fmla="*/ 725688 w 1835310"/>
                <a:gd name="connsiteY46" fmla="*/ 652244 h 1227153"/>
                <a:gd name="connsiteX47" fmla="*/ 1062593 w 1835310"/>
                <a:gd name="connsiteY47" fmla="*/ 995636 h 1227153"/>
                <a:gd name="connsiteX48" fmla="*/ 1111532 w 1835310"/>
                <a:gd name="connsiteY48" fmla="*/ 1127275 h 1227153"/>
                <a:gd name="connsiteX49" fmla="*/ 1099929 w 1835310"/>
                <a:gd name="connsiteY49" fmla="*/ 1184957 h 1227153"/>
                <a:gd name="connsiteX50" fmla="*/ 1001338 w 1835310"/>
                <a:gd name="connsiteY50" fmla="*/ 1204586 h 1227153"/>
                <a:gd name="connsiteX51" fmla="*/ 937938 w 1835310"/>
                <a:gd name="connsiteY51" fmla="*/ 1136348 h 1227153"/>
                <a:gd name="connsiteX52" fmla="*/ 637599 w 1835310"/>
                <a:gd name="connsiteY52" fmla="*/ 879723 h 1227153"/>
                <a:gd name="connsiteX53" fmla="*/ 409843 w 1835310"/>
                <a:gd name="connsiteY53" fmla="*/ 793450 h 1227153"/>
                <a:gd name="connsiteX54" fmla="*/ 271255 w 1835310"/>
                <a:gd name="connsiteY54" fmla="*/ 730792 h 1227153"/>
                <a:gd name="connsiteX55" fmla="*/ 158040 w 1835310"/>
                <a:gd name="connsiteY55" fmla="*/ 648328 h 1227153"/>
                <a:gd name="connsiteX56" fmla="*/ 0 w 1835310"/>
                <a:gd name="connsiteY56" fmla="*/ 18176 h 1227153"/>
                <a:gd name="connsiteX57" fmla="*/ 38077 w 1835310"/>
                <a:gd name="connsiteY57" fmla="*/ 13955 h 1227153"/>
                <a:gd name="connsiteX58" fmla="*/ 311305 w 1835310"/>
                <a:gd name="connsiteY58" fmla="*/ 44088 h 1227153"/>
                <a:gd name="connsiteX59" fmla="*/ 564741 w 1835310"/>
                <a:gd name="connsiteY59" fmla="*/ 101768 h 1227153"/>
                <a:gd name="connsiteX60" fmla="*/ 954214 w 1835310"/>
                <a:gd name="connsiteY60" fmla="*/ 82413 h 1227153"/>
                <a:gd name="connsiteX61" fmla="*/ 1307395 w 1835310"/>
                <a:gd name="connsiteY61" fmla="*/ 3727 h 1227153"/>
                <a:gd name="connsiteX62" fmla="*/ 1332991 w 1835310"/>
                <a:gd name="connsiteY62" fmla="*/ 132 h 122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835310" h="1227153">
                  <a:moveTo>
                    <a:pt x="1378927" y="553739"/>
                  </a:moveTo>
                  <a:lnTo>
                    <a:pt x="1430298" y="555563"/>
                  </a:lnTo>
                  <a:lnTo>
                    <a:pt x="1539770" y="647844"/>
                  </a:lnTo>
                  <a:cubicBezTo>
                    <a:pt x="1586619" y="689250"/>
                    <a:pt x="1640615" y="716742"/>
                    <a:pt x="1697911" y="739342"/>
                  </a:cubicBezTo>
                  <a:cubicBezTo>
                    <a:pt x="1725955" y="750395"/>
                    <a:pt x="1754383" y="760732"/>
                    <a:pt x="1781657" y="773435"/>
                  </a:cubicBezTo>
                  <a:cubicBezTo>
                    <a:pt x="1805576" y="784542"/>
                    <a:pt x="1827736" y="800213"/>
                    <a:pt x="1824877" y="830675"/>
                  </a:cubicBezTo>
                  <a:cubicBezTo>
                    <a:pt x="1821962" y="861743"/>
                    <a:pt x="1795404" y="869937"/>
                    <a:pt x="1770824" y="877855"/>
                  </a:cubicBezTo>
                  <a:cubicBezTo>
                    <a:pt x="1706545" y="898584"/>
                    <a:pt x="1644850" y="886212"/>
                    <a:pt x="1587882" y="855694"/>
                  </a:cubicBezTo>
                  <a:cubicBezTo>
                    <a:pt x="1484012" y="799993"/>
                    <a:pt x="1382066" y="740773"/>
                    <a:pt x="1279296" y="683036"/>
                  </a:cubicBezTo>
                  <a:lnTo>
                    <a:pt x="1205866" y="645382"/>
                  </a:lnTo>
                  <a:lnTo>
                    <a:pt x="1233667" y="621417"/>
                  </a:lnTo>
                  <a:cubicBezTo>
                    <a:pt x="1262941" y="591455"/>
                    <a:pt x="1295471" y="557075"/>
                    <a:pt x="1378927" y="553739"/>
                  </a:cubicBezTo>
                  <a:close/>
                  <a:moveTo>
                    <a:pt x="1332991" y="132"/>
                  </a:moveTo>
                  <a:cubicBezTo>
                    <a:pt x="1341651" y="-288"/>
                    <a:pt x="1350229" y="262"/>
                    <a:pt x="1358093" y="2353"/>
                  </a:cubicBezTo>
                  <a:cubicBezTo>
                    <a:pt x="1383606" y="9116"/>
                    <a:pt x="1388005" y="31716"/>
                    <a:pt x="1366175" y="45517"/>
                  </a:cubicBezTo>
                  <a:cubicBezTo>
                    <a:pt x="1323121" y="72735"/>
                    <a:pt x="1277977" y="96765"/>
                    <a:pt x="1233107" y="121124"/>
                  </a:cubicBezTo>
                  <a:cubicBezTo>
                    <a:pt x="1211223" y="133001"/>
                    <a:pt x="1188128" y="142678"/>
                    <a:pt x="1165584" y="153347"/>
                  </a:cubicBezTo>
                  <a:cubicBezTo>
                    <a:pt x="1166078" y="155820"/>
                    <a:pt x="1166519" y="158295"/>
                    <a:pt x="1167013" y="160771"/>
                  </a:cubicBezTo>
                  <a:cubicBezTo>
                    <a:pt x="1179220" y="161429"/>
                    <a:pt x="1191427" y="163134"/>
                    <a:pt x="1203579" y="162584"/>
                  </a:cubicBezTo>
                  <a:lnTo>
                    <a:pt x="1598551" y="145097"/>
                  </a:lnTo>
                  <a:cubicBezTo>
                    <a:pt x="1606743" y="144713"/>
                    <a:pt x="1616752" y="141798"/>
                    <a:pt x="1622855" y="145374"/>
                  </a:cubicBezTo>
                  <a:cubicBezTo>
                    <a:pt x="1636326" y="153182"/>
                    <a:pt x="1652823" y="162090"/>
                    <a:pt x="1658486" y="174846"/>
                  </a:cubicBezTo>
                  <a:cubicBezTo>
                    <a:pt x="1662336" y="183534"/>
                    <a:pt x="1653483" y="206189"/>
                    <a:pt x="1644245" y="210973"/>
                  </a:cubicBezTo>
                  <a:cubicBezTo>
                    <a:pt x="1600750" y="233352"/>
                    <a:pt x="1556265" y="254688"/>
                    <a:pt x="1510076" y="270525"/>
                  </a:cubicBezTo>
                  <a:cubicBezTo>
                    <a:pt x="1470925" y="283940"/>
                    <a:pt x="1428971" y="289328"/>
                    <a:pt x="1386630" y="304395"/>
                  </a:cubicBezTo>
                  <a:cubicBezTo>
                    <a:pt x="1396693" y="308464"/>
                    <a:pt x="1406426" y="313633"/>
                    <a:pt x="1416819" y="316383"/>
                  </a:cubicBezTo>
                  <a:cubicBezTo>
                    <a:pt x="1537460" y="347889"/>
                    <a:pt x="1654528" y="331064"/>
                    <a:pt x="1769505" y="289328"/>
                  </a:cubicBezTo>
                  <a:cubicBezTo>
                    <a:pt x="1787761" y="282676"/>
                    <a:pt x="1803982" y="277123"/>
                    <a:pt x="1818553" y="296093"/>
                  </a:cubicBezTo>
                  <a:cubicBezTo>
                    <a:pt x="1833729" y="315834"/>
                    <a:pt x="1843242" y="338432"/>
                    <a:pt x="1826361" y="358777"/>
                  </a:cubicBezTo>
                  <a:cubicBezTo>
                    <a:pt x="1808656" y="380058"/>
                    <a:pt x="1787101" y="400292"/>
                    <a:pt x="1763182" y="413930"/>
                  </a:cubicBezTo>
                  <a:cubicBezTo>
                    <a:pt x="1687739" y="456985"/>
                    <a:pt x="1604764" y="474636"/>
                    <a:pt x="1518326" y="474525"/>
                  </a:cubicBezTo>
                  <a:cubicBezTo>
                    <a:pt x="1465318" y="474471"/>
                    <a:pt x="1412310" y="471172"/>
                    <a:pt x="1359303" y="469521"/>
                  </a:cubicBezTo>
                  <a:cubicBezTo>
                    <a:pt x="1352430" y="469302"/>
                    <a:pt x="1345500" y="470181"/>
                    <a:pt x="1331314" y="470951"/>
                  </a:cubicBezTo>
                  <a:cubicBezTo>
                    <a:pt x="1346051" y="483873"/>
                    <a:pt x="1355727" y="492725"/>
                    <a:pt x="1365736" y="501138"/>
                  </a:cubicBezTo>
                  <a:lnTo>
                    <a:pt x="1387133" y="519177"/>
                  </a:lnTo>
                  <a:lnTo>
                    <a:pt x="1377688" y="518853"/>
                  </a:lnTo>
                  <a:lnTo>
                    <a:pt x="1369294" y="517232"/>
                  </a:lnTo>
                  <a:lnTo>
                    <a:pt x="1351467" y="517953"/>
                  </a:lnTo>
                  <a:lnTo>
                    <a:pt x="1339658" y="517548"/>
                  </a:lnTo>
                  <a:lnTo>
                    <a:pt x="1333216" y="518691"/>
                  </a:lnTo>
                  <a:lnTo>
                    <a:pt x="1310487" y="519611"/>
                  </a:lnTo>
                  <a:lnTo>
                    <a:pt x="1286181" y="527038"/>
                  </a:lnTo>
                  <a:cubicBezTo>
                    <a:pt x="1228815" y="539186"/>
                    <a:pt x="1195261" y="572763"/>
                    <a:pt x="1149801" y="618249"/>
                  </a:cubicBezTo>
                  <a:lnTo>
                    <a:pt x="1108163" y="606900"/>
                  </a:lnTo>
                  <a:cubicBezTo>
                    <a:pt x="1049080" y="589352"/>
                    <a:pt x="987508" y="581668"/>
                    <a:pt x="922101" y="589944"/>
                  </a:cubicBezTo>
                  <a:cubicBezTo>
                    <a:pt x="849793" y="599071"/>
                    <a:pt x="778256" y="614191"/>
                    <a:pt x="698028" y="628048"/>
                  </a:cubicBezTo>
                  <a:cubicBezTo>
                    <a:pt x="711557" y="639981"/>
                    <a:pt x="718320" y="646469"/>
                    <a:pt x="725688" y="652244"/>
                  </a:cubicBezTo>
                  <a:cubicBezTo>
                    <a:pt x="852763" y="752210"/>
                    <a:pt x="971919" y="859984"/>
                    <a:pt x="1062593" y="995636"/>
                  </a:cubicBezTo>
                  <a:cubicBezTo>
                    <a:pt x="1089316" y="1035612"/>
                    <a:pt x="1110211" y="1078392"/>
                    <a:pt x="1111532" y="1127275"/>
                  </a:cubicBezTo>
                  <a:cubicBezTo>
                    <a:pt x="1112027" y="1146520"/>
                    <a:pt x="1108452" y="1167910"/>
                    <a:pt x="1099929" y="1184957"/>
                  </a:cubicBezTo>
                  <a:cubicBezTo>
                    <a:pt x="1075680" y="1233565"/>
                    <a:pt x="1041478" y="1240274"/>
                    <a:pt x="1001338" y="1204586"/>
                  </a:cubicBezTo>
                  <a:cubicBezTo>
                    <a:pt x="978243" y="1184077"/>
                    <a:pt x="958118" y="1159937"/>
                    <a:pt x="937938" y="1136348"/>
                  </a:cubicBezTo>
                  <a:cubicBezTo>
                    <a:pt x="851277" y="1035007"/>
                    <a:pt x="760219" y="937460"/>
                    <a:pt x="637599" y="879723"/>
                  </a:cubicBezTo>
                  <a:cubicBezTo>
                    <a:pt x="564357" y="845192"/>
                    <a:pt x="486879" y="818909"/>
                    <a:pt x="409843" y="793450"/>
                  </a:cubicBezTo>
                  <a:cubicBezTo>
                    <a:pt x="360739" y="777200"/>
                    <a:pt x="314675" y="756223"/>
                    <a:pt x="271255" y="730792"/>
                  </a:cubicBezTo>
                  <a:lnTo>
                    <a:pt x="158040" y="648328"/>
                  </a:lnTo>
                  <a:lnTo>
                    <a:pt x="0" y="18176"/>
                  </a:lnTo>
                  <a:lnTo>
                    <a:pt x="38077" y="13955"/>
                  </a:lnTo>
                  <a:cubicBezTo>
                    <a:pt x="131994" y="-947"/>
                    <a:pt x="221403" y="20553"/>
                    <a:pt x="311305" y="44088"/>
                  </a:cubicBezTo>
                  <a:cubicBezTo>
                    <a:pt x="395107" y="65972"/>
                    <a:pt x="479621" y="85822"/>
                    <a:pt x="564741" y="101768"/>
                  </a:cubicBezTo>
                  <a:cubicBezTo>
                    <a:pt x="695664" y="126348"/>
                    <a:pt x="825599" y="109852"/>
                    <a:pt x="954214" y="82413"/>
                  </a:cubicBezTo>
                  <a:lnTo>
                    <a:pt x="1307395" y="3727"/>
                  </a:lnTo>
                  <a:cubicBezTo>
                    <a:pt x="1315588" y="1940"/>
                    <a:pt x="1324331" y="551"/>
                    <a:pt x="1332991" y="132"/>
                  </a:cubicBezTo>
                  <a:close/>
                </a:path>
              </a:pathLst>
            </a:custGeom>
            <a:solidFill>
              <a:srgbClr val="FDCE97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40AB835-69A7-4A76-BD0E-8567E7B64363}"/>
              </a:ext>
            </a:extLst>
          </p:cNvPr>
          <p:cNvGrpSpPr/>
          <p:nvPr/>
        </p:nvGrpSpPr>
        <p:grpSpPr>
          <a:xfrm>
            <a:off x="7186494" y="4499267"/>
            <a:ext cx="4430392" cy="358073"/>
            <a:chOff x="8082213" y="4706509"/>
            <a:chExt cx="3183338" cy="35807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06A6370-DEFB-459D-AF0D-BD3CAAB3F303}"/>
                </a:ext>
              </a:extLst>
            </p:cNvPr>
            <p:cNvSpPr txBox="1"/>
            <p:nvPr/>
          </p:nvSpPr>
          <p:spPr>
            <a:xfrm>
              <a:off x="8114506" y="4758115"/>
              <a:ext cx="3151045" cy="30646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02D026-B4DF-4ED6-A4A3-3E997A33D390}"/>
                </a:ext>
              </a:extLst>
            </p:cNvPr>
            <p:cNvSpPr txBox="1"/>
            <p:nvPr/>
          </p:nvSpPr>
          <p:spPr>
            <a:xfrm>
              <a:off x="8082213" y="47065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3B40CB-921A-492C-B69D-747E4451C925}"/>
              </a:ext>
            </a:extLst>
          </p:cNvPr>
          <p:cNvGrpSpPr/>
          <p:nvPr/>
        </p:nvGrpSpPr>
        <p:grpSpPr>
          <a:xfrm>
            <a:off x="7186494" y="3537501"/>
            <a:ext cx="4430392" cy="358073"/>
            <a:chOff x="8082213" y="1735109"/>
            <a:chExt cx="3183338" cy="358073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23EBE29-8ACF-40EA-8475-F4CF6E885676}"/>
                </a:ext>
              </a:extLst>
            </p:cNvPr>
            <p:cNvSpPr txBox="1"/>
            <p:nvPr/>
          </p:nvSpPr>
          <p:spPr>
            <a:xfrm>
              <a:off x="8114506" y="1786715"/>
              <a:ext cx="3151045" cy="30646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A39648-97F2-47E9-BCD1-0C8CA6F84022}"/>
                </a:ext>
              </a:extLst>
            </p:cNvPr>
            <p:cNvSpPr txBox="1"/>
            <p:nvPr/>
          </p:nvSpPr>
          <p:spPr>
            <a:xfrm>
              <a:off x="8082213" y="17351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62D88D9-596A-43F8-9EC1-79443E6FF9CE}"/>
              </a:ext>
            </a:extLst>
          </p:cNvPr>
          <p:cNvGrpSpPr/>
          <p:nvPr/>
        </p:nvGrpSpPr>
        <p:grpSpPr>
          <a:xfrm>
            <a:off x="7186494" y="2583510"/>
            <a:ext cx="4430392" cy="358073"/>
            <a:chOff x="869475" y="4706511"/>
            <a:chExt cx="3183338" cy="35807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E9E50A9-EE55-45D6-9065-CFBE28A901D1}"/>
                </a:ext>
              </a:extLst>
            </p:cNvPr>
            <p:cNvSpPr txBox="1"/>
            <p:nvPr/>
          </p:nvSpPr>
          <p:spPr>
            <a:xfrm>
              <a:off x="901768" y="4758117"/>
              <a:ext cx="3151045" cy="30646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FF4E34F-9F1A-4929-A6FA-46DA3B3070AC}"/>
                </a:ext>
              </a:extLst>
            </p:cNvPr>
            <p:cNvSpPr txBox="1"/>
            <p:nvPr/>
          </p:nvSpPr>
          <p:spPr>
            <a:xfrm>
              <a:off x="869475" y="47065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FFA15EC-66D8-4924-ADC4-5172A53F5C01}"/>
              </a:ext>
            </a:extLst>
          </p:cNvPr>
          <p:cNvGrpSpPr/>
          <p:nvPr/>
        </p:nvGrpSpPr>
        <p:grpSpPr>
          <a:xfrm>
            <a:off x="7186494" y="1597508"/>
            <a:ext cx="4430392" cy="358073"/>
            <a:chOff x="869475" y="1735111"/>
            <a:chExt cx="3183338" cy="358073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152E734-8134-4A92-B97D-3292F0880F2A}"/>
                </a:ext>
              </a:extLst>
            </p:cNvPr>
            <p:cNvSpPr txBox="1"/>
            <p:nvPr/>
          </p:nvSpPr>
          <p:spPr>
            <a:xfrm>
              <a:off x="901768" y="1786717"/>
              <a:ext cx="3151045" cy="30646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CDD916E-8456-4E3C-8C4E-571882F92AA1}"/>
                </a:ext>
              </a:extLst>
            </p:cNvPr>
            <p:cNvSpPr txBox="1"/>
            <p:nvPr/>
          </p:nvSpPr>
          <p:spPr>
            <a:xfrm>
              <a:off x="869475" y="17351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90DE93F-27A7-4BC9-9873-2685DEFC2459}"/>
              </a:ext>
            </a:extLst>
          </p:cNvPr>
          <p:cNvGrpSpPr/>
          <p:nvPr/>
        </p:nvGrpSpPr>
        <p:grpSpPr>
          <a:xfrm>
            <a:off x="7186494" y="5467325"/>
            <a:ext cx="4430392" cy="358073"/>
            <a:chOff x="8082213" y="1735109"/>
            <a:chExt cx="3183338" cy="35807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73946A0-FC29-4761-A68C-98A8F98CE1B7}"/>
                </a:ext>
              </a:extLst>
            </p:cNvPr>
            <p:cNvSpPr txBox="1"/>
            <p:nvPr/>
          </p:nvSpPr>
          <p:spPr>
            <a:xfrm>
              <a:off x="8114506" y="1786715"/>
              <a:ext cx="3151045" cy="3064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9453A57-F894-4686-952E-E051BBA27CE4}"/>
                </a:ext>
              </a:extLst>
            </p:cNvPr>
            <p:cNvSpPr txBox="1"/>
            <p:nvPr/>
          </p:nvSpPr>
          <p:spPr>
            <a:xfrm>
              <a:off x="8082213" y="17351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E536B55-EBEF-4BC9-A78B-D46AA7146A42}"/>
              </a:ext>
            </a:extLst>
          </p:cNvPr>
          <p:cNvSpPr txBox="1"/>
          <p:nvPr/>
        </p:nvSpPr>
        <p:spPr>
          <a:xfrm>
            <a:off x="7186494" y="2923910"/>
            <a:ext cx="4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E1486BD-E4D4-4682-A4C2-27AAB2ADD6BA}"/>
              </a:ext>
            </a:extLst>
          </p:cNvPr>
          <p:cNvSpPr txBox="1"/>
          <p:nvPr/>
        </p:nvSpPr>
        <p:spPr>
          <a:xfrm>
            <a:off x="7186494" y="1958998"/>
            <a:ext cx="4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349BECA-581A-4835-839E-F73C34718209}"/>
              </a:ext>
            </a:extLst>
          </p:cNvPr>
          <p:cNvSpPr txBox="1"/>
          <p:nvPr/>
        </p:nvSpPr>
        <p:spPr>
          <a:xfrm>
            <a:off x="7186494" y="5818645"/>
            <a:ext cx="4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DAB4C90-397F-4676-9BF0-ED1CE0BCECF6}"/>
              </a:ext>
            </a:extLst>
          </p:cNvPr>
          <p:cNvSpPr txBox="1"/>
          <p:nvPr/>
        </p:nvSpPr>
        <p:spPr>
          <a:xfrm>
            <a:off x="7186494" y="3888822"/>
            <a:ext cx="4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3800F37-BF91-4170-8E3E-71224476ADC2}"/>
              </a:ext>
            </a:extLst>
          </p:cNvPr>
          <p:cNvSpPr txBox="1"/>
          <p:nvPr/>
        </p:nvSpPr>
        <p:spPr>
          <a:xfrm>
            <a:off x="7186494" y="4853734"/>
            <a:ext cx="438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CBB76B8-E81C-4449-BFA5-8AE5FD394E78}"/>
              </a:ext>
            </a:extLst>
          </p:cNvPr>
          <p:cNvSpPr/>
          <p:nvPr/>
        </p:nvSpPr>
        <p:spPr>
          <a:xfrm rot="177284" flipH="1">
            <a:off x="-17361" y="5003962"/>
            <a:ext cx="6914377" cy="2041733"/>
          </a:xfrm>
          <a:custGeom>
            <a:avLst/>
            <a:gdLst>
              <a:gd name="connsiteX0" fmla="*/ 2805314 w 6914377"/>
              <a:gd name="connsiteY0" fmla="*/ 1645 h 2041733"/>
              <a:gd name="connsiteX1" fmla="*/ 2721250 w 6914377"/>
              <a:gd name="connsiteY1" fmla="*/ 636 h 2041733"/>
              <a:gd name="connsiteX2" fmla="*/ 2202622 w 6914377"/>
              <a:gd name="connsiteY2" fmla="*/ 122555 h 2041733"/>
              <a:gd name="connsiteX3" fmla="*/ 1326116 w 6914377"/>
              <a:gd name="connsiteY3" fmla="*/ 154441 h 2041733"/>
              <a:gd name="connsiteX4" fmla="*/ 1522550 w 6914377"/>
              <a:gd name="connsiteY4" fmla="*/ 461583 h 2041733"/>
              <a:gd name="connsiteX5" fmla="*/ 2071666 w 6914377"/>
              <a:gd name="connsiteY5" fmla="*/ 491297 h 2041733"/>
              <a:gd name="connsiteX6" fmla="*/ 1406334 w 6914377"/>
              <a:gd name="connsiteY6" fmla="*/ 584238 h 2041733"/>
              <a:gd name="connsiteX7" fmla="*/ 558766 w 6914377"/>
              <a:gd name="connsiteY7" fmla="*/ 361193 h 2041733"/>
              <a:gd name="connsiteX8" fmla="*/ 1891 w 6914377"/>
              <a:gd name="connsiteY8" fmla="*/ 547775 h 2041733"/>
              <a:gd name="connsiteX9" fmla="*/ 308954 w 6914377"/>
              <a:gd name="connsiteY9" fmla="*/ 611003 h 2041733"/>
              <a:gd name="connsiteX10" fmla="*/ 211592 w 6914377"/>
              <a:gd name="connsiteY10" fmla="*/ 822955 h 2041733"/>
              <a:gd name="connsiteX11" fmla="*/ 1713243 w 6914377"/>
              <a:gd name="connsiteY11" fmla="*/ 1106125 h 2041733"/>
              <a:gd name="connsiteX12" fmla="*/ 2102232 w 6914377"/>
              <a:gd name="connsiteY12" fmla="*/ 1253373 h 2041733"/>
              <a:gd name="connsiteX13" fmla="*/ 3273082 w 6914377"/>
              <a:gd name="connsiteY13" fmla="*/ 1141812 h 2041733"/>
              <a:gd name="connsiteX14" fmla="*/ 6812554 w 6914377"/>
              <a:gd name="connsiteY14" fmla="*/ 2033235 h 2041733"/>
              <a:gd name="connsiteX15" fmla="*/ 6853224 w 6914377"/>
              <a:gd name="connsiteY15" fmla="*/ 2041733 h 2041733"/>
              <a:gd name="connsiteX16" fmla="*/ 6914377 w 6914377"/>
              <a:gd name="connsiteY16" fmla="*/ 856956 h 2041733"/>
              <a:gd name="connsiteX17" fmla="*/ 6825790 w 6914377"/>
              <a:gd name="connsiteY17" fmla="*/ 855737 h 2041733"/>
              <a:gd name="connsiteX18" fmla="*/ 4239426 w 6914377"/>
              <a:gd name="connsiteY18" fmla="*/ 657845 h 2041733"/>
              <a:gd name="connsiteX19" fmla="*/ 3471688 w 6914377"/>
              <a:gd name="connsiteY19" fmla="*/ 188732 h 2041733"/>
              <a:gd name="connsiteX20" fmla="*/ 2805314 w 6914377"/>
              <a:gd name="connsiteY20" fmla="*/ 1645 h 204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914377" h="2041733">
                <a:moveTo>
                  <a:pt x="2805314" y="1645"/>
                </a:moveTo>
                <a:cubicBezTo>
                  <a:pt x="2776410" y="-103"/>
                  <a:pt x="2748329" y="-488"/>
                  <a:pt x="2721250" y="636"/>
                </a:cubicBezTo>
                <a:cubicBezTo>
                  <a:pt x="2504618" y="9624"/>
                  <a:pt x="2326622" y="70279"/>
                  <a:pt x="2202622" y="122555"/>
                </a:cubicBezTo>
                <a:cubicBezTo>
                  <a:pt x="2029619" y="175386"/>
                  <a:pt x="1603389" y="71818"/>
                  <a:pt x="1326116" y="154441"/>
                </a:cubicBezTo>
                <a:cubicBezTo>
                  <a:pt x="1197951" y="241925"/>
                  <a:pt x="1337908" y="448576"/>
                  <a:pt x="1522550" y="461583"/>
                </a:cubicBezTo>
                <a:cubicBezTo>
                  <a:pt x="1679521" y="505002"/>
                  <a:pt x="1888628" y="481393"/>
                  <a:pt x="2071666" y="491297"/>
                </a:cubicBezTo>
                <a:cubicBezTo>
                  <a:pt x="1920641" y="604202"/>
                  <a:pt x="1628111" y="553258"/>
                  <a:pt x="1406334" y="584238"/>
                </a:cubicBezTo>
                <a:cubicBezTo>
                  <a:pt x="1090297" y="483823"/>
                  <a:pt x="874802" y="424370"/>
                  <a:pt x="558766" y="361193"/>
                </a:cubicBezTo>
                <a:cubicBezTo>
                  <a:pt x="258941" y="317878"/>
                  <a:pt x="-25986" y="341591"/>
                  <a:pt x="1891" y="547775"/>
                </a:cubicBezTo>
                <a:lnTo>
                  <a:pt x="308954" y="611003"/>
                </a:lnTo>
                <a:cubicBezTo>
                  <a:pt x="199538" y="655587"/>
                  <a:pt x="116192" y="808162"/>
                  <a:pt x="211592" y="822955"/>
                </a:cubicBezTo>
                <a:cubicBezTo>
                  <a:pt x="763036" y="887554"/>
                  <a:pt x="1184143" y="1004288"/>
                  <a:pt x="1713243" y="1106125"/>
                </a:cubicBezTo>
                <a:cubicBezTo>
                  <a:pt x="1814357" y="1147761"/>
                  <a:pt x="2012292" y="1237806"/>
                  <a:pt x="2102232" y="1253373"/>
                </a:cubicBezTo>
                <a:cubicBezTo>
                  <a:pt x="2374618" y="1271113"/>
                  <a:pt x="2865653" y="1080884"/>
                  <a:pt x="3273082" y="1141812"/>
                </a:cubicBezTo>
                <a:cubicBezTo>
                  <a:pt x="3619245" y="1173160"/>
                  <a:pt x="5706229" y="1788545"/>
                  <a:pt x="6812554" y="2033235"/>
                </a:cubicBezTo>
                <a:lnTo>
                  <a:pt x="6853224" y="2041733"/>
                </a:lnTo>
                <a:lnTo>
                  <a:pt x="6914377" y="856956"/>
                </a:lnTo>
                <a:lnTo>
                  <a:pt x="6825790" y="855737"/>
                </a:lnTo>
                <a:cubicBezTo>
                  <a:pt x="6103297" y="845623"/>
                  <a:pt x="5108740" y="825721"/>
                  <a:pt x="4239426" y="657845"/>
                </a:cubicBezTo>
                <a:cubicBezTo>
                  <a:pt x="4016146" y="443179"/>
                  <a:pt x="3724717" y="298266"/>
                  <a:pt x="3471688" y="188732"/>
                </a:cubicBezTo>
                <a:cubicBezTo>
                  <a:pt x="3250287" y="92889"/>
                  <a:pt x="3007641" y="13879"/>
                  <a:pt x="2805314" y="1645"/>
                </a:cubicBezTo>
                <a:close/>
              </a:path>
            </a:pathLst>
          </a:custGeom>
          <a:solidFill>
            <a:srgbClr val="F9C9A9"/>
          </a:solidFill>
          <a:ln w="81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448C9-2BF7-4097-9A61-BB4B7F511426}"/>
              </a:ext>
            </a:extLst>
          </p:cNvPr>
          <p:cNvSpPr txBox="1"/>
          <p:nvPr/>
        </p:nvSpPr>
        <p:spPr>
          <a:xfrm>
            <a:off x="3593925" y="340050"/>
            <a:ext cx="808615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Layout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86E01-55B7-4E79-B98A-180CC4F494D0}"/>
              </a:ext>
            </a:extLst>
          </p:cNvPr>
          <p:cNvSpPr txBox="1"/>
          <p:nvPr/>
        </p:nvSpPr>
        <p:spPr>
          <a:xfrm>
            <a:off x="2371725" y="1417268"/>
            <a:ext cx="9308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r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55BB11-DE6C-4275-8C59-54995EBDA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964435"/>
              </p:ext>
            </p:extLst>
          </p:nvPr>
        </p:nvGraphicFramePr>
        <p:xfrm>
          <a:off x="2800532" y="3760959"/>
          <a:ext cx="6590937" cy="338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14">
            <a:extLst>
              <a:ext uri="{FF2B5EF4-FFF2-40B4-BE49-F238E27FC236}">
                <a16:creationId xmlns:a16="http://schemas.microsoft.com/office/drawing/2014/main" id="{D963C95B-BB49-40D7-A853-533DE918C1CD}"/>
              </a:ext>
            </a:extLst>
          </p:cNvPr>
          <p:cNvSpPr/>
          <p:nvPr/>
        </p:nvSpPr>
        <p:spPr>
          <a:xfrm>
            <a:off x="5560882" y="4396032"/>
            <a:ext cx="1098490" cy="1098486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0D9FCB62-05CF-44D8-A20A-E2B4573FCD29}"/>
              </a:ext>
            </a:extLst>
          </p:cNvPr>
          <p:cNvSpPr>
            <a:spLocks/>
          </p:cNvSpPr>
          <p:nvPr/>
        </p:nvSpPr>
        <p:spPr>
          <a:xfrm>
            <a:off x="7632072" y="3622851"/>
            <a:ext cx="1185931" cy="1185928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A0A09CB-418A-4B10-8801-93684D173BF5}"/>
              </a:ext>
            </a:extLst>
          </p:cNvPr>
          <p:cNvSpPr/>
          <p:nvPr/>
        </p:nvSpPr>
        <p:spPr>
          <a:xfrm>
            <a:off x="3291631" y="3051468"/>
            <a:ext cx="1389009" cy="1075119"/>
          </a:xfrm>
          <a:custGeom>
            <a:avLst/>
            <a:gdLst>
              <a:gd name="connsiteX0" fmla="*/ 1573462 w 3107713"/>
              <a:gd name="connsiteY0" fmla="*/ 1230810 h 2405430"/>
              <a:gd name="connsiteX1" fmla="*/ 1573462 w 3107713"/>
              <a:gd name="connsiteY1" fmla="*/ 1540156 h 2405430"/>
              <a:gd name="connsiteX2" fmla="*/ 1882808 w 3107713"/>
              <a:gd name="connsiteY2" fmla="*/ 1540156 h 2405430"/>
              <a:gd name="connsiteX3" fmla="*/ 1882808 w 3107713"/>
              <a:gd name="connsiteY3" fmla="*/ 1230810 h 2405430"/>
              <a:gd name="connsiteX4" fmla="*/ 1220371 w 3107713"/>
              <a:gd name="connsiteY4" fmla="*/ 1230810 h 2405430"/>
              <a:gd name="connsiteX5" fmla="*/ 1220371 w 3107713"/>
              <a:gd name="connsiteY5" fmla="*/ 1540156 h 2405430"/>
              <a:gd name="connsiteX6" fmla="*/ 1529717 w 3107713"/>
              <a:gd name="connsiteY6" fmla="*/ 1540156 h 2405430"/>
              <a:gd name="connsiteX7" fmla="*/ 1529717 w 3107713"/>
              <a:gd name="connsiteY7" fmla="*/ 1230810 h 2405430"/>
              <a:gd name="connsiteX8" fmla="*/ 1573462 w 3107713"/>
              <a:gd name="connsiteY8" fmla="*/ 861315 h 2405430"/>
              <a:gd name="connsiteX9" fmla="*/ 1573462 w 3107713"/>
              <a:gd name="connsiteY9" fmla="*/ 1170661 h 2405430"/>
              <a:gd name="connsiteX10" fmla="*/ 1882808 w 3107713"/>
              <a:gd name="connsiteY10" fmla="*/ 1170661 h 2405430"/>
              <a:gd name="connsiteX11" fmla="*/ 1882808 w 3107713"/>
              <a:gd name="connsiteY11" fmla="*/ 861315 h 2405430"/>
              <a:gd name="connsiteX12" fmla="*/ 1220371 w 3107713"/>
              <a:gd name="connsiteY12" fmla="*/ 861315 h 2405430"/>
              <a:gd name="connsiteX13" fmla="*/ 1220371 w 3107713"/>
              <a:gd name="connsiteY13" fmla="*/ 1170661 h 2405430"/>
              <a:gd name="connsiteX14" fmla="*/ 1529717 w 3107713"/>
              <a:gd name="connsiteY14" fmla="*/ 1170661 h 2405430"/>
              <a:gd name="connsiteX15" fmla="*/ 1529717 w 3107713"/>
              <a:gd name="connsiteY15" fmla="*/ 861315 h 2405430"/>
              <a:gd name="connsiteX16" fmla="*/ 1554853 w 3107713"/>
              <a:gd name="connsiteY16" fmla="*/ 0 h 2405430"/>
              <a:gd name="connsiteX17" fmla="*/ 1709041 w 3107713"/>
              <a:gd name="connsiteY17" fmla="*/ 68657 h 2405430"/>
              <a:gd name="connsiteX18" fmla="*/ 2030222 w 3107713"/>
              <a:gd name="connsiteY18" fmla="*/ 299844 h 2405430"/>
              <a:gd name="connsiteX19" fmla="*/ 2101595 w 3107713"/>
              <a:gd name="connsiteY19" fmla="*/ 268813 h 2405430"/>
              <a:gd name="connsiteX20" fmla="*/ 2241239 w 3107713"/>
              <a:gd name="connsiteY20" fmla="*/ 133823 h 2405430"/>
              <a:gd name="connsiteX21" fmla="*/ 2380880 w 3107713"/>
              <a:gd name="connsiteY21" fmla="*/ 133823 h 2405430"/>
              <a:gd name="connsiteX22" fmla="*/ 2486388 w 3107713"/>
              <a:gd name="connsiteY22" fmla="*/ 239331 h 2405430"/>
              <a:gd name="connsiteX23" fmla="*/ 2484837 w 3107713"/>
              <a:gd name="connsiteY23" fmla="*/ 526377 h 2405430"/>
              <a:gd name="connsiteX24" fmla="*/ 2571726 w 3107713"/>
              <a:gd name="connsiteY24" fmla="*/ 690844 h 2405430"/>
              <a:gd name="connsiteX25" fmla="*/ 3013930 w 3107713"/>
              <a:gd name="connsiteY25" fmla="*/ 1005818 h 2405430"/>
              <a:gd name="connsiteX26" fmla="*/ 3107024 w 3107713"/>
              <a:gd name="connsiteY26" fmla="*/ 1131497 h 2405430"/>
              <a:gd name="connsiteX27" fmla="*/ 3041858 w 3107713"/>
              <a:gd name="connsiteY27" fmla="*/ 1271140 h 2405430"/>
              <a:gd name="connsiteX28" fmla="*/ 2843256 w 3107713"/>
              <a:gd name="connsiteY28" fmla="*/ 1271140 h 2405430"/>
              <a:gd name="connsiteX29" fmla="*/ 2577934 w 3107713"/>
              <a:gd name="connsiteY29" fmla="*/ 1083398 h 2405430"/>
              <a:gd name="connsiteX30" fmla="*/ 2500354 w 3107713"/>
              <a:gd name="connsiteY30" fmla="*/ 1041505 h 2405430"/>
              <a:gd name="connsiteX31" fmla="*/ 2486388 w 3107713"/>
              <a:gd name="connsiteY31" fmla="*/ 1126841 h 2405430"/>
              <a:gd name="connsiteX32" fmla="*/ 2486388 w 3107713"/>
              <a:gd name="connsiteY32" fmla="*/ 1688518 h 2405430"/>
              <a:gd name="connsiteX33" fmla="*/ 2486388 w 3107713"/>
              <a:gd name="connsiteY33" fmla="*/ 2254849 h 2405430"/>
              <a:gd name="connsiteX34" fmla="*/ 2343642 w 3107713"/>
              <a:gd name="connsiteY34" fmla="*/ 2403802 h 2405430"/>
              <a:gd name="connsiteX35" fmla="*/ 1909197 w 3107713"/>
              <a:gd name="connsiteY35" fmla="*/ 2405353 h 2405430"/>
              <a:gd name="connsiteX36" fmla="*/ 1833168 w 3107713"/>
              <a:gd name="connsiteY36" fmla="*/ 2327773 h 2405430"/>
              <a:gd name="connsiteX37" fmla="*/ 1834722 w 3107713"/>
              <a:gd name="connsiteY37" fmla="*/ 1939875 h 2405430"/>
              <a:gd name="connsiteX38" fmla="*/ 1741625 w 3107713"/>
              <a:gd name="connsiteY38" fmla="*/ 1842124 h 2405430"/>
              <a:gd name="connsiteX39" fmla="*/ 1369244 w 3107713"/>
              <a:gd name="connsiteY39" fmla="*/ 1842124 h 2405430"/>
              <a:gd name="connsiteX40" fmla="*/ 1276150 w 3107713"/>
              <a:gd name="connsiteY40" fmla="*/ 1939875 h 2405430"/>
              <a:gd name="connsiteX41" fmla="*/ 1277701 w 3107713"/>
              <a:gd name="connsiteY41" fmla="*/ 2327773 h 2405430"/>
              <a:gd name="connsiteX42" fmla="*/ 1200121 w 3107713"/>
              <a:gd name="connsiteY42" fmla="*/ 2403802 h 2405430"/>
              <a:gd name="connsiteX43" fmla="*/ 773434 w 3107713"/>
              <a:gd name="connsiteY43" fmla="*/ 2402251 h 2405430"/>
              <a:gd name="connsiteX44" fmla="*/ 624481 w 3107713"/>
              <a:gd name="connsiteY44" fmla="*/ 2251744 h 2405430"/>
              <a:gd name="connsiteX45" fmla="*/ 622930 w 3107713"/>
              <a:gd name="connsiteY45" fmla="*/ 1111327 h 2405430"/>
              <a:gd name="connsiteX46" fmla="*/ 607413 w 3107713"/>
              <a:gd name="connsiteY46" fmla="*/ 1041505 h 2405430"/>
              <a:gd name="connsiteX47" fmla="*/ 548452 w 3107713"/>
              <a:gd name="connsiteY47" fmla="*/ 1072535 h 2405430"/>
              <a:gd name="connsiteX48" fmla="*/ 290888 w 3107713"/>
              <a:gd name="connsiteY48" fmla="*/ 1258726 h 2405430"/>
              <a:gd name="connsiteX49" fmla="*/ 152798 w 3107713"/>
              <a:gd name="connsiteY49" fmla="*/ 1300620 h 2405430"/>
              <a:gd name="connsiteX50" fmla="*/ 6947 w 3107713"/>
              <a:gd name="connsiteY50" fmla="*/ 1192009 h 2405430"/>
              <a:gd name="connsiteX51" fmla="*/ 67460 w 3107713"/>
              <a:gd name="connsiteY51" fmla="*/ 1029090 h 2405430"/>
              <a:gd name="connsiteX52" fmla="*/ 557761 w 3107713"/>
              <a:gd name="connsiteY52" fmla="*/ 675330 h 2405430"/>
              <a:gd name="connsiteX53" fmla="*/ 1401828 w 3107713"/>
              <a:gd name="connsiteY53" fmla="*/ 68657 h 2405430"/>
              <a:gd name="connsiteX54" fmla="*/ 1554853 w 3107713"/>
              <a:gd name="connsiteY54" fmla="*/ 0 h 240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107713" h="2405430">
                <a:moveTo>
                  <a:pt x="1573462" y="1230810"/>
                </a:moveTo>
                <a:lnTo>
                  <a:pt x="1573462" y="1540156"/>
                </a:lnTo>
                <a:lnTo>
                  <a:pt x="1882808" y="1540156"/>
                </a:lnTo>
                <a:lnTo>
                  <a:pt x="1882808" y="1230810"/>
                </a:lnTo>
                <a:close/>
                <a:moveTo>
                  <a:pt x="1220371" y="1230810"/>
                </a:moveTo>
                <a:lnTo>
                  <a:pt x="1220371" y="1540156"/>
                </a:lnTo>
                <a:lnTo>
                  <a:pt x="1529717" y="1540156"/>
                </a:lnTo>
                <a:lnTo>
                  <a:pt x="1529717" y="1230810"/>
                </a:lnTo>
                <a:close/>
                <a:moveTo>
                  <a:pt x="1573462" y="861315"/>
                </a:moveTo>
                <a:lnTo>
                  <a:pt x="1573462" y="1170661"/>
                </a:lnTo>
                <a:lnTo>
                  <a:pt x="1882808" y="1170661"/>
                </a:lnTo>
                <a:lnTo>
                  <a:pt x="1882808" y="861315"/>
                </a:lnTo>
                <a:close/>
                <a:moveTo>
                  <a:pt x="1220371" y="861315"/>
                </a:moveTo>
                <a:lnTo>
                  <a:pt x="1220371" y="1170661"/>
                </a:lnTo>
                <a:lnTo>
                  <a:pt x="1529717" y="1170661"/>
                </a:lnTo>
                <a:lnTo>
                  <a:pt x="1529717" y="861315"/>
                </a:lnTo>
                <a:close/>
                <a:moveTo>
                  <a:pt x="1554853" y="0"/>
                </a:moveTo>
                <a:cubicBezTo>
                  <a:pt x="1599267" y="0"/>
                  <a:pt x="1643875" y="22886"/>
                  <a:pt x="1709041" y="68657"/>
                </a:cubicBezTo>
                <a:cubicBezTo>
                  <a:pt x="1816101" y="144686"/>
                  <a:pt x="1923163" y="222264"/>
                  <a:pt x="2030222" y="299844"/>
                </a:cubicBezTo>
                <a:cubicBezTo>
                  <a:pt x="2075218" y="332428"/>
                  <a:pt x="2098490" y="341737"/>
                  <a:pt x="2101595" y="268813"/>
                </a:cubicBezTo>
                <a:cubicBezTo>
                  <a:pt x="2106248" y="152442"/>
                  <a:pt x="2129523" y="133823"/>
                  <a:pt x="2241239" y="133823"/>
                </a:cubicBezTo>
                <a:cubicBezTo>
                  <a:pt x="2287786" y="133823"/>
                  <a:pt x="2334333" y="133823"/>
                  <a:pt x="2380880" y="133823"/>
                </a:cubicBezTo>
                <a:cubicBezTo>
                  <a:pt x="2450702" y="133823"/>
                  <a:pt x="2486388" y="169509"/>
                  <a:pt x="2486388" y="239331"/>
                </a:cubicBezTo>
                <a:cubicBezTo>
                  <a:pt x="2486388" y="335530"/>
                  <a:pt x="2492595" y="431729"/>
                  <a:pt x="2484837" y="526377"/>
                </a:cubicBezTo>
                <a:cubicBezTo>
                  <a:pt x="2478630" y="603955"/>
                  <a:pt x="2509663" y="648951"/>
                  <a:pt x="2571726" y="690844"/>
                </a:cubicBezTo>
                <a:cubicBezTo>
                  <a:pt x="2720680" y="793250"/>
                  <a:pt x="2866528" y="900310"/>
                  <a:pt x="3013930" y="1005818"/>
                </a:cubicBezTo>
                <a:cubicBezTo>
                  <a:pt x="3058926" y="1038402"/>
                  <a:pt x="3102370" y="1069433"/>
                  <a:pt x="3107024" y="1131497"/>
                </a:cubicBezTo>
                <a:cubicBezTo>
                  <a:pt x="3111680" y="1190458"/>
                  <a:pt x="3093061" y="1240107"/>
                  <a:pt x="3041858" y="1271140"/>
                </a:cubicBezTo>
                <a:cubicBezTo>
                  <a:pt x="2976692" y="1311480"/>
                  <a:pt x="2906870" y="1313031"/>
                  <a:pt x="2843256" y="1271140"/>
                </a:cubicBezTo>
                <a:cubicBezTo>
                  <a:pt x="2753264" y="1212179"/>
                  <a:pt x="2666374" y="1145462"/>
                  <a:pt x="2577934" y="1083398"/>
                </a:cubicBezTo>
                <a:cubicBezTo>
                  <a:pt x="2553108" y="1066331"/>
                  <a:pt x="2528282" y="1029090"/>
                  <a:pt x="2500354" y="1041505"/>
                </a:cubicBezTo>
                <a:cubicBezTo>
                  <a:pt x="2469321" y="1055468"/>
                  <a:pt x="2486388" y="1097361"/>
                  <a:pt x="2486388" y="1126841"/>
                </a:cubicBezTo>
                <a:cubicBezTo>
                  <a:pt x="2484837" y="1316136"/>
                  <a:pt x="2486388" y="1502327"/>
                  <a:pt x="2486388" y="1688518"/>
                </a:cubicBezTo>
                <a:cubicBezTo>
                  <a:pt x="2486388" y="1877811"/>
                  <a:pt x="2486388" y="2065553"/>
                  <a:pt x="2486388" y="2254849"/>
                </a:cubicBezTo>
                <a:cubicBezTo>
                  <a:pt x="2486388" y="2361908"/>
                  <a:pt x="2449151" y="2402251"/>
                  <a:pt x="2343642" y="2403802"/>
                </a:cubicBezTo>
                <a:cubicBezTo>
                  <a:pt x="2199345" y="2405353"/>
                  <a:pt x="2053494" y="2402251"/>
                  <a:pt x="1909197" y="2405353"/>
                </a:cubicBezTo>
                <a:cubicBezTo>
                  <a:pt x="1851790" y="2406904"/>
                  <a:pt x="1831617" y="2385183"/>
                  <a:pt x="1833168" y="2327773"/>
                </a:cubicBezTo>
                <a:cubicBezTo>
                  <a:pt x="1836273" y="2198992"/>
                  <a:pt x="1831617" y="2068658"/>
                  <a:pt x="1834722" y="1939875"/>
                </a:cubicBezTo>
                <a:cubicBezTo>
                  <a:pt x="1836273" y="1871606"/>
                  <a:pt x="1812998" y="1840573"/>
                  <a:pt x="1741625" y="1842124"/>
                </a:cubicBezTo>
                <a:cubicBezTo>
                  <a:pt x="1617498" y="1845229"/>
                  <a:pt x="1493371" y="1845229"/>
                  <a:pt x="1369244" y="1842124"/>
                </a:cubicBezTo>
                <a:cubicBezTo>
                  <a:pt x="1296320" y="1840573"/>
                  <a:pt x="1274596" y="1873158"/>
                  <a:pt x="1276150" y="1939875"/>
                </a:cubicBezTo>
                <a:cubicBezTo>
                  <a:pt x="1279252" y="2068658"/>
                  <a:pt x="1274596" y="2198992"/>
                  <a:pt x="1277701" y="2327773"/>
                </a:cubicBezTo>
                <a:cubicBezTo>
                  <a:pt x="1279252" y="2385183"/>
                  <a:pt x="1257528" y="2405353"/>
                  <a:pt x="1200121" y="2403802"/>
                </a:cubicBezTo>
                <a:cubicBezTo>
                  <a:pt x="1057375" y="2400697"/>
                  <a:pt x="916180" y="2403802"/>
                  <a:pt x="773434" y="2402251"/>
                </a:cubicBezTo>
                <a:cubicBezTo>
                  <a:pt x="661719" y="2400697"/>
                  <a:pt x="624481" y="2363459"/>
                  <a:pt x="624481" y="2251744"/>
                </a:cubicBezTo>
                <a:cubicBezTo>
                  <a:pt x="624481" y="1871606"/>
                  <a:pt x="624481" y="1491467"/>
                  <a:pt x="622930" y="1111327"/>
                </a:cubicBezTo>
                <a:cubicBezTo>
                  <a:pt x="622930" y="1088052"/>
                  <a:pt x="636893" y="1053916"/>
                  <a:pt x="607413" y="1041505"/>
                </a:cubicBezTo>
                <a:cubicBezTo>
                  <a:pt x="585692" y="1032195"/>
                  <a:pt x="567071" y="1058572"/>
                  <a:pt x="548452" y="1072535"/>
                </a:cubicBezTo>
                <a:cubicBezTo>
                  <a:pt x="461565" y="1134599"/>
                  <a:pt x="376227" y="1195111"/>
                  <a:pt x="290888" y="1258726"/>
                </a:cubicBezTo>
                <a:cubicBezTo>
                  <a:pt x="248995" y="1289759"/>
                  <a:pt x="203999" y="1306827"/>
                  <a:pt x="152798" y="1300620"/>
                </a:cubicBezTo>
                <a:cubicBezTo>
                  <a:pt x="82976" y="1292861"/>
                  <a:pt x="27117" y="1263382"/>
                  <a:pt x="6947" y="1192009"/>
                </a:cubicBezTo>
                <a:cubicBezTo>
                  <a:pt x="-13223" y="1125289"/>
                  <a:pt x="11603" y="1069433"/>
                  <a:pt x="67460" y="1029090"/>
                </a:cubicBezTo>
                <a:cubicBezTo>
                  <a:pt x="230376" y="911170"/>
                  <a:pt x="393294" y="793250"/>
                  <a:pt x="557761" y="675330"/>
                </a:cubicBezTo>
                <a:cubicBezTo>
                  <a:pt x="838600" y="472072"/>
                  <a:pt x="1119438" y="270364"/>
                  <a:pt x="1401828" y="68657"/>
                </a:cubicBezTo>
                <a:cubicBezTo>
                  <a:pt x="1466219" y="22886"/>
                  <a:pt x="1510439" y="0"/>
                  <a:pt x="1554853" y="0"/>
                </a:cubicBezTo>
                <a:close/>
              </a:path>
            </a:pathLst>
          </a:cu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B9A44-5885-46C0-AC3B-DF5F57088A00}"/>
              </a:ext>
            </a:extLst>
          </p:cNvPr>
          <p:cNvSpPr txBox="1"/>
          <p:nvPr/>
        </p:nvSpPr>
        <p:spPr>
          <a:xfrm>
            <a:off x="3355940" y="4134422"/>
            <a:ext cx="126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5E286-ED90-40A1-9E58-8340857E5D9F}"/>
              </a:ext>
            </a:extLst>
          </p:cNvPr>
          <p:cNvSpPr txBox="1"/>
          <p:nvPr/>
        </p:nvSpPr>
        <p:spPr>
          <a:xfrm>
            <a:off x="5474858" y="5543510"/>
            <a:ext cx="126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C34B6-9830-4AB8-8DA7-A0F9C340DC37}"/>
              </a:ext>
            </a:extLst>
          </p:cNvPr>
          <p:cNvSpPr txBox="1"/>
          <p:nvPr/>
        </p:nvSpPr>
        <p:spPr>
          <a:xfrm>
            <a:off x="7575720" y="4838849"/>
            <a:ext cx="126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383F3F-29F4-4123-A3D5-81FE1DD58540}"/>
              </a:ext>
            </a:extLst>
          </p:cNvPr>
          <p:cNvGrpSpPr/>
          <p:nvPr/>
        </p:nvGrpSpPr>
        <p:grpSpPr>
          <a:xfrm>
            <a:off x="4435743" y="1544380"/>
            <a:ext cx="3338618" cy="1459740"/>
            <a:chOff x="862040" y="4320645"/>
            <a:chExt cx="2381142" cy="14597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0298553-1CB5-4CBB-839F-ADC8D74C2F85}"/>
                </a:ext>
              </a:extLst>
            </p:cNvPr>
            <p:cNvGrpSpPr/>
            <p:nvPr/>
          </p:nvGrpSpPr>
          <p:grpSpPr>
            <a:xfrm>
              <a:off x="862040" y="4320645"/>
              <a:ext cx="2372919" cy="358073"/>
              <a:chOff x="869474" y="4706511"/>
              <a:chExt cx="3183339" cy="35807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E661D2-8BD9-49F2-9C73-F941CFF72CCF}"/>
                  </a:ext>
                </a:extLst>
              </p:cNvPr>
              <p:cNvSpPr txBox="1"/>
              <p:nvPr/>
            </p:nvSpPr>
            <p:spPr>
              <a:xfrm>
                <a:off x="901768" y="4758117"/>
                <a:ext cx="3151045" cy="30646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748C2F-30EE-4E7E-8B65-0B8670BA9BCE}"/>
                  </a:ext>
                </a:extLst>
              </p:cNvPr>
              <p:cNvSpPr txBox="1"/>
              <p:nvPr/>
            </p:nvSpPr>
            <p:spPr>
              <a:xfrm>
                <a:off x="869474" y="4706511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5BDFF1-A259-42CA-ABBA-1064E669CD8C}"/>
                </a:ext>
              </a:extLst>
            </p:cNvPr>
            <p:cNvSpPr txBox="1"/>
            <p:nvPr/>
          </p:nvSpPr>
          <p:spPr>
            <a:xfrm>
              <a:off x="894334" y="4764722"/>
              <a:ext cx="23488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C6C6A6-CBE6-42D5-B687-57832A3B600D}"/>
              </a:ext>
            </a:extLst>
          </p:cNvPr>
          <p:cNvGrpSpPr/>
          <p:nvPr/>
        </p:nvGrpSpPr>
        <p:grpSpPr>
          <a:xfrm>
            <a:off x="9339915" y="4337052"/>
            <a:ext cx="2023982" cy="2013737"/>
            <a:chOff x="3937346" y="1720430"/>
            <a:chExt cx="2381142" cy="201373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9C71BE-BB35-4F47-9827-316588972F65}"/>
                </a:ext>
              </a:extLst>
            </p:cNvPr>
            <p:cNvGrpSpPr/>
            <p:nvPr/>
          </p:nvGrpSpPr>
          <p:grpSpPr>
            <a:xfrm>
              <a:off x="3937346" y="1720430"/>
              <a:ext cx="2372919" cy="358073"/>
              <a:chOff x="8082213" y="1735109"/>
              <a:chExt cx="3183338" cy="35807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1C104B-2351-4F87-9E85-C1EC1FC01A30}"/>
                  </a:ext>
                </a:extLst>
              </p:cNvPr>
              <p:cNvSpPr txBox="1"/>
              <p:nvPr/>
            </p:nvSpPr>
            <p:spPr>
              <a:xfrm>
                <a:off x="8114506" y="1786715"/>
                <a:ext cx="3151045" cy="306467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7CE25A-4BA2-418D-923B-8C66741AE2E4}"/>
                  </a:ext>
                </a:extLst>
              </p:cNvPr>
              <p:cNvSpPr txBox="1"/>
              <p:nvPr/>
            </p:nvSpPr>
            <p:spPr>
              <a:xfrm>
                <a:off x="8082213" y="1735109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3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42BD4-0589-4FF4-A699-9C571B05180E}"/>
                </a:ext>
              </a:extLst>
            </p:cNvPr>
            <p:cNvSpPr txBox="1"/>
            <p:nvPr/>
          </p:nvSpPr>
          <p:spPr>
            <a:xfrm>
              <a:off x="3969640" y="2164507"/>
              <a:ext cx="23488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35A912-0CE1-4295-9DE0-F2347E609215}"/>
              </a:ext>
            </a:extLst>
          </p:cNvPr>
          <p:cNvGrpSpPr/>
          <p:nvPr/>
        </p:nvGrpSpPr>
        <p:grpSpPr>
          <a:xfrm>
            <a:off x="828103" y="4337052"/>
            <a:ext cx="2023982" cy="2013737"/>
            <a:chOff x="862040" y="1720432"/>
            <a:chExt cx="2381142" cy="20137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D04F4E-36EB-4B29-9D53-DEEA70FCAFF8}"/>
                </a:ext>
              </a:extLst>
            </p:cNvPr>
            <p:cNvGrpSpPr/>
            <p:nvPr/>
          </p:nvGrpSpPr>
          <p:grpSpPr>
            <a:xfrm>
              <a:off x="862040" y="1720432"/>
              <a:ext cx="2372919" cy="358073"/>
              <a:chOff x="869475" y="1735111"/>
              <a:chExt cx="3183338" cy="35807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1BA52E-F1C0-43D5-9DEE-37B6E2C4B19D}"/>
                  </a:ext>
                </a:extLst>
              </p:cNvPr>
              <p:cNvSpPr txBox="1"/>
              <p:nvPr/>
            </p:nvSpPr>
            <p:spPr>
              <a:xfrm>
                <a:off x="901768" y="1786717"/>
                <a:ext cx="3151045" cy="30646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121F8F-7544-4FA0-B6CB-AEC88408DA2E}"/>
                  </a:ext>
                </a:extLst>
              </p:cNvPr>
              <p:cNvSpPr txBox="1"/>
              <p:nvPr/>
            </p:nvSpPr>
            <p:spPr>
              <a:xfrm>
                <a:off x="869475" y="1735111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40DA87-DDD9-46AD-9875-EA3F5AACF4FF}"/>
                </a:ext>
              </a:extLst>
            </p:cNvPr>
            <p:cNvSpPr txBox="1"/>
            <p:nvPr/>
          </p:nvSpPr>
          <p:spPr>
            <a:xfrm>
              <a:off x="894334" y="2164509"/>
              <a:ext cx="23488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CA07867-E53E-4FD6-A032-6D383A3220C9}"/>
              </a:ext>
            </a:extLst>
          </p:cNvPr>
          <p:cNvSpPr/>
          <p:nvPr/>
        </p:nvSpPr>
        <p:spPr>
          <a:xfrm>
            <a:off x="4346652" y="2405198"/>
            <a:ext cx="3496677" cy="2043638"/>
          </a:xfrm>
          <a:custGeom>
            <a:avLst/>
            <a:gdLst>
              <a:gd name="connsiteX0" fmla="*/ 940 w 1227989"/>
              <a:gd name="connsiteY0" fmla="*/ 717700 h 717700"/>
              <a:gd name="connsiteX1" fmla="*/ 1809 w 1227989"/>
              <a:gd name="connsiteY1" fmla="*/ 365375 h 717700"/>
              <a:gd name="connsiteX2" fmla="*/ 241913 w 1227989"/>
              <a:gd name="connsiteY2" fmla="*/ 122227 h 717700"/>
              <a:gd name="connsiteX3" fmla="*/ 278885 w 1227989"/>
              <a:gd name="connsiteY3" fmla="*/ 121357 h 717700"/>
              <a:gd name="connsiteX4" fmla="*/ 872184 w 1227989"/>
              <a:gd name="connsiteY4" fmla="*/ 121792 h 717700"/>
              <a:gd name="connsiteX5" fmla="*/ 895673 w 1227989"/>
              <a:gd name="connsiteY5" fmla="*/ 98303 h 717700"/>
              <a:gd name="connsiteX6" fmla="*/ 895238 w 1227989"/>
              <a:gd name="connsiteY6" fmla="*/ 0 h 717700"/>
              <a:gd name="connsiteX7" fmla="*/ 1227989 w 1227989"/>
              <a:gd name="connsiteY7" fmla="*/ 192257 h 717700"/>
              <a:gd name="connsiteX8" fmla="*/ 895238 w 1227989"/>
              <a:gd name="connsiteY8" fmla="*/ 384513 h 717700"/>
              <a:gd name="connsiteX9" fmla="*/ 895238 w 1227989"/>
              <a:gd name="connsiteY9" fmla="*/ 291430 h 717700"/>
              <a:gd name="connsiteX10" fmla="*/ 870444 w 1227989"/>
              <a:gd name="connsiteY10" fmla="*/ 267071 h 717700"/>
              <a:gd name="connsiteX11" fmla="*/ 273666 w 1227989"/>
              <a:gd name="connsiteY11" fmla="*/ 266202 h 717700"/>
              <a:gd name="connsiteX12" fmla="*/ 145350 w 1227989"/>
              <a:gd name="connsiteY12" fmla="*/ 395823 h 717700"/>
              <a:gd name="connsiteX13" fmla="*/ 146219 w 1227989"/>
              <a:gd name="connsiteY13" fmla="*/ 618092 h 717700"/>
              <a:gd name="connsiteX14" fmla="*/ 132300 w 1227989"/>
              <a:gd name="connsiteY14" fmla="*/ 642885 h 717700"/>
              <a:gd name="connsiteX15" fmla="*/ 940 w 1227989"/>
              <a:gd name="connsiteY15" fmla="*/ 717700 h 7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27989" h="717700">
                <a:moveTo>
                  <a:pt x="940" y="717700"/>
                </a:moveTo>
                <a:cubicBezTo>
                  <a:pt x="940" y="597649"/>
                  <a:pt x="-1670" y="481512"/>
                  <a:pt x="1809" y="365375"/>
                </a:cubicBezTo>
                <a:cubicBezTo>
                  <a:pt x="5724" y="235319"/>
                  <a:pt x="111857" y="130491"/>
                  <a:pt x="241913" y="122227"/>
                </a:cubicBezTo>
                <a:cubicBezTo>
                  <a:pt x="254092" y="121357"/>
                  <a:pt x="266706" y="121357"/>
                  <a:pt x="278885" y="121357"/>
                </a:cubicBezTo>
                <a:cubicBezTo>
                  <a:pt x="476797" y="121357"/>
                  <a:pt x="674273" y="120922"/>
                  <a:pt x="872184" y="121792"/>
                </a:cubicBezTo>
                <a:cubicBezTo>
                  <a:pt x="890888" y="121792"/>
                  <a:pt x="896543" y="117007"/>
                  <a:pt x="895673" y="98303"/>
                </a:cubicBezTo>
                <a:cubicBezTo>
                  <a:pt x="893933" y="66985"/>
                  <a:pt x="895238" y="35668"/>
                  <a:pt x="895238" y="0"/>
                </a:cubicBezTo>
                <a:cubicBezTo>
                  <a:pt x="1007460" y="64811"/>
                  <a:pt x="1116637" y="127881"/>
                  <a:pt x="1227989" y="192257"/>
                </a:cubicBezTo>
                <a:cubicBezTo>
                  <a:pt x="1116637" y="256632"/>
                  <a:pt x="1007460" y="319703"/>
                  <a:pt x="895238" y="384513"/>
                </a:cubicBezTo>
                <a:cubicBezTo>
                  <a:pt x="895238" y="351456"/>
                  <a:pt x="895238" y="321443"/>
                  <a:pt x="895238" y="291430"/>
                </a:cubicBezTo>
                <a:cubicBezTo>
                  <a:pt x="895238" y="263592"/>
                  <a:pt x="898282" y="267071"/>
                  <a:pt x="870444" y="267071"/>
                </a:cubicBezTo>
                <a:cubicBezTo>
                  <a:pt x="671663" y="267071"/>
                  <a:pt x="472447" y="268811"/>
                  <a:pt x="273666" y="266202"/>
                </a:cubicBezTo>
                <a:cubicBezTo>
                  <a:pt x="196676" y="265332"/>
                  <a:pt x="142305" y="319703"/>
                  <a:pt x="145350" y="395823"/>
                </a:cubicBezTo>
                <a:cubicBezTo>
                  <a:pt x="147959" y="469767"/>
                  <a:pt x="145785" y="544147"/>
                  <a:pt x="146219" y="618092"/>
                </a:cubicBezTo>
                <a:cubicBezTo>
                  <a:pt x="146219" y="630271"/>
                  <a:pt x="142740" y="636796"/>
                  <a:pt x="132300" y="642885"/>
                </a:cubicBezTo>
                <a:cubicBezTo>
                  <a:pt x="88803" y="666809"/>
                  <a:pt x="46611" y="691602"/>
                  <a:pt x="940" y="717700"/>
                </a:cubicBezTo>
                <a:close/>
              </a:path>
            </a:pathLst>
          </a:custGeom>
          <a:solidFill>
            <a:schemeClr val="accent2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B655D0-56D2-44F8-85BC-9DC679B1CDC2}"/>
              </a:ext>
            </a:extLst>
          </p:cNvPr>
          <p:cNvSpPr/>
          <p:nvPr/>
        </p:nvSpPr>
        <p:spPr>
          <a:xfrm>
            <a:off x="4349327" y="3257335"/>
            <a:ext cx="3496021" cy="2037443"/>
          </a:xfrm>
          <a:custGeom>
            <a:avLst/>
            <a:gdLst>
              <a:gd name="connsiteX0" fmla="*/ 0 w 1227759"/>
              <a:gd name="connsiteY0" fmla="*/ 523269 h 715525"/>
              <a:gd name="connsiteX1" fmla="*/ 332752 w 1227759"/>
              <a:gd name="connsiteY1" fmla="*/ 331012 h 715525"/>
              <a:gd name="connsiteX2" fmla="*/ 332317 w 1227759"/>
              <a:gd name="connsiteY2" fmla="*/ 432360 h 715525"/>
              <a:gd name="connsiteX3" fmla="*/ 348846 w 1227759"/>
              <a:gd name="connsiteY3" fmla="*/ 449324 h 715525"/>
              <a:gd name="connsiteX4" fmla="*/ 964328 w 1227759"/>
              <a:gd name="connsiteY4" fmla="*/ 448889 h 715525"/>
              <a:gd name="connsiteX5" fmla="*/ 1082205 w 1227759"/>
              <a:gd name="connsiteY5" fmla="*/ 328837 h 715525"/>
              <a:gd name="connsiteX6" fmla="*/ 1082205 w 1227759"/>
              <a:gd name="connsiteY6" fmla="*/ 96998 h 715525"/>
              <a:gd name="connsiteX7" fmla="*/ 1095254 w 1227759"/>
              <a:gd name="connsiteY7" fmla="*/ 73510 h 715525"/>
              <a:gd name="connsiteX8" fmla="*/ 1223570 w 1227759"/>
              <a:gd name="connsiteY8" fmla="*/ 0 h 715525"/>
              <a:gd name="connsiteX9" fmla="*/ 1227050 w 1227759"/>
              <a:gd name="connsiteY9" fmla="*/ 17399 h 715525"/>
              <a:gd name="connsiteX10" fmla="*/ 1227050 w 1227759"/>
              <a:gd name="connsiteY10" fmla="*/ 327097 h 715525"/>
              <a:gd name="connsiteX11" fmla="*/ 959109 w 1227759"/>
              <a:gd name="connsiteY11" fmla="*/ 594604 h 715525"/>
              <a:gd name="connsiteX12" fmla="*/ 356675 w 1227759"/>
              <a:gd name="connsiteY12" fmla="*/ 594604 h 715525"/>
              <a:gd name="connsiteX13" fmla="*/ 332752 w 1227759"/>
              <a:gd name="connsiteY13" fmla="*/ 618092 h 715525"/>
              <a:gd name="connsiteX14" fmla="*/ 332752 w 1227759"/>
              <a:gd name="connsiteY14" fmla="*/ 715525 h 715525"/>
              <a:gd name="connsiteX15" fmla="*/ 0 w 1227759"/>
              <a:gd name="connsiteY15" fmla="*/ 523269 h 7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27759" h="715525">
                <a:moveTo>
                  <a:pt x="0" y="523269"/>
                </a:moveTo>
                <a:cubicBezTo>
                  <a:pt x="111787" y="458458"/>
                  <a:pt x="220965" y="395823"/>
                  <a:pt x="332752" y="331012"/>
                </a:cubicBezTo>
                <a:cubicBezTo>
                  <a:pt x="332752" y="367115"/>
                  <a:pt x="333187" y="399737"/>
                  <a:pt x="332317" y="432360"/>
                </a:cubicBezTo>
                <a:cubicBezTo>
                  <a:pt x="331882" y="445409"/>
                  <a:pt x="335797" y="449324"/>
                  <a:pt x="348846" y="449324"/>
                </a:cubicBezTo>
                <a:cubicBezTo>
                  <a:pt x="554152" y="448889"/>
                  <a:pt x="759022" y="449324"/>
                  <a:pt x="964328" y="448889"/>
                </a:cubicBezTo>
                <a:cubicBezTo>
                  <a:pt x="1035228" y="448454"/>
                  <a:pt x="1081770" y="400172"/>
                  <a:pt x="1082205" y="328837"/>
                </a:cubicBezTo>
                <a:cubicBezTo>
                  <a:pt x="1082640" y="251413"/>
                  <a:pt x="1082640" y="174423"/>
                  <a:pt x="1082205" y="96998"/>
                </a:cubicBezTo>
                <a:cubicBezTo>
                  <a:pt x="1082205" y="85689"/>
                  <a:pt x="1085250" y="79165"/>
                  <a:pt x="1095254" y="73510"/>
                </a:cubicBezTo>
                <a:cubicBezTo>
                  <a:pt x="1138316" y="49587"/>
                  <a:pt x="1180943" y="24358"/>
                  <a:pt x="1223570" y="0"/>
                </a:cubicBezTo>
                <a:cubicBezTo>
                  <a:pt x="1230095" y="5220"/>
                  <a:pt x="1227050" y="11744"/>
                  <a:pt x="1227050" y="17399"/>
                </a:cubicBezTo>
                <a:cubicBezTo>
                  <a:pt x="1227050" y="120487"/>
                  <a:pt x="1227485" y="223574"/>
                  <a:pt x="1227050" y="327097"/>
                </a:cubicBezTo>
                <a:cubicBezTo>
                  <a:pt x="1226615" y="482817"/>
                  <a:pt x="1114828" y="594169"/>
                  <a:pt x="959109" y="594604"/>
                </a:cubicBezTo>
                <a:cubicBezTo>
                  <a:pt x="758152" y="594604"/>
                  <a:pt x="557631" y="594604"/>
                  <a:pt x="356675" y="594604"/>
                </a:cubicBezTo>
                <a:cubicBezTo>
                  <a:pt x="329707" y="594604"/>
                  <a:pt x="333187" y="591994"/>
                  <a:pt x="332752" y="618092"/>
                </a:cubicBezTo>
                <a:cubicBezTo>
                  <a:pt x="332752" y="649410"/>
                  <a:pt x="332752" y="680728"/>
                  <a:pt x="332752" y="715525"/>
                </a:cubicBezTo>
                <a:cubicBezTo>
                  <a:pt x="220965" y="650715"/>
                  <a:pt x="112222" y="588079"/>
                  <a:pt x="0" y="523269"/>
                </a:cubicBezTo>
                <a:close/>
              </a:path>
            </a:pathLst>
          </a:custGeom>
          <a:solidFill>
            <a:schemeClr val="accent3"/>
          </a:solidFill>
          <a:ln w="43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D30DF1D8-3844-4797-ACF0-D3276CC04A23}"/>
              </a:ext>
            </a:extLst>
          </p:cNvPr>
          <p:cNvSpPr/>
          <p:nvPr/>
        </p:nvSpPr>
        <p:spPr>
          <a:xfrm flipH="1">
            <a:off x="7042622" y="2829698"/>
            <a:ext cx="349998" cy="28872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56F61CE-3D9F-4924-BBB2-A5803BE2270E}"/>
              </a:ext>
            </a:extLst>
          </p:cNvPr>
          <p:cNvSpPr/>
          <p:nvPr/>
        </p:nvSpPr>
        <p:spPr>
          <a:xfrm>
            <a:off x="5603005" y="3390741"/>
            <a:ext cx="985990" cy="9843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AC9ED-69C1-4831-A468-FBCA64BA705D}"/>
              </a:ext>
            </a:extLst>
          </p:cNvPr>
          <p:cNvSpPr txBox="1"/>
          <p:nvPr/>
        </p:nvSpPr>
        <p:spPr>
          <a:xfrm>
            <a:off x="5318487" y="2810648"/>
            <a:ext cx="158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87E6E-5156-4662-B0A8-4B8DE4191D97}"/>
              </a:ext>
            </a:extLst>
          </p:cNvPr>
          <p:cNvSpPr txBox="1"/>
          <p:nvPr/>
        </p:nvSpPr>
        <p:spPr>
          <a:xfrm>
            <a:off x="5318487" y="4599695"/>
            <a:ext cx="158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7D401F-6310-4343-9F18-B4B17786ECC5}"/>
              </a:ext>
            </a:extLst>
          </p:cNvPr>
          <p:cNvGrpSpPr/>
          <p:nvPr/>
        </p:nvGrpSpPr>
        <p:grpSpPr>
          <a:xfrm>
            <a:off x="639893" y="1456936"/>
            <a:ext cx="3359796" cy="2764802"/>
            <a:chOff x="1395848" y="3256486"/>
            <a:chExt cx="2952327" cy="27648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3CC78E-80C9-42E8-9049-1E65C02D684C}"/>
                </a:ext>
              </a:extLst>
            </p:cNvPr>
            <p:cNvSpPr txBox="1"/>
            <p:nvPr/>
          </p:nvSpPr>
          <p:spPr>
            <a:xfrm>
              <a:off x="1395848" y="3510825"/>
              <a:ext cx="29523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BC2714-0DE8-4CFA-8454-DAD96DBC4100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64B3D-A8BF-4722-BE16-043FDCE71BDE}"/>
                </a:ext>
              </a:extLst>
            </p:cNvPr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16DB43-275C-440B-BA94-D6813B6CB6E1}"/>
                </a:ext>
              </a:extLst>
            </p:cNvPr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F1AB2B-5021-4C6C-9244-7390DB7AA7B3}"/>
              </a:ext>
            </a:extLst>
          </p:cNvPr>
          <p:cNvGrpSpPr/>
          <p:nvPr/>
        </p:nvGrpSpPr>
        <p:grpSpPr>
          <a:xfrm>
            <a:off x="8192311" y="3482703"/>
            <a:ext cx="3359796" cy="2764802"/>
            <a:chOff x="1395848" y="3256486"/>
            <a:chExt cx="2952327" cy="27648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4ACE54-1B8E-47DF-8D12-234EABA62E8B}"/>
                </a:ext>
              </a:extLst>
            </p:cNvPr>
            <p:cNvSpPr txBox="1"/>
            <p:nvPr/>
          </p:nvSpPr>
          <p:spPr>
            <a:xfrm>
              <a:off x="1395848" y="3510825"/>
              <a:ext cx="29523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33BDEA-8AD4-46F3-9281-DBD2DD63941E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5CC7F9-3F6F-4FF6-9D27-BE09767D6185}"/>
                </a:ext>
              </a:extLst>
            </p:cNvPr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5148EB-5051-44B1-ACA7-0D30855D1190}"/>
                </a:ext>
              </a:extLst>
            </p:cNvPr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067B83E9-C770-4010-A186-2B23A96BC1C2}"/>
              </a:ext>
            </a:extLst>
          </p:cNvPr>
          <p:cNvSpPr/>
          <p:nvPr/>
        </p:nvSpPr>
        <p:spPr>
          <a:xfrm rot="18900000">
            <a:off x="4765976" y="4587591"/>
            <a:ext cx="411096" cy="330229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806F65-28E6-4B28-82F1-C8D38AE620B3}"/>
              </a:ext>
            </a:extLst>
          </p:cNvPr>
          <p:cNvSpPr/>
          <p:nvPr/>
        </p:nvSpPr>
        <p:spPr>
          <a:xfrm>
            <a:off x="5874020" y="2432169"/>
            <a:ext cx="2017267" cy="2017267"/>
          </a:xfrm>
          <a:custGeom>
            <a:avLst/>
            <a:gdLst>
              <a:gd name="connsiteX0" fmla="*/ 1008633 w 2017267"/>
              <a:gd name="connsiteY0" fmla="*/ 0 h 2017267"/>
              <a:gd name="connsiteX1" fmla="*/ 1091617 w 2017267"/>
              <a:gd name="connsiteY1" fmla="*/ 34373 h 2017267"/>
              <a:gd name="connsiteX2" fmla="*/ 1982894 w 2017267"/>
              <a:gd name="connsiteY2" fmla="*/ 925651 h 2017267"/>
              <a:gd name="connsiteX3" fmla="*/ 1982894 w 2017267"/>
              <a:gd name="connsiteY3" fmla="*/ 1091617 h 2017267"/>
              <a:gd name="connsiteX4" fmla="*/ 1091617 w 2017267"/>
              <a:gd name="connsiteY4" fmla="*/ 1982894 h 2017267"/>
              <a:gd name="connsiteX5" fmla="*/ 925651 w 2017267"/>
              <a:gd name="connsiteY5" fmla="*/ 1982894 h 2017267"/>
              <a:gd name="connsiteX6" fmla="*/ 34373 w 2017267"/>
              <a:gd name="connsiteY6" fmla="*/ 1091616 h 2017267"/>
              <a:gd name="connsiteX7" fmla="*/ 34373 w 2017267"/>
              <a:gd name="connsiteY7" fmla="*/ 925650 h 2017267"/>
              <a:gd name="connsiteX8" fmla="*/ 925650 w 2017267"/>
              <a:gd name="connsiteY8" fmla="*/ 34373 h 2017267"/>
              <a:gd name="connsiteX9" fmla="*/ 1008633 w 2017267"/>
              <a:gd name="connsiteY9" fmla="*/ 0 h 20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267" h="2017267">
                <a:moveTo>
                  <a:pt x="1008633" y="0"/>
                </a:moveTo>
                <a:cubicBezTo>
                  <a:pt x="1038667" y="0"/>
                  <a:pt x="1068701" y="11457"/>
                  <a:pt x="1091617" y="34373"/>
                </a:cubicBezTo>
                <a:lnTo>
                  <a:pt x="1982894" y="925651"/>
                </a:lnTo>
                <a:cubicBezTo>
                  <a:pt x="2028725" y="971481"/>
                  <a:pt x="2028725" y="1045787"/>
                  <a:pt x="1982894" y="1091617"/>
                </a:cubicBezTo>
                <a:lnTo>
                  <a:pt x="1091617" y="1982894"/>
                </a:lnTo>
                <a:cubicBezTo>
                  <a:pt x="1045787" y="2028725"/>
                  <a:pt x="971481" y="2028725"/>
                  <a:pt x="925651" y="1982894"/>
                </a:cubicBezTo>
                <a:lnTo>
                  <a:pt x="34373" y="1091616"/>
                </a:lnTo>
                <a:cubicBezTo>
                  <a:pt x="-11457" y="1045786"/>
                  <a:pt x="-11457" y="971481"/>
                  <a:pt x="34373" y="925650"/>
                </a:cubicBezTo>
                <a:lnTo>
                  <a:pt x="925650" y="34373"/>
                </a:lnTo>
                <a:cubicBezTo>
                  <a:pt x="948565" y="11457"/>
                  <a:pt x="978599" y="0"/>
                  <a:pt x="10086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7601FF51-74B1-4351-97C9-267A60B6ACF0}"/>
              </a:ext>
            </a:extLst>
          </p:cNvPr>
          <p:cNvSpPr/>
          <p:nvPr/>
        </p:nvSpPr>
        <p:spPr>
          <a:xfrm>
            <a:off x="881888" y="455761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PORTFOLIO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88792B65-6894-4C2B-92BA-4532035D50B6}"/>
              </a:ext>
            </a:extLst>
          </p:cNvPr>
          <p:cNvSpPr/>
          <p:nvPr/>
        </p:nvSpPr>
        <p:spPr>
          <a:xfrm>
            <a:off x="881887" y="117639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35686BF-EC25-4986-AFD1-13CC6B76962C}"/>
              </a:ext>
            </a:extLst>
          </p:cNvPr>
          <p:cNvSpPr/>
          <p:nvPr/>
        </p:nvSpPr>
        <p:spPr>
          <a:xfrm>
            <a:off x="2642006" y="2226143"/>
            <a:ext cx="483680" cy="83704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3C6C51BD-3C56-446B-9ACF-784A550894A9}"/>
              </a:ext>
            </a:extLst>
          </p:cNvPr>
          <p:cNvSpPr/>
          <p:nvPr/>
        </p:nvSpPr>
        <p:spPr>
          <a:xfrm>
            <a:off x="881888" y="2226143"/>
            <a:ext cx="1053521" cy="8370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59F8599E-B275-4213-8084-AB4745C04B25}"/>
              </a:ext>
            </a:extLst>
          </p:cNvPr>
          <p:cNvSpPr/>
          <p:nvPr/>
        </p:nvSpPr>
        <p:spPr>
          <a:xfrm>
            <a:off x="953924" y="5231400"/>
            <a:ext cx="909448" cy="7602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DA4C6AB-47F2-43DF-A5C7-2649A42B4EC5}"/>
              </a:ext>
            </a:extLst>
          </p:cNvPr>
          <p:cNvSpPr/>
          <p:nvPr/>
        </p:nvSpPr>
        <p:spPr>
          <a:xfrm>
            <a:off x="2406407" y="5297733"/>
            <a:ext cx="954879" cy="6275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B66D46-F0F1-4DF1-A55E-7801A066ADF0}"/>
              </a:ext>
            </a:extLst>
          </p:cNvPr>
          <p:cNvSpPr txBox="1"/>
          <p:nvPr/>
        </p:nvSpPr>
        <p:spPr>
          <a:xfrm>
            <a:off x="3595182" y="2044500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A2960-ED6F-459F-95A6-C3F7C37B4A34}"/>
              </a:ext>
            </a:extLst>
          </p:cNvPr>
          <p:cNvSpPr txBox="1"/>
          <p:nvPr/>
        </p:nvSpPr>
        <p:spPr>
          <a:xfrm>
            <a:off x="3595182" y="5049761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D95FA8-488E-4096-8FB0-16B930047A8B}"/>
              </a:ext>
            </a:extLst>
          </p:cNvPr>
          <p:cNvSpPr txBox="1"/>
          <p:nvPr/>
        </p:nvSpPr>
        <p:spPr>
          <a:xfrm>
            <a:off x="881888" y="3649857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6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</a:t>
            </a:r>
            <a:r>
              <a:rPr lang="en-GB" altLang="ko-KR" dirty="0">
                <a:solidFill>
                  <a:schemeClr val="accent6"/>
                </a:solidFill>
                <a:cs typeface="Arial" pitchFamily="34" charset="0"/>
              </a:rPr>
              <a:t>Clean Text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Slide for your Presentation.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856185-6966-4D82-82C3-1B18D9B4AEA3}"/>
              </a:ext>
            </a:extLst>
          </p:cNvPr>
          <p:cNvGrpSpPr/>
          <p:nvPr/>
        </p:nvGrpSpPr>
        <p:grpSpPr>
          <a:xfrm>
            <a:off x="6277130" y="2944525"/>
            <a:ext cx="1018870" cy="950844"/>
            <a:chOff x="8164208" y="1633238"/>
            <a:chExt cx="1436609" cy="134069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B4443F-2024-40D3-A9B4-A2A4EF6FC088}"/>
                </a:ext>
              </a:extLst>
            </p:cNvPr>
            <p:cNvSpPr/>
            <p:nvPr/>
          </p:nvSpPr>
          <p:spPr>
            <a:xfrm rot="18947340">
              <a:off x="8970447" y="1633238"/>
              <a:ext cx="468712" cy="849641"/>
            </a:xfrm>
            <a:custGeom>
              <a:avLst/>
              <a:gdLst>
                <a:gd name="connsiteX0" fmla="*/ 137606 w 468712"/>
                <a:gd name="connsiteY0" fmla="*/ 599677 h 849641"/>
                <a:gd name="connsiteX1" fmla="*/ 118500 w 468712"/>
                <a:gd name="connsiteY1" fmla="*/ 754121 h 849641"/>
                <a:gd name="connsiteX2" fmla="*/ 0 w 468712"/>
                <a:gd name="connsiteY2" fmla="*/ 714565 h 849641"/>
                <a:gd name="connsiteX3" fmla="*/ 18374 w 468712"/>
                <a:gd name="connsiteY3" fmla="*/ 551878 h 849641"/>
                <a:gd name="connsiteX4" fmla="*/ 269680 w 468712"/>
                <a:gd name="connsiteY4" fmla="*/ 652624 h 849641"/>
                <a:gd name="connsiteX5" fmla="*/ 251627 w 468712"/>
                <a:gd name="connsiteY5" fmla="*/ 798560 h 849641"/>
                <a:gd name="connsiteX6" fmla="*/ 145045 w 468712"/>
                <a:gd name="connsiteY6" fmla="*/ 762982 h 849641"/>
                <a:gd name="connsiteX7" fmla="*/ 163942 w 468712"/>
                <a:gd name="connsiteY7" fmla="*/ 610235 h 849641"/>
                <a:gd name="connsiteX8" fmla="*/ 418403 w 468712"/>
                <a:gd name="connsiteY8" fmla="*/ 712246 h 849641"/>
                <a:gd name="connsiteX9" fmla="*/ 404654 w 468712"/>
                <a:gd name="connsiteY9" fmla="*/ 849641 h 849641"/>
                <a:gd name="connsiteX10" fmla="*/ 278172 w 468712"/>
                <a:gd name="connsiteY10" fmla="*/ 807421 h 849641"/>
                <a:gd name="connsiteX11" fmla="*/ 296016 w 468712"/>
                <a:gd name="connsiteY11" fmla="*/ 663182 h 849641"/>
                <a:gd name="connsiteX12" fmla="*/ 159023 w 468712"/>
                <a:gd name="connsiteY12" fmla="*/ 426558 h 849641"/>
                <a:gd name="connsiteX13" fmla="*/ 141090 w 468712"/>
                <a:gd name="connsiteY13" fmla="*/ 571519 h 849641"/>
                <a:gd name="connsiteX14" fmla="*/ 21567 w 468712"/>
                <a:gd name="connsiteY14" fmla="*/ 523604 h 849641"/>
                <a:gd name="connsiteX15" fmla="*/ 38269 w 468712"/>
                <a:gd name="connsiteY15" fmla="*/ 375719 h 849641"/>
                <a:gd name="connsiteX16" fmla="*/ 290785 w 468712"/>
                <a:gd name="connsiteY16" fmla="*/ 482030 h 849641"/>
                <a:gd name="connsiteX17" fmla="*/ 273164 w 468712"/>
                <a:gd name="connsiteY17" fmla="*/ 624466 h 849641"/>
                <a:gd name="connsiteX18" fmla="*/ 167425 w 468712"/>
                <a:gd name="connsiteY18" fmla="*/ 582077 h 849641"/>
                <a:gd name="connsiteX19" fmla="*/ 185296 w 468712"/>
                <a:gd name="connsiteY19" fmla="*/ 437619 h 849641"/>
                <a:gd name="connsiteX20" fmla="*/ 435350 w 468712"/>
                <a:gd name="connsiteY20" fmla="*/ 542893 h 849641"/>
                <a:gd name="connsiteX21" fmla="*/ 421246 w 468712"/>
                <a:gd name="connsiteY21" fmla="*/ 683831 h 849641"/>
                <a:gd name="connsiteX22" fmla="*/ 299499 w 468712"/>
                <a:gd name="connsiteY22" fmla="*/ 635024 h 849641"/>
                <a:gd name="connsiteX23" fmla="*/ 317057 w 468712"/>
                <a:gd name="connsiteY23" fmla="*/ 493091 h 849641"/>
                <a:gd name="connsiteX24" fmla="*/ 180390 w 468712"/>
                <a:gd name="connsiteY24" fmla="*/ 253837 h 849641"/>
                <a:gd name="connsiteX25" fmla="*/ 162523 w 468712"/>
                <a:gd name="connsiteY25" fmla="*/ 398267 h 849641"/>
                <a:gd name="connsiteX26" fmla="*/ 41478 w 468712"/>
                <a:gd name="connsiteY26" fmla="*/ 347306 h 849641"/>
                <a:gd name="connsiteX27" fmla="*/ 58683 w 468712"/>
                <a:gd name="connsiteY27" fmla="*/ 194964 h 849641"/>
                <a:gd name="connsiteX28" fmla="*/ 311187 w 468712"/>
                <a:gd name="connsiteY28" fmla="*/ 317106 h 849641"/>
                <a:gd name="connsiteX29" fmla="*/ 294284 w 468712"/>
                <a:gd name="connsiteY29" fmla="*/ 453739 h 849641"/>
                <a:gd name="connsiteX30" fmla="*/ 188796 w 468712"/>
                <a:gd name="connsiteY30" fmla="*/ 409328 h 849641"/>
                <a:gd name="connsiteX31" fmla="*/ 206471 w 468712"/>
                <a:gd name="connsiteY31" fmla="*/ 266453 h 849641"/>
                <a:gd name="connsiteX32" fmla="*/ 451169 w 468712"/>
                <a:gd name="connsiteY32" fmla="*/ 384819 h 849641"/>
                <a:gd name="connsiteX33" fmla="*/ 438208 w 468712"/>
                <a:gd name="connsiteY33" fmla="*/ 514332 h 849641"/>
                <a:gd name="connsiteX34" fmla="*/ 320558 w 468712"/>
                <a:gd name="connsiteY34" fmla="*/ 464801 h 849641"/>
                <a:gd name="connsiteX35" fmla="*/ 337268 w 468712"/>
                <a:gd name="connsiteY35" fmla="*/ 329722 h 849641"/>
                <a:gd name="connsiteX36" fmla="*/ 203584 w 468712"/>
                <a:gd name="connsiteY36" fmla="*/ 66352 h 849641"/>
                <a:gd name="connsiteX37" fmla="*/ 183947 w 468712"/>
                <a:gd name="connsiteY37" fmla="*/ 225085 h 849641"/>
                <a:gd name="connsiteX38" fmla="*/ 61946 w 468712"/>
                <a:gd name="connsiteY38" fmla="*/ 166070 h 849641"/>
                <a:gd name="connsiteX39" fmla="*/ 80702 w 468712"/>
                <a:gd name="connsiteY39" fmla="*/ 0 h 849641"/>
                <a:gd name="connsiteX40" fmla="*/ 333528 w 468712"/>
                <a:gd name="connsiteY40" fmla="*/ 136517 h 849641"/>
                <a:gd name="connsiteX41" fmla="*/ 314744 w 468712"/>
                <a:gd name="connsiteY41" fmla="*/ 288354 h 849641"/>
                <a:gd name="connsiteX42" fmla="*/ 210028 w 468712"/>
                <a:gd name="connsiteY42" fmla="*/ 237701 h 849641"/>
                <a:gd name="connsiteX43" fmla="*/ 229495 w 468712"/>
                <a:gd name="connsiteY43" fmla="*/ 80343 h 849641"/>
                <a:gd name="connsiteX44" fmla="*/ 468712 w 468712"/>
                <a:gd name="connsiteY44" fmla="*/ 209511 h 849641"/>
                <a:gd name="connsiteX45" fmla="*/ 454077 w 468712"/>
                <a:gd name="connsiteY45" fmla="*/ 355753 h 849641"/>
                <a:gd name="connsiteX46" fmla="*/ 340825 w 468712"/>
                <a:gd name="connsiteY46" fmla="*/ 300970 h 849641"/>
                <a:gd name="connsiteX47" fmla="*/ 359439 w 468712"/>
                <a:gd name="connsiteY47" fmla="*/ 150507 h 84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68712" h="849641">
                  <a:moveTo>
                    <a:pt x="137606" y="599677"/>
                  </a:moveTo>
                  <a:lnTo>
                    <a:pt x="118500" y="754121"/>
                  </a:lnTo>
                  <a:lnTo>
                    <a:pt x="0" y="714565"/>
                  </a:lnTo>
                  <a:lnTo>
                    <a:pt x="18374" y="551878"/>
                  </a:lnTo>
                  <a:close/>
                  <a:moveTo>
                    <a:pt x="269680" y="652624"/>
                  </a:moveTo>
                  <a:lnTo>
                    <a:pt x="251627" y="798560"/>
                  </a:lnTo>
                  <a:lnTo>
                    <a:pt x="145045" y="762982"/>
                  </a:lnTo>
                  <a:lnTo>
                    <a:pt x="163942" y="610235"/>
                  </a:lnTo>
                  <a:close/>
                  <a:moveTo>
                    <a:pt x="418403" y="712246"/>
                  </a:moveTo>
                  <a:lnTo>
                    <a:pt x="404654" y="849641"/>
                  </a:lnTo>
                  <a:lnTo>
                    <a:pt x="278172" y="807421"/>
                  </a:lnTo>
                  <a:lnTo>
                    <a:pt x="296016" y="663182"/>
                  </a:lnTo>
                  <a:close/>
                  <a:moveTo>
                    <a:pt x="159023" y="426558"/>
                  </a:moveTo>
                  <a:lnTo>
                    <a:pt x="141090" y="571519"/>
                  </a:lnTo>
                  <a:lnTo>
                    <a:pt x="21567" y="523604"/>
                  </a:lnTo>
                  <a:lnTo>
                    <a:pt x="38269" y="375719"/>
                  </a:lnTo>
                  <a:close/>
                  <a:moveTo>
                    <a:pt x="290785" y="482030"/>
                  </a:moveTo>
                  <a:lnTo>
                    <a:pt x="273164" y="624466"/>
                  </a:lnTo>
                  <a:lnTo>
                    <a:pt x="167425" y="582077"/>
                  </a:lnTo>
                  <a:lnTo>
                    <a:pt x="185296" y="437619"/>
                  </a:lnTo>
                  <a:close/>
                  <a:moveTo>
                    <a:pt x="435350" y="542893"/>
                  </a:moveTo>
                  <a:lnTo>
                    <a:pt x="421246" y="683831"/>
                  </a:lnTo>
                  <a:lnTo>
                    <a:pt x="299499" y="635024"/>
                  </a:lnTo>
                  <a:lnTo>
                    <a:pt x="317057" y="493091"/>
                  </a:lnTo>
                  <a:close/>
                  <a:moveTo>
                    <a:pt x="180390" y="253837"/>
                  </a:moveTo>
                  <a:lnTo>
                    <a:pt x="162523" y="398267"/>
                  </a:lnTo>
                  <a:lnTo>
                    <a:pt x="41478" y="347306"/>
                  </a:lnTo>
                  <a:lnTo>
                    <a:pt x="58683" y="194964"/>
                  </a:lnTo>
                  <a:close/>
                  <a:moveTo>
                    <a:pt x="311187" y="317106"/>
                  </a:moveTo>
                  <a:lnTo>
                    <a:pt x="294284" y="453739"/>
                  </a:lnTo>
                  <a:lnTo>
                    <a:pt x="188796" y="409328"/>
                  </a:lnTo>
                  <a:lnTo>
                    <a:pt x="206471" y="266453"/>
                  </a:lnTo>
                  <a:close/>
                  <a:moveTo>
                    <a:pt x="451169" y="384819"/>
                  </a:moveTo>
                  <a:lnTo>
                    <a:pt x="438208" y="514332"/>
                  </a:lnTo>
                  <a:lnTo>
                    <a:pt x="320558" y="464801"/>
                  </a:lnTo>
                  <a:lnTo>
                    <a:pt x="337268" y="329722"/>
                  </a:lnTo>
                  <a:close/>
                  <a:moveTo>
                    <a:pt x="203584" y="66352"/>
                  </a:moveTo>
                  <a:lnTo>
                    <a:pt x="183947" y="225085"/>
                  </a:lnTo>
                  <a:lnTo>
                    <a:pt x="61946" y="166070"/>
                  </a:lnTo>
                  <a:lnTo>
                    <a:pt x="80702" y="0"/>
                  </a:lnTo>
                  <a:close/>
                  <a:moveTo>
                    <a:pt x="333528" y="136517"/>
                  </a:moveTo>
                  <a:lnTo>
                    <a:pt x="314744" y="288354"/>
                  </a:lnTo>
                  <a:lnTo>
                    <a:pt x="210028" y="237701"/>
                  </a:lnTo>
                  <a:lnTo>
                    <a:pt x="229495" y="80343"/>
                  </a:lnTo>
                  <a:close/>
                  <a:moveTo>
                    <a:pt x="468712" y="209511"/>
                  </a:moveTo>
                  <a:lnTo>
                    <a:pt x="454077" y="355753"/>
                  </a:lnTo>
                  <a:lnTo>
                    <a:pt x="340825" y="300970"/>
                  </a:lnTo>
                  <a:lnTo>
                    <a:pt x="359439" y="1505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432D1C-9B83-4B8C-BDBC-C3B51BEEBE91}"/>
                </a:ext>
              </a:extLst>
            </p:cNvPr>
            <p:cNvGrpSpPr/>
            <p:nvPr/>
          </p:nvGrpSpPr>
          <p:grpSpPr>
            <a:xfrm>
              <a:off x="8164208" y="1795269"/>
              <a:ext cx="1436609" cy="1178665"/>
              <a:chOff x="8164208" y="1795269"/>
              <a:chExt cx="1436609" cy="1178665"/>
            </a:xfrm>
            <a:grpFill/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2DC202E-401F-455B-8BCD-7C5AF5BDA004}"/>
                  </a:ext>
                </a:extLst>
              </p:cNvPr>
              <p:cNvSpPr/>
              <p:nvPr/>
            </p:nvSpPr>
            <p:spPr>
              <a:xfrm rot="2756115">
                <a:off x="8479353" y="1776177"/>
                <a:ext cx="101230" cy="7315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08CC462-870E-47BE-9EE3-3CF2390F5C75}"/>
                  </a:ext>
                </a:extLst>
              </p:cNvPr>
              <p:cNvSpPr/>
              <p:nvPr/>
            </p:nvSpPr>
            <p:spPr>
              <a:xfrm rot="19322341" flipH="1">
                <a:off x="8932122" y="1795269"/>
                <a:ext cx="101230" cy="8229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95">
                <a:extLst>
                  <a:ext uri="{FF2B5EF4-FFF2-40B4-BE49-F238E27FC236}">
                    <a16:creationId xmlns:a16="http://schemas.microsoft.com/office/drawing/2014/main" id="{8931C05E-E671-40F5-8CF2-77B9B1AA7E32}"/>
                  </a:ext>
                </a:extLst>
              </p:cNvPr>
              <p:cNvSpPr/>
              <p:nvPr/>
            </p:nvSpPr>
            <p:spPr>
              <a:xfrm rot="423807">
                <a:off x="8418444" y="2039390"/>
                <a:ext cx="725636" cy="421396"/>
              </a:xfrm>
              <a:custGeom>
                <a:avLst/>
                <a:gdLst>
                  <a:gd name="connsiteX0" fmla="*/ 0 w 687237"/>
                  <a:gd name="connsiteY0" fmla="*/ 395944 h 395944"/>
                  <a:gd name="connsiteX1" fmla="*/ 305504 w 687237"/>
                  <a:gd name="connsiteY1" fmla="*/ 0 h 395944"/>
                  <a:gd name="connsiteX2" fmla="*/ 687237 w 687237"/>
                  <a:gd name="connsiteY2" fmla="*/ 395944 h 395944"/>
                  <a:gd name="connsiteX3" fmla="*/ 0 w 687237"/>
                  <a:gd name="connsiteY3" fmla="*/ 395944 h 395944"/>
                  <a:gd name="connsiteX0" fmla="*/ 0 w 725635"/>
                  <a:gd name="connsiteY0" fmla="*/ 395944 h 421396"/>
                  <a:gd name="connsiteX1" fmla="*/ 305504 w 725635"/>
                  <a:gd name="connsiteY1" fmla="*/ 0 h 421396"/>
                  <a:gd name="connsiteX2" fmla="*/ 725635 w 725635"/>
                  <a:gd name="connsiteY2" fmla="*/ 421396 h 421396"/>
                  <a:gd name="connsiteX3" fmla="*/ 0 w 725635"/>
                  <a:gd name="connsiteY3" fmla="*/ 395944 h 42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635" h="421396">
                    <a:moveTo>
                      <a:pt x="0" y="395944"/>
                    </a:moveTo>
                    <a:lnTo>
                      <a:pt x="305504" y="0"/>
                    </a:lnTo>
                    <a:lnTo>
                      <a:pt x="725635" y="421396"/>
                    </a:lnTo>
                    <a:lnTo>
                      <a:pt x="0" y="3959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F7F6E89-30D6-49FE-8C4D-10DBFF5B5DB2}"/>
                  </a:ext>
                </a:extLst>
              </p:cNvPr>
              <p:cNvSpPr/>
              <p:nvPr/>
            </p:nvSpPr>
            <p:spPr>
              <a:xfrm>
                <a:off x="8401494" y="2386549"/>
                <a:ext cx="715122" cy="587385"/>
              </a:xfrm>
              <a:custGeom>
                <a:avLst/>
                <a:gdLst>
                  <a:gd name="connsiteX0" fmla="*/ 111 w 677647"/>
                  <a:gd name="connsiteY0" fmla="*/ 0 h 574893"/>
                  <a:gd name="connsiteX1" fmla="*/ 677167 w 677647"/>
                  <a:gd name="connsiteY1" fmla="*/ 82644 h 574893"/>
                  <a:gd name="connsiteX2" fmla="*/ 677167 w 677647"/>
                  <a:gd name="connsiteY2" fmla="*/ 574893 h 574893"/>
                  <a:gd name="connsiteX3" fmla="*/ 407826 w 677647"/>
                  <a:gd name="connsiteY3" fmla="*/ 507443 h 574893"/>
                  <a:gd name="connsiteX4" fmla="*/ 407826 w 677647"/>
                  <a:gd name="connsiteY4" fmla="*/ 176769 h 574893"/>
                  <a:gd name="connsiteX5" fmla="*/ 314690 w 677647"/>
                  <a:gd name="connsiteY5" fmla="*/ 83633 h 574893"/>
                  <a:gd name="connsiteX6" fmla="*/ 221554 w 677647"/>
                  <a:gd name="connsiteY6" fmla="*/ 176769 h 574893"/>
                  <a:gd name="connsiteX7" fmla="*/ 221554 w 677647"/>
                  <a:gd name="connsiteY7" fmla="*/ 460796 h 574893"/>
                  <a:gd name="connsiteX8" fmla="*/ 2610 w 677647"/>
                  <a:gd name="connsiteY8" fmla="*/ 405967 h 574893"/>
                  <a:gd name="connsiteX9" fmla="*/ 111 w 677647"/>
                  <a:gd name="connsiteY9" fmla="*/ 0 h 574893"/>
                  <a:gd name="connsiteX0" fmla="*/ 111 w 709702"/>
                  <a:gd name="connsiteY0" fmla="*/ 0 h 574893"/>
                  <a:gd name="connsiteX1" fmla="*/ 709646 w 709702"/>
                  <a:gd name="connsiteY1" fmla="*/ 115123 h 574893"/>
                  <a:gd name="connsiteX2" fmla="*/ 677167 w 709702"/>
                  <a:gd name="connsiteY2" fmla="*/ 574893 h 574893"/>
                  <a:gd name="connsiteX3" fmla="*/ 407826 w 709702"/>
                  <a:gd name="connsiteY3" fmla="*/ 507443 h 574893"/>
                  <a:gd name="connsiteX4" fmla="*/ 407826 w 709702"/>
                  <a:gd name="connsiteY4" fmla="*/ 176769 h 574893"/>
                  <a:gd name="connsiteX5" fmla="*/ 314690 w 709702"/>
                  <a:gd name="connsiteY5" fmla="*/ 83633 h 574893"/>
                  <a:gd name="connsiteX6" fmla="*/ 221554 w 709702"/>
                  <a:gd name="connsiteY6" fmla="*/ 176769 h 574893"/>
                  <a:gd name="connsiteX7" fmla="*/ 221554 w 709702"/>
                  <a:gd name="connsiteY7" fmla="*/ 460796 h 574893"/>
                  <a:gd name="connsiteX8" fmla="*/ 2610 w 709702"/>
                  <a:gd name="connsiteY8" fmla="*/ 405967 h 574893"/>
                  <a:gd name="connsiteX9" fmla="*/ 111 w 709702"/>
                  <a:gd name="connsiteY9" fmla="*/ 0 h 574893"/>
                  <a:gd name="connsiteX0" fmla="*/ 111 w 714642"/>
                  <a:gd name="connsiteY0" fmla="*/ 0 h 587385"/>
                  <a:gd name="connsiteX1" fmla="*/ 709646 w 714642"/>
                  <a:gd name="connsiteY1" fmla="*/ 115123 h 587385"/>
                  <a:gd name="connsiteX2" fmla="*/ 714642 w 714642"/>
                  <a:gd name="connsiteY2" fmla="*/ 587385 h 587385"/>
                  <a:gd name="connsiteX3" fmla="*/ 407826 w 714642"/>
                  <a:gd name="connsiteY3" fmla="*/ 507443 h 587385"/>
                  <a:gd name="connsiteX4" fmla="*/ 407826 w 714642"/>
                  <a:gd name="connsiteY4" fmla="*/ 176769 h 587385"/>
                  <a:gd name="connsiteX5" fmla="*/ 314690 w 714642"/>
                  <a:gd name="connsiteY5" fmla="*/ 83633 h 587385"/>
                  <a:gd name="connsiteX6" fmla="*/ 221554 w 714642"/>
                  <a:gd name="connsiteY6" fmla="*/ 176769 h 587385"/>
                  <a:gd name="connsiteX7" fmla="*/ 221554 w 714642"/>
                  <a:gd name="connsiteY7" fmla="*/ 460796 h 587385"/>
                  <a:gd name="connsiteX8" fmla="*/ 2610 w 714642"/>
                  <a:gd name="connsiteY8" fmla="*/ 405967 h 587385"/>
                  <a:gd name="connsiteX9" fmla="*/ 111 w 714642"/>
                  <a:gd name="connsiteY9" fmla="*/ 0 h 587385"/>
                  <a:gd name="connsiteX0" fmla="*/ 111 w 715122"/>
                  <a:gd name="connsiteY0" fmla="*/ 0 h 587385"/>
                  <a:gd name="connsiteX1" fmla="*/ 714642 w 715122"/>
                  <a:gd name="connsiteY1" fmla="*/ 115123 h 587385"/>
                  <a:gd name="connsiteX2" fmla="*/ 714642 w 715122"/>
                  <a:gd name="connsiteY2" fmla="*/ 587385 h 587385"/>
                  <a:gd name="connsiteX3" fmla="*/ 407826 w 715122"/>
                  <a:gd name="connsiteY3" fmla="*/ 507443 h 587385"/>
                  <a:gd name="connsiteX4" fmla="*/ 407826 w 715122"/>
                  <a:gd name="connsiteY4" fmla="*/ 176769 h 587385"/>
                  <a:gd name="connsiteX5" fmla="*/ 314690 w 715122"/>
                  <a:gd name="connsiteY5" fmla="*/ 83633 h 587385"/>
                  <a:gd name="connsiteX6" fmla="*/ 221554 w 715122"/>
                  <a:gd name="connsiteY6" fmla="*/ 176769 h 587385"/>
                  <a:gd name="connsiteX7" fmla="*/ 221554 w 715122"/>
                  <a:gd name="connsiteY7" fmla="*/ 460796 h 587385"/>
                  <a:gd name="connsiteX8" fmla="*/ 2610 w 715122"/>
                  <a:gd name="connsiteY8" fmla="*/ 405967 h 587385"/>
                  <a:gd name="connsiteX9" fmla="*/ 111 w 715122"/>
                  <a:gd name="connsiteY9" fmla="*/ 0 h 58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5122" h="587385">
                    <a:moveTo>
                      <a:pt x="111" y="0"/>
                    </a:moveTo>
                    <a:cubicBezTo>
                      <a:pt x="225796" y="27548"/>
                      <a:pt x="488957" y="87575"/>
                      <a:pt x="714642" y="115123"/>
                    </a:cubicBezTo>
                    <a:cubicBezTo>
                      <a:pt x="716308" y="275874"/>
                      <a:pt x="712976" y="426634"/>
                      <a:pt x="714642" y="587385"/>
                    </a:cubicBezTo>
                    <a:lnTo>
                      <a:pt x="407826" y="507443"/>
                    </a:lnTo>
                    <a:lnTo>
                      <a:pt x="407826" y="176769"/>
                    </a:lnTo>
                    <a:cubicBezTo>
                      <a:pt x="407826" y="125331"/>
                      <a:pt x="366128" y="83633"/>
                      <a:pt x="314690" y="83633"/>
                    </a:cubicBezTo>
                    <a:cubicBezTo>
                      <a:pt x="263252" y="83633"/>
                      <a:pt x="221554" y="125331"/>
                      <a:pt x="221554" y="176769"/>
                    </a:cubicBezTo>
                    <a:lnTo>
                      <a:pt x="221554" y="460796"/>
                    </a:lnTo>
                    <a:lnTo>
                      <a:pt x="2610" y="405967"/>
                    </a:lnTo>
                    <a:cubicBezTo>
                      <a:pt x="3443" y="272461"/>
                      <a:pt x="-722" y="133506"/>
                      <a:pt x="1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BC49C96-98A9-49C3-80EA-A626EE743E8F}"/>
                  </a:ext>
                </a:extLst>
              </p:cNvPr>
              <p:cNvSpPr/>
              <p:nvPr/>
            </p:nvSpPr>
            <p:spPr>
              <a:xfrm rot="5400000" flipH="1">
                <a:off x="9034336" y="2394961"/>
                <a:ext cx="683255" cy="449706"/>
              </a:xfrm>
              <a:custGeom>
                <a:avLst/>
                <a:gdLst>
                  <a:gd name="connsiteX0" fmla="*/ 530855 w 683255"/>
                  <a:gd name="connsiteY0" fmla="*/ 135514 h 449706"/>
                  <a:gd name="connsiteX1" fmla="*/ 451564 w 683255"/>
                  <a:gd name="connsiteY1" fmla="*/ 297306 h 449706"/>
                  <a:gd name="connsiteX2" fmla="*/ 285038 w 683255"/>
                  <a:gd name="connsiteY2" fmla="*/ 297306 h 449706"/>
                  <a:gd name="connsiteX3" fmla="*/ 364329 w 683255"/>
                  <a:gd name="connsiteY3" fmla="*/ 135514 h 449706"/>
                  <a:gd name="connsiteX4" fmla="*/ 683255 w 683255"/>
                  <a:gd name="connsiteY4" fmla="*/ 0 h 449706"/>
                  <a:gd name="connsiteX5" fmla="*/ 220392 w 683255"/>
                  <a:gd name="connsiteY5" fmla="*/ 0 h 449706"/>
                  <a:gd name="connsiteX6" fmla="*/ 0 w 683255"/>
                  <a:gd name="connsiteY6" fmla="*/ 449706 h 449706"/>
                  <a:gd name="connsiteX7" fmla="*/ 462863 w 683255"/>
                  <a:gd name="connsiteY7" fmla="*/ 449706 h 44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3255" h="449706">
                    <a:moveTo>
                      <a:pt x="530855" y="135514"/>
                    </a:moveTo>
                    <a:lnTo>
                      <a:pt x="451564" y="297306"/>
                    </a:lnTo>
                    <a:lnTo>
                      <a:pt x="285038" y="297306"/>
                    </a:lnTo>
                    <a:lnTo>
                      <a:pt x="364329" y="135514"/>
                    </a:lnTo>
                    <a:close/>
                    <a:moveTo>
                      <a:pt x="683255" y="0"/>
                    </a:moveTo>
                    <a:lnTo>
                      <a:pt x="220392" y="0"/>
                    </a:lnTo>
                    <a:lnTo>
                      <a:pt x="0" y="449706"/>
                    </a:lnTo>
                    <a:lnTo>
                      <a:pt x="462863" y="4497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4F174-2819-477C-9679-5FB6EBC68B9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4E6EE3-2226-43B1-8822-836F1844640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FA75C36-28EB-4F74-936B-56379D2BF87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EDCB93C-2E93-4139-AC50-0E732CDC44E1}"/>
              </a:ext>
            </a:extLst>
          </p:cNvPr>
          <p:cNvGrpSpPr/>
          <p:nvPr/>
        </p:nvGrpSpPr>
        <p:grpSpPr>
          <a:xfrm>
            <a:off x="563694" y="5508811"/>
            <a:ext cx="3384391" cy="358073"/>
            <a:chOff x="8082213" y="4706509"/>
            <a:chExt cx="3183338" cy="35807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5DC4B29-5D7D-4F00-8687-48BFB3756AED}"/>
                </a:ext>
              </a:extLst>
            </p:cNvPr>
            <p:cNvSpPr txBox="1"/>
            <p:nvPr/>
          </p:nvSpPr>
          <p:spPr>
            <a:xfrm>
              <a:off x="8114506" y="4758115"/>
              <a:ext cx="3151045" cy="30646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BAFAC0-4997-4070-B324-9709E2DF196C}"/>
                </a:ext>
              </a:extLst>
            </p:cNvPr>
            <p:cNvSpPr txBox="1"/>
            <p:nvPr/>
          </p:nvSpPr>
          <p:spPr>
            <a:xfrm>
              <a:off x="8082213" y="47065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C7136D-4BF9-4065-8659-FCF47C991025}"/>
              </a:ext>
            </a:extLst>
          </p:cNvPr>
          <p:cNvGrpSpPr/>
          <p:nvPr/>
        </p:nvGrpSpPr>
        <p:grpSpPr>
          <a:xfrm>
            <a:off x="563694" y="4491103"/>
            <a:ext cx="3384391" cy="358073"/>
            <a:chOff x="8082213" y="1735109"/>
            <a:chExt cx="3183338" cy="35807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127B81-94B9-4573-9350-2B8A7C3C9B7E}"/>
                </a:ext>
              </a:extLst>
            </p:cNvPr>
            <p:cNvSpPr txBox="1"/>
            <p:nvPr/>
          </p:nvSpPr>
          <p:spPr>
            <a:xfrm>
              <a:off x="8114506" y="1786715"/>
              <a:ext cx="3151045" cy="30646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269235-27FD-4A7E-8D4E-9ED1586B443D}"/>
                </a:ext>
              </a:extLst>
            </p:cNvPr>
            <p:cNvSpPr txBox="1"/>
            <p:nvPr/>
          </p:nvSpPr>
          <p:spPr>
            <a:xfrm>
              <a:off x="8082213" y="17351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6B4B1F1-E1F2-4DF5-9DF8-613FCCB1A8C8}"/>
              </a:ext>
            </a:extLst>
          </p:cNvPr>
          <p:cNvGrpSpPr/>
          <p:nvPr/>
        </p:nvGrpSpPr>
        <p:grpSpPr>
          <a:xfrm>
            <a:off x="8336244" y="5508811"/>
            <a:ext cx="3384391" cy="358073"/>
            <a:chOff x="869475" y="4706511"/>
            <a:chExt cx="3183338" cy="358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36A43F9-3024-44C5-92BD-0B0E8B65D4B3}"/>
                </a:ext>
              </a:extLst>
            </p:cNvPr>
            <p:cNvSpPr txBox="1"/>
            <p:nvPr/>
          </p:nvSpPr>
          <p:spPr>
            <a:xfrm>
              <a:off x="901768" y="4758117"/>
              <a:ext cx="3151045" cy="30646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A69A2D2-BD3C-421B-9F7A-A515E46686CD}"/>
                </a:ext>
              </a:extLst>
            </p:cNvPr>
            <p:cNvSpPr txBox="1"/>
            <p:nvPr/>
          </p:nvSpPr>
          <p:spPr>
            <a:xfrm>
              <a:off x="869475" y="47065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97472FE-730F-480B-B60A-4F2D39045D1B}"/>
              </a:ext>
            </a:extLst>
          </p:cNvPr>
          <p:cNvGrpSpPr/>
          <p:nvPr/>
        </p:nvGrpSpPr>
        <p:grpSpPr>
          <a:xfrm>
            <a:off x="8291300" y="4491103"/>
            <a:ext cx="3384391" cy="358073"/>
            <a:chOff x="869475" y="1735111"/>
            <a:chExt cx="3183338" cy="35807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B43A2E-15E2-4E42-A9AE-576F319D2871}"/>
                </a:ext>
              </a:extLst>
            </p:cNvPr>
            <p:cNvSpPr txBox="1"/>
            <p:nvPr/>
          </p:nvSpPr>
          <p:spPr>
            <a:xfrm>
              <a:off x="901768" y="1786717"/>
              <a:ext cx="3151045" cy="30646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4D36737-4FA4-4C7E-8D4C-D22DD15DAC2F}"/>
                </a:ext>
              </a:extLst>
            </p:cNvPr>
            <p:cNvSpPr txBox="1"/>
            <p:nvPr/>
          </p:nvSpPr>
          <p:spPr>
            <a:xfrm>
              <a:off x="869475" y="17351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CE15F1-AC64-4C94-855F-CECB23035483}"/>
              </a:ext>
            </a:extLst>
          </p:cNvPr>
          <p:cNvGrpSpPr/>
          <p:nvPr/>
        </p:nvGrpSpPr>
        <p:grpSpPr>
          <a:xfrm>
            <a:off x="4441913" y="4612140"/>
            <a:ext cx="3336427" cy="2261435"/>
            <a:chOff x="8575466" y="4002385"/>
            <a:chExt cx="4090559" cy="277258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4332267-8D11-4D11-A796-8A12A855DA91}"/>
                </a:ext>
              </a:extLst>
            </p:cNvPr>
            <p:cNvSpPr/>
            <p:nvPr/>
          </p:nvSpPr>
          <p:spPr>
            <a:xfrm>
              <a:off x="8575466" y="4961086"/>
              <a:ext cx="1743368" cy="1813886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43367" h="1813886">
                  <a:moveTo>
                    <a:pt x="1569189" y="1800667"/>
                  </a:moveTo>
                  <a:cubicBezTo>
                    <a:pt x="1568797" y="1801058"/>
                    <a:pt x="1568405" y="1801450"/>
                    <a:pt x="1568014" y="1801842"/>
                  </a:cubicBezTo>
                  <a:cubicBezTo>
                    <a:pt x="1533146" y="1827307"/>
                    <a:pt x="1454009" y="1810461"/>
                    <a:pt x="1413265" y="1809677"/>
                  </a:cubicBezTo>
                  <a:cubicBezTo>
                    <a:pt x="1282023" y="1806935"/>
                    <a:pt x="1150389" y="1800275"/>
                    <a:pt x="1019146" y="1807718"/>
                  </a:cubicBezTo>
                  <a:cubicBezTo>
                    <a:pt x="1007002" y="1808502"/>
                    <a:pt x="969784" y="1817121"/>
                    <a:pt x="959989" y="1806935"/>
                  </a:cubicBezTo>
                  <a:cubicBezTo>
                    <a:pt x="934133" y="1778336"/>
                    <a:pt x="963515" y="1727406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cubicBezTo>
                    <a:pt x="1701606" y="1075896"/>
                    <a:pt x="1681234" y="1193426"/>
                    <a:pt x="1660862" y="1311348"/>
                  </a:cubicBezTo>
                  <a:cubicBezTo>
                    <a:pt x="1646367" y="1396754"/>
                    <a:pt x="1632655" y="1482159"/>
                    <a:pt x="1618552" y="1567565"/>
                  </a:cubicBezTo>
                  <a:cubicBezTo>
                    <a:pt x="1611500" y="1610267"/>
                    <a:pt x="1604448" y="1652970"/>
                    <a:pt x="1597396" y="1695673"/>
                  </a:cubicBezTo>
                  <a:cubicBezTo>
                    <a:pt x="1593478" y="1723097"/>
                    <a:pt x="1593478" y="1779903"/>
                    <a:pt x="1569189" y="180066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6B48382-2F18-4ED8-9E98-4D1A709B9673}"/>
                </a:ext>
              </a:extLst>
            </p:cNvPr>
            <p:cNvSpPr/>
            <p:nvPr/>
          </p:nvSpPr>
          <p:spPr>
            <a:xfrm>
              <a:off x="10946163" y="4998447"/>
              <a:ext cx="1719862" cy="1770792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19861" h="1770791">
                  <a:moveTo>
                    <a:pt x="782411" y="1769183"/>
                  </a:moveTo>
                  <a:cubicBezTo>
                    <a:pt x="771441" y="1777801"/>
                    <a:pt x="721686" y="1769574"/>
                    <a:pt x="707191" y="1769574"/>
                  </a:cubicBezTo>
                  <a:cubicBezTo>
                    <a:pt x="678984" y="1769574"/>
                    <a:pt x="651168" y="1769574"/>
                    <a:pt x="622961" y="1769574"/>
                  </a:cubicBezTo>
                  <a:cubicBezTo>
                    <a:pt x="512874" y="1769574"/>
                    <a:pt x="402787" y="1769574"/>
                    <a:pt x="292309" y="1769574"/>
                  </a:cubicBezTo>
                  <a:cubicBezTo>
                    <a:pt x="286432" y="1764873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cubicBezTo>
                    <a:pt x="50" y="644808"/>
                    <a:pt x="50" y="563320"/>
                    <a:pt x="50" y="482224"/>
                  </a:cubicBez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cubicBezTo>
                    <a:pt x="375755" y="595054"/>
                    <a:pt x="435304" y="587218"/>
                    <a:pt x="494461" y="579383"/>
                  </a:cubicBez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802782" y="1752728"/>
                    <a:pt x="782411" y="1769183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DDB723-A0CE-408F-8ACE-2DCB68CC0A85}"/>
                </a:ext>
              </a:extLst>
            </p:cNvPr>
            <p:cNvSpPr/>
            <p:nvPr/>
          </p:nvSpPr>
          <p:spPr>
            <a:xfrm>
              <a:off x="9396770" y="4836027"/>
              <a:ext cx="403521" cy="376097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2CDE5F-9A0C-41CB-A4B8-92E9208C4026}"/>
                </a:ext>
              </a:extLst>
            </p:cNvPr>
            <p:cNvSpPr/>
            <p:nvPr/>
          </p:nvSpPr>
          <p:spPr>
            <a:xfrm>
              <a:off x="11486047" y="4919699"/>
              <a:ext cx="348674" cy="329085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CD3543-8C82-4C2C-A316-E76F14F9FF24}"/>
                </a:ext>
              </a:extLst>
            </p:cNvPr>
            <p:cNvSpPr/>
            <p:nvPr/>
          </p:nvSpPr>
          <p:spPr>
            <a:xfrm>
              <a:off x="9562096" y="4002922"/>
              <a:ext cx="2162560" cy="1570990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664071-D7B6-4F07-8BE5-1209586DAB40}"/>
                </a:ext>
              </a:extLst>
            </p:cNvPr>
            <p:cNvSpPr/>
            <p:nvPr/>
          </p:nvSpPr>
          <p:spPr>
            <a:xfrm>
              <a:off x="10380108" y="4133773"/>
              <a:ext cx="3918" cy="3918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5013DCD-338A-4B7A-853D-D6CA54F42F6F}"/>
                </a:ext>
              </a:extLst>
            </p:cNvPr>
            <p:cNvSpPr/>
            <p:nvPr/>
          </p:nvSpPr>
          <p:spPr>
            <a:xfrm>
              <a:off x="10288390" y="5133457"/>
              <a:ext cx="669923" cy="438780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A379751-6D18-4880-AABC-56A33A98891C}"/>
                </a:ext>
              </a:extLst>
            </p:cNvPr>
            <p:cNvSpPr/>
            <p:nvPr/>
          </p:nvSpPr>
          <p:spPr>
            <a:xfrm>
              <a:off x="10983822" y="4477353"/>
              <a:ext cx="227225" cy="266402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BDB7CA-1553-40EE-94ED-AF9360B6A2E5}"/>
                </a:ext>
              </a:extLst>
            </p:cNvPr>
            <p:cNvSpPr/>
            <p:nvPr/>
          </p:nvSpPr>
          <p:spPr>
            <a:xfrm>
              <a:off x="10010670" y="4488323"/>
              <a:ext cx="58765" cy="164543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54E411-845D-4836-B034-624A91DBFB0C}"/>
                </a:ext>
              </a:extLst>
            </p:cNvPr>
            <p:cNvSpPr/>
            <p:nvPr/>
          </p:nvSpPr>
          <p:spPr>
            <a:xfrm>
              <a:off x="10038775" y="4150583"/>
              <a:ext cx="1132210" cy="477957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BA77369-9F9C-499A-8BB0-D0F0C34DC8D9}"/>
                </a:ext>
              </a:extLst>
            </p:cNvPr>
            <p:cNvSpPr/>
            <p:nvPr/>
          </p:nvSpPr>
          <p:spPr>
            <a:xfrm>
              <a:off x="10082756" y="4240333"/>
              <a:ext cx="278155" cy="27815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F8CB7-0005-4F4D-B444-4F12CBACFF8E}"/>
                </a:ext>
              </a:extLst>
            </p:cNvPr>
            <p:cNvSpPr/>
            <p:nvPr/>
          </p:nvSpPr>
          <p:spPr>
            <a:xfrm>
              <a:off x="10851013" y="4205466"/>
              <a:ext cx="278155" cy="278155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rgbClr val="FCEE2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DB88D4-F87C-4A4B-A1A2-E5214F0AEC51}"/>
                </a:ext>
              </a:extLst>
            </p:cNvPr>
            <p:cNvSpPr/>
            <p:nvPr/>
          </p:nvSpPr>
          <p:spPr>
            <a:xfrm>
              <a:off x="10147789" y="5363532"/>
              <a:ext cx="1089115" cy="1402530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89115" h="1402529">
                  <a:moveTo>
                    <a:pt x="915170" y="763556"/>
                  </a:moveTo>
                  <a:cubicBezTo>
                    <a:pt x="879519" y="634664"/>
                    <a:pt x="845827" y="504597"/>
                    <a:pt x="803125" y="377665"/>
                  </a:cubicBezTo>
                  <a:cubicBezTo>
                    <a:pt x="801558" y="372963"/>
                    <a:pt x="801949" y="368654"/>
                    <a:pt x="801949" y="364344"/>
                  </a:cubicBezTo>
                  <a:cubicBezTo>
                    <a:pt x="801949" y="312631"/>
                    <a:pt x="801949" y="260918"/>
                    <a:pt x="801949" y="209204"/>
                  </a:cubicBezTo>
                  <a:cubicBezTo>
                    <a:pt x="801949" y="172378"/>
                    <a:pt x="802341" y="135944"/>
                    <a:pt x="802733" y="99117"/>
                  </a:cubicBezTo>
                  <a:cubicBezTo>
                    <a:pt x="807826" y="87364"/>
                    <a:pt x="804692" y="75220"/>
                    <a:pt x="805083" y="63075"/>
                  </a:cubicBezTo>
                  <a:cubicBezTo>
                    <a:pt x="805475" y="57198"/>
                    <a:pt x="804692" y="50930"/>
                    <a:pt x="800774" y="46620"/>
                  </a:cubicBezTo>
                  <a:cubicBezTo>
                    <a:pt x="790196" y="35259"/>
                    <a:pt x="780010" y="22723"/>
                    <a:pt x="766690" y="14104"/>
                  </a:cubicBezTo>
                  <a:cubicBezTo>
                    <a:pt x="760030" y="14104"/>
                    <a:pt x="758463" y="18805"/>
                    <a:pt x="757680" y="24290"/>
                  </a:cubicBezTo>
                  <a:cubicBezTo>
                    <a:pt x="756896" y="33300"/>
                    <a:pt x="753370" y="41919"/>
                    <a:pt x="752195" y="50930"/>
                  </a:cubicBezTo>
                  <a:cubicBezTo>
                    <a:pt x="749452" y="74044"/>
                    <a:pt x="741225" y="93633"/>
                    <a:pt x="716936" y="101860"/>
                  </a:cubicBezTo>
                  <a:cubicBezTo>
                    <a:pt x="672666" y="129675"/>
                    <a:pt x="627612" y="156316"/>
                    <a:pt x="583343" y="184523"/>
                  </a:cubicBezTo>
                  <a:cubicBezTo>
                    <a:pt x="580600" y="186873"/>
                    <a:pt x="577466" y="189224"/>
                    <a:pt x="574332" y="191183"/>
                  </a:cubicBezTo>
                  <a:cubicBezTo>
                    <a:pt x="568847" y="197059"/>
                    <a:pt x="559053" y="198235"/>
                    <a:pt x="555135" y="205678"/>
                  </a:cubicBezTo>
                  <a:cubicBezTo>
                    <a:pt x="544166" y="210771"/>
                    <a:pt x="532805" y="209596"/>
                    <a:pt x="521052" y="208812"/>
                  </a:cubicBezTo>
                  <a:cubicBezTo>
                    <a:pt x="523010" y="204895"/>
                    <a:pt x="518309" y="203328"/>
                    <a:pt x="515567" y="202152"/>
                  </a:cubicBezTo>
                  <a:cubicBezTo>
                    <a:pt x="506164" y="198235"/>
                    <a:pt x="497545" y="192750"/>
                    <a:pt x="487751" y="189224"/>
                  </a:cubicBezTo>
                  <a:cubicBezTo>
                    <a:pt x="480308" y="187265"/>
                    <a:pt x="472864" y="186090"/>
                    <a:pt x="467379" y="179822"/>
                  </a:cubicBezTo>
                  <a:cubicBezTo>
                    <a:pt x="447007" y="167677"/>
                    <a:pt x="425068" y="158666"/>
                    <a:pt x="404305" y="147697"/>
                  </a:cubicBezTo>
                  <a:cubicBezTo>
                    <a:pt x="403129" y="146913"/>
                    <a:pt x="401954" y="146521"/>
                    <a:pt x="400779" y="146130"/>
                  </a:cubicBezTo>
                  <a:cubicBezTo>
                    <a:pt x="396861" y="144563"/>
                    <a:pt x="392943" y="142212"/>
                    <a:pt x="389418" y="139469"/>
                  </a:cubicBezTo>
                  <a:cubicBezTo>
                    <a:pt x="338879" y="114005"/>
                    <a:pt x="287950" y="90107"/>
                    <a:pt x="237803" y="64250"/>
                  </a:cubicBezTo>
                  <a:cubicBezTo>
                    <a:pt x="218607" y="55631"/>
                    <a:pt x="200977" y="45053"/>
                    <a:pt x="181780" y="36435"/>
                  </a:cubicBezTo>
                  <a:cubicBezTo>
                    <a:pt x="173553" y="32517"/>
                    <a:pt x="169636" y="26640"/>
                    <a:pt x="167285" y="18021"/>
                  </a:cubicBezTo>
                  <a:cubicBezTo>
                    <a:pt x="165718" y="11753"/>
                    <a:pt x="166501" y="4309"/>
                    <a:pt x="159450" y="0"/>
                  </a:cubicBezTo>
                  <a:cubicBezTo>
                    <a:pt x="146521" y="3134"/>
                    <a:pt x="140253" y="12145"/>
                    <a:pt x="138294" y="24681"/>
                  </a:cubicBezTo>
                  <a:cubicBezTo>
                    <a:pt x="135160" y="43878"/>
                    <a:pt x="131634" y="62683"/>
                    <a:pt x="129283" y="81880"/>
                  </a:cubicBezTo>
                  <a:cubicBezTo>
                    <a:pt x="128500" y="88931"/>
                    <a:pt x="127325" y="95983"/>
                    <a:pt x="129283" y="103035"/>
                  </a:cubicBezTo>
                  <a:cubicBezTo>
                    <a:pt x="128500" y="109303"/>
                    <a:pt x="126933" y="115572"/>
                    <a:pt x="126541" y="121840"/>
                  </a:cubicBezTo>
                  <a:cubicBezTo>
                    <a:pt x="125758" y="137119"/>
                    <a:pt x="118314" y="152006"/>
                    <a:pt x="121448" y="167285"/>
                  </a:cubicBezTo>
                  <a:cubicBezTo>
                    <a:pt x="135160" y="232710"/>
                    <a:pt x="149655" y="298136"/>
                    <a:pt x="162976" y="363561"/>
                  </a:cubicBezTo>
                  <a:cubicBezTo>
                    <a:pt x="166110" y="378448"/>
                    <a:pt x="173162" y="393727"/>
                    <a:pt x="170811" y="408614"/>
                  </a:cubicBezTo>
                  <a:cubicBezTo>
                    <a:pt x="155924" y="499113"/>
                    <a:pt x="139861" y="589611"/>
                    <a:pt x="124191" y="680110"/>
                  </a:cubicBezTo>
                  <a:cubicBezTo>
                    <a:pt x="108128" y="772958"/>
                    <a:pt x="92457" y="865416"/>
                    <a:pt x="76395" y="958265"/>
                  </a:cubicBezTo>
                  <a:cubicBezTo>
                    <a:pt x="60332" y="1050330"/>
                    <a:pt x="44662" y="1142788"/>
                    <a:pt x="28599" y="1234853"/>
                  </a:cubicBezTo>
                  <a:cubicBezTo>
                    <a:pt x="18805" y="1290876"/>
                    <a:pt x="9403" y="1347291"/>
                    <a:pt x="0" y="1403313"/>
                  </a:cubicBezTo>
                  <a:cubicBezTo>
                    <a:pt x="108912" y="1403313"/>
                    <a:pt x="218215" y="1403313"/>
                    <a:pt x="327126" y="1403313"/>
                  </a:cubicBezTo>
                  <a:cubicBezTo>
                    <a:pt x="373355" y="1403313"/>
                    <a:pt x="419584" y="1403313"/>
                    <a:pt x="465812" y="1403313"/>
                  </a:cubicBezTo>
                  <a:lnTo>
                    <a:pt x="776484" y="1403313"/>
                  </a:lnTo>
                  <a:cubicBezTo>
                    <a:pt x="814878" y="1403313"/>
                    <a:pt x="852879" y="1403313"/>
                    <a:pt x="891272" y="1403313"/>
                  </a:cubicBezTo>
                  <a:cubicBezTo>
                    <a:pt x="957481" y="1403313"/>
                    <a:pt x="1023690" y="1403313"/>
                    <a:pt x="1089899" y="1403313"/>
                  </a:cubicBezTo>
                  <a:cubicBezTo>
                    <a:pt x="1032309" y="1190583"/>
                    <a:pt x="974327" y="977070"/>
                    <a:pt x="915170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D912070-03B7-4C6A-BD9E-A61B912F237A}"/>
                </a:ext>
              </a:extLst>
            </p:cNvPr>
            <p:cNvSpPr/>
            <p:nvPr/>
          </p:nvSpPr>
          <p:spPr>
            <a:xfrm>
              <a:off x="10522459" y="5576554"/>
              <a:ext cx="368262" cy="1190975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261" h="1190974">
                  <a:moveTo>
                    <a:pt x="63719" y="1189117"/>
                  </a:moveTo>
                  <a:cubicBezTo>
                    <a:pt x="57059" y="1132310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367731" y="1139362"/>
                    <a:pt x="372040" y="1190684"/>
                  </a:cubicBezTo>
                  <a:cubicBezTo>
                    <a:pt x="311708" y="1196560"/>
                    <a:pt x="141289" y="1193818"/>
                    <a:pt x="63719" y="1189117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4">
              <a:extLst>
                <a:ext uri="{FF2B5EF4-FFF2-40B4-BE49-F238E27FC236}">
                  <a16:creationId xmlns:a16="http://schemas.microsoft.com/office/drawing/2014/main" id="{D5E158D5-7149-4234-85D7-94BC8F65E995}"/>
                </a:ext>
              </a:extLst>
            </p:cNvPr>
            <p:cNvSpPr/>
            <p:nvPr/>
          </p:nvSpPr>
          <p:spPr>
            <a:xfrm>
              <a:off x="9969682" y="4494830"/>
              <a:ext cx="251589" cy="243340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B4ED23-CF0F-4921-9A38-87A95C6BFB2B}"/>
                </a:ext>
              </a:extLst>
            </p:cNvPr>
            <p:cNvSpPr/>
            <p:nvPr/>
          </p:nvSpPr>
          <p:spPr>
            <a:xfrm>
              <a:off x="10362506" y="4002385"/>
              <a:ext cx="556127" cy="178755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rgbClr val="6039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aphic 237">
            <a:extLst>
              <a:ext uri="{FF2B5EF4-FFF2-40B4-BE49-F238E27FC236}">
                <a16:creationId xmlns:a16="http://schemas.microsoft.com/office/drawing/2014/main" id="{E7C33C53-3DB7-4B25-ABCB-F9C3DE633261}"/>
              </a:ext>
            </a:extLst>
          </p:cNvPr>
          <p:cNvGrpSpPr/>
          <p:nvPr/>
        </p:nvGrpSpPr>
        <p:grpSpPr>
          <a:xfrm>
            <a:off x="3800841" y="1410280"/>
            <a:ext cx="4590318" cy="2609196"/>
            <a:chOff x="7874472" y="4328226"/>
            <a:chExt cx="4127248" cy="234598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153DF-BE65-4CA5-A40B-9A472605782C}"/>
                </a:ext>
              </a:extLst>
            </p:cNvPr>
            <p:cNvSpPr/>
            <p:nvPr/>
          </p:nvSpPr>
          <p:spPr>
            <a:xfrm>
              <a:off x="8591432" y="5915681"/>
              <a:ext cx="1468018" cy="758041"/>
            </a:xfrm>
            <a:custGeom>
              <a:avLst/>
              <a:gdLst>
                <a:gd name="connsiteX0" fmla="*/ 589884 w 1468018"/>
                <a:gd name="connsiteY0" fmla="*/ 758041 h 758041"/>
                <a:gd name="connsiteX1" fmla="*/ 410531 w 1468018"/>
                <a:gd name="connsiteY1" fmla="*/ 577753 h 758041"/>
                <a:gd name="connsiteX2" fmla="*/ 10068 w 1468018"/>
                <a:gd name="connsiteY2" fmla="*/ 176774 h 758041"/>
                <a:gd name="connsiteX3" fmla="*/ 0 w 1468018"/>
                <a:gd name="connsiteY3" fmla="*/ 164608 h 758041"/>
                <a:gd name="connsiteX4" fmla="*/ 18103 w 1468018"/>
                <a:gd name="connsiteY4" fmla="*/ 155993 h 758041"/>
                <a:gd name="connsiteX5" fmla="*/ 518923 w 1468018"/>
                <a:gd name="connsiteY5" fmla="*/ 63283 h 758041"/>
                <a:gd name="connsiteX6" fmla="*/ 834227 w 1468018"/>
                <a:gd name="connsiteY6" fmla="*/ 4488 h 758041"/>
                <a:gd name="connsiteX7" fmla="*/ 864431 w 1468018"/>
                <a:gd name="connsiteY7" fmla="*/ 35 h 758041"/>
                <a:gd name="connsiteX8" fmla="*/ 871982 w 1468018"/>
                <a:gd name="connsiteY8" fmla="*/ 1390 h 758041"/>
                <a:gd name="connsiteX9" fmla="*/ 890214 w 1468018"/>
                <a:gd name="connsiteY9" fmla="*/ 16912 h 758041"/>
                <a:gd name="connsiteX10" fmla="*/ 1440116 w 1468018"/>
                <a:gd name="connsiteY10" fmla="*/ 569040 h 758041"/>
                <a:gd name="connsiteX11" fmla="*/ 1463931 w 1468018"/>
                <a:gd name="connsiteY11" fmla="*/ 590628 h 758041"/>
                <a:gd name="connsiteX12" fmla="*/ 1463963 w 1468018"/>
                <a:gd name="connsiteY12" fmla="*/ 599954 h 758041"/>
                <a:gd name="connsiteX13" fmla="*/ 1131524 w 1468018"/>
                <a:gd name="connsiteY13" fmla="*/ 661879 h 758041"/>
                <a:gd name="connsiteX14" fmla="*/ 727803 w 1468018"/>
                <a:gd name="connsiteY14" fmla="*/ 736873 h 758041"/>
                <a:gd name="connsiteX15" fmla="*/ 599532 w 1468018"/>
                <a:gd name="connsiteY15" fmla="*/ 758041 h 758041"/>
                <a:gd name="connsiteX16" fmla="*/ 589884 w 1468018"/>
                <a:gd name="connsiteY16" fmla="*/ 758041 h 75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8018" h="758041">
                  <a:moveTo>
                    <a:pt x="589884" y="758041"/>
                  </a:moveTo>
                  <a:cubicBezTo>
                    <a:pt x="530088" y="697956"/>
                    <a:pt x="470390" y="637741"/>
                    <a:pt x="410531" y="577753"/>
                  </a:cubicBezTo>
                  <a:cubicBezTo>
                    <a:pt x="277097" y="444061"/>
                    <a:pt x="143534" y="310466"/>
                    <a:pt x="10068" y="176774"/>
                  </a:cubicBezTo>
                  <a:cubicBezTo>
                    <a:pt x="6357" y="173063"/>
                    <a:pt x="1420" y="170256"/>
                    <a:pt x="0" y="164608"/>
                  </a:cubicBezTo>
                  <a:cubicBezTo>
                    <a:pt x="3840" y="157154"/>
                    <a:pt x="11456" y="157186"/>
                    <a:pt x="18103" y="155993"/>
                  </a:cubicBezTo>
                  <a:cubicBezTo>
                    <a:pt x="185161" y="125692"/>
                    <a:pt x="351962" y="94003"/>
                    <a:pt x="518923" y="63283"/>
                  </a:cubicBezTo>
                  <a:cubicBezTo>
                    <a:pt x="624057" y="43921"/>
                    <a:pt x="729190" y="24463"/>
                    <a:pt x="834227" y="4488"/>
                  </a:cubicBezTo>
                  <a:cubicBezTo>
                    <a:pt x="844230" y="2584"/>
                    <a:pt x="854105" y="-353"/>
                    <a:pt x="864431" y="35"/>
                  </a:cubicBezTo>
                  <a:cubicBezTo>
                    <a:pt x="867013" y="132"/>
                    <a:pt x="869530" y="551"/>
                    <a:pt x="871982" y="1390"/>
                  </a:cubicBezTo>
                  <a:cubicBezTo>
                    <a:pt x="879630" y="4714"/>
                    <a:pt x="884632" y="11200"/>
                    <a:pt x="890214" y="16912"/>
                  </a:cubicBezTo>
                  <a:cubicBezTo>
                    <a:pt x="1071633" y="202815"/>
                    <a:pt x="1256439" y="385363"/>
                    <a:pt x="1440116" y="569040"/>
                  </a:cubicBezTo>
                  <a:cubicBezTo>
                    <a:pt x="1447699" y="576623"/>
                    <a:pt x="1454895" y="584594"/>
                    <a:pt x="1463931" y="590628"/>
                  </a:cubicBezTo>
                  <a:cubicBezTo>
                    <a:pt x="1468061" y="593403"/>
                    <a:pt x="1470546" y="596792"/>
                    <a:pt x="1463963" y="599954"/>
                  </a:cubicBezTo>
                  <a:cubicBezTo>
                    <a:pt x="1353215" y="620929"/>
                    <a:pt x="1242369" y="641420"/>
                    <a:pt x="1131524" y="661879"/>
                  </a:cubicBezTo>
                  <a:cubicBezTo>
                    <a:pt x="996929" y="686759"/>
                    <a:pt x="862463" y="712348"/>
                    <a:pt x="727803" y="736873"/>
                  </a:cubicBezTo>
                  <a:cubicBezTo>
                    <a:pt x="685175" y="744650"/>
                    <a:pt x="642741" y="753653"/>
                    <a:pt x="599532" y="758041"/>
                  </a:cubicBezTo>
                  <a:cubicBezTo>
                    <a:pt x="596337" y="758041"/>
                    <a:pt x="593110" y="758041"/>
                    <a:pt x="589884" y="758041"/>
                  </a:cubicBezTo>
                  <a:close/>
                </a:path>
              </a:pathLst>
            </a:custGeom>
            <a:solidFill>
              <a:srgbClr val="4DA0C9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4692EA-9F8B-42E7-856B-98B951B2205D}"/>
                </a:ext>
              </a:extLst>
            </p:cNvPr>
            <p:cNvSpPr/>
            <p:nvPr/>
          </p:nvSpPr>
          <p:spPr>
            <a:xfrm>
              <a:off x="10629144" y="5809458"/>
              <a:ext cx="1372124" cy="832407"/>
            </a:xfrm>
            <a:custGeom>
              <a:avLst/>
              <a:gdLst>
                <a:gd name="connsiteX0" fmla="*/ 778562 w 1372124"/>
                <a:gd name="connsiteY0" fmla="*/ 640 h 832407"/>
                <a:gd name="connsiteX1" fmla="*/ 793922 w 1372124"/>
                <a:gd name="connsiteY1" fmla="*/ 14710 h 832407"/>
                <a:gd name="connsiteX2" fmla="*/ 1356409 w 1372124"/>
                <a:gd name="connsiteY2" fmla="*/ 577584 h 832407"/>
                <a:gd name="connsiteX3" fmla="*/ 1372124 w 1372124"/>
                <a:gd name="connsiteY3" fmla="*/ 590395 h 832407"/>
                <a:gd name="connsiteX4" fmla="*/ 1372124 w 1372124"/>
                <a:gd name="connsiteY4" fmla="*/ 593622 h 832407"/>
                <a:gd name="connsiteX5" fmla="*/ 1349536 w 1372124"/>
                <a:gd name="connsiteY5" fmla="*/ 605077 h 832407"/>
                <a:gd name="connsiteX6" fmla="*/ 780918 w 1372124"/>
                <a:gd name="connsiteY6" fmla="*/ 777492 h 832407"/>
                <a:gd name="connsiteX7" fmla="*/ 611536 w 1372124"/>
                <a:gd name="connsiteY7" fmla="*/ 829285 h 832407"/>
                <a:gd name="connsiteX8" fmla="*/ 594240 w 1372124"/>
                <a:gd name="connsiteY8" fmla="*/ 832286 h 832407"/>
                <a:gd name="connsiteX9" fmla="*/ 575781 w 1372124"/>
                <a:gd name="connsiteY9" fmla="*/ 820217 h 832407"/>
                <a:gd name="connsiteX10" fmla="*/ 10390 w 1372124"/>
                <a:gd name="connsiteY10" fmla="*/ 255633 h 832407"/>
                <a:gd name="connsiteX11" fmla="*/ 97 w 1372124"/>
                <a:gd name="connsiteY11" fmla="*/ 238465 h 832407"/>
                <a:gd name="connsiteX12" fmla="*/ 5066 w 1372124"/>
                <a:gd name="connsiteY12" fmla="*/ 232979 h 832407"/>
                <a:gd name="connsiteX13" fmla="*/ 109490 w 1372124"/>
                <a:gd name="connsiteY13" fmla="*/ 200226 h 832407"/>
                <a:gd name="connsiteX14" fmla="*/ 449931 w 1372124"/>
                <a:gd name="connsiteY14" fmla="*/ 96609 h 832407"/>
                <a:gd name="connsiteX15" fmla="*/ 747325 w 1372124"/>
                <a:gd name="connsiteY15" fmla="*/ 6320 h 832407"/>
                <a:gd name="connsiteX16" fmla="*/ 778562 w 1372124"/>
                <a:gd name="connsiteY16" fmla="*/ 640 h 83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2124" h="832407">
                  <a:moveTo>
                    <a:pt x="778562" y="640"/>
                  </a:moveTo>
                  <a:cubicBezTo>
                    <a:pt x="783693" y="5319"/>
                    <a:pt x="789017" y="9805"/>
                    <a:pt x="793922" y="14710"/>
                  </a:cubicBezTo>
                  <a:cubicBezTo>
                    <a:pt x="981407" y="202356"/>
                    <a:pt x="1168827" y="390034"/>
                    <a:pt x="1356409" y="577584"/>
                  </a:cubicBezTo>
                  <a:cubicBezTo>
                    <a:pt x="1361153" y="582327"/>
                    <a:pt x="1364476" y="589104"/>
                    <a:pt x="1372124" y="590395"/>
                  </a:cubicBezTo>
                  <a:cubicBezTo>
                    <a:pt x="1372124" y="591460"/>
                    <a:pt x="1372124" y="592557"/>
                    <a:pt x="1372124" y="593622"/>
                  </a:cubicBezTo>
                  <a:cubicBezTo>
                    <a:pt x="1366316" y="600818"/>
                    <a:pt x="1357700" y="602657"/>
                    <a:pt x="1349536" y="605077"/>
                  </a:cubicBezTo>
                  <a:cubicBezTo>
                    <a:pt x="1159760" y="661774"/>
                    <a:pt x="970532" y="720214"/>
                    <a:pt x="780918" y="777492"/>
                  </a:cubicBezTo>
                  <a:cubicBezTo>
                    <a:pt x="724414" y="794563"/>
                    <a:pt x="667717" y="811117"/>
                    <a:pt x="611536" y="829285"/>
                  </a:cubicBezTo>
                  <a:cubicBezTo>
                    <a:pt x="605921" y="831092"/>
                    <a:pt x="600274" y="832899"/>
                    <a:pt x="594240" y="832286"/>
                  </a:cubicBezTo>
                  <a:cubicBezTo>
                    <a:pt x="586108" y="831318"/>
                    <a:pt x="581074" y="825509"/>
                    <a:pt x="575781" y="820217"/>
                  </a:cubicBezTo>
                  <a:cubicBezTo>
                    <a:pt x="387264" y="632087"/>
                    <a:pt x="198779" y="443892"/>
                    <a:pt x="10390" y="255633"/>
                  </a:cubicBezTo>
                  <a:cubicBezTo>
                    <a:pt x="5647" y="250889"/>
                    <a:pt x="-871" y="246791"/>
                    <a:pt x="97" y="238465"/>
                  </a:cubicBezTo>
                  <a:cubicBezTo>
                    <a:pt x="1226" y="236142"/>
                    <a:pt x="2936" y="234367"/>
                    <a:pt x="5066" y="232979"/>
                  </a:cubicBezTo>
                  <a:cubicBezTo>
                    <a:pt x="39207" y="220007"/>
                    <a:pt x="74607" y="210875"/>
                    <a:pt x="109490" y="200226"/>
                  </a:cubicBezTo>
                  <a:cubicBezTo>
                    <a:pt x="222916" y="165537"/>
                    <a:pt x="336504" y="131299"/>
                    <a:pt x="449931" y="96609"/>
                  </a:cubicBezTo>
                  <a:cubicBezTo>
                    <a:pt x="548998" y="66308"/>
                    <a:pt x="648259" y="36621"/>
                    <a:pt x="747325" y="6320"/>
                  </a:cubicBezTo>
                  <a:cubicBezTo>
                    <a:pt x="757393" y="3222"/>
                    <a:pt x="767364" y="-1780"/>
                    <a:pt x="778562" y="640"/>
                  </a:cubicBezTo>
                  <a:close/>
                </a:path>
              </a:pathLst>
            </a:custGeom>
            <a:solidFill>
              <a:srgbClr val="CAA14C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EBE3EB-3F17-4391-BF66-A87D98B3C61F}"/>
                </a:ext>
              </a:extLst>
            </p:cNvPr>
            <p:cNvSpPr/>
            <p:nvPr/>
          </p:nvSpPr>
          <p:spPr>
            <a:xfrm>
              <a:off x="7874472" y="5199156"/>
              <a:ext cx="1456964" cy="755726"/>
            </a:xfrm>
            <a:custGeom>
              <a:avLst/>
              <a:gdLst>
                <a:gd name="connsiteX0" fmla="*/ 587947 w 1456964"/>
                <a:gd name="connsiteY0" fmla="*/ 753185 h 755726"/>
                <a:gd name="connsiteX1" fmla="*/ 423535 w 1456964"/>
                <a:gd name="connsiteY1" fmla="*/ 589515 h 755726"/>
                <a:gd name="connsiteX2" fmla="*/ 11456 w 1456964"/>
                <a:gd name="connsiteY2" fmla="*/ 176629 h 755726"/>
                <a:gd name="connsiteX3" fmla="*/ 0 w 1456964"/>
                <a:gd name="connsiteY3" fmla="*/ 161914 h 755726"/>
                <a:gd name="connsiteX4" fmla="*/ 108877 w 1456964"/>
                <a:gd name="connsiteY4" fmla="*/ 141359 h 755726"/>
                <a:gd name="connsiteX5" fmla="*/ 623508 w 1456964"/>
                <a:gd name="connsiteY5" fmla="*/ 45938 h 755726"/>
                <a:gd name="connsiteX6" fmla="*/ 861043 w 1456964"/>
                <a:gd name="connsiteY6" fmla="*/ 1987 h 755726"/>
                <a:gd name="connsiteX7" fmla="*/ 878178 w 1456964"/>
                <a:gd name="connsiteY7" fmla="*/ 2052 h 755726"/>
                <a:gd name="connsiteX8" fmla="*/ 1439729 w 1456964"/>
                <a:gd name="connsiteY8" fmla="*/ 566217 h 755726"/>
                <a:gd name="connsiteX9" fmla="*/ 1453088 w 1456964"/>
                <a:gd name="connsiteY9" fmla="*/ 580189 h 755726"/>
                <a:gd name="connsiteX10" fmla="*/ 1452862 w 1456964"/>
                <a:gd name="connsiteY10" fmla="*/ 595485 h 755726"/>
                <a:gd name="connsiteX11" fmla="*/ 1360153 w 1456964"/>
                <a:gd name="connsiteY11" fmla="*/ 615072 h 755726"/>
                <a:gd name="connsiteX12" fmla="*/ 1056272 w 1456964"/>
                <a:gd name="connsiteY12" fmla="*/ 671737 h 755726"/>
                <a:gd name="connsiteX13" fmla="*/ 760233 w 1456964"/>
                <a:gd name="connsiteY13" fmla="*/ 726434 h 755726"/>
                <a:gd name="connsiteX14" fmla="*/ 609923 w 1456964"/>
                <a:gd name="connsiteY14" fmla="*/ 754670 h 755726"/>
                <a:gd name="connsiteX15" fmla="*/ 587947 w 1456964"/>
                <a:gd name="connsiteY15" fmla="*/ 753185 h 75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6964" h="755726">
                  <a:moveTo>
                    <a:pt x="587947" y="753185"/>
                  </a:moveTo>
                  <a:cubicBezTo>
                    <a:pt x="533154" y="698650"/>
                    <a:pt x="478199" y="644212"/>
                    <a:pt x="423535" y="589515"/>
                  </a:cubicBezTo>
                  <a:cubicBezTo>
                    <a:pt x="286100" y="451983"/>
                    <a:pt x="148762" y="314322"/>
                    <a:pt x="11456" y="176629"/>
                  </a:cubicBezTo>
                  <a:cubicBezTo>
                    <a:pt x="7454" y="172628"/>
                    <a:pt x="2033" y="169594"/>
                    <a:pt x="0" y="161914"/>
                  </a:cubicBezTo>
                  <a:cubicBezTo>
                    <a:pt x="36529" y="155008"/>
                    <a:pt x="72703" y="148103"/>
                    <a:pt x="108877" y="141359"/>
                  </a:cubicBezTo>
                  <a:cubicBezTo>
                    <a:pt x="280421" y="109509"/>
                    <a:pt x="451964" y="77723"/>
                    <a:pt x="623508" y="45938"/>
                  </a:cubicBezTo>
                  <a:cubicBezTo>
                    <a:pt x="702697" y="31255"/>
                    <a:pt x="781854" y="16573"/>
                    <a:pt x="861043" y="1987"/>
                  </a:cubicBezTo>
                  <a:cubicBezTo>
                    <a:pt x="866690" y="955"/>
                    <a:pt x="872498" y="-1950"/>
                    <a:pt x="878178" y="2052"/>
                  </a:cubicBezTo>
                  <a:cubicBezTo>
                    <a:pt x="1062694" y="192731"/>
                    <a:pt x="1252534" y="378151"/>
                    <a:pt x="1439729" y="566217"/>
                  </a:cubicBezTo>
                  <a:cubicBezTo>
                    <a:pt x="1444279" y="570799"/>
                    <a:pt x="1449119" y="575091"/>
                    <a:pt x="1453088" y="580189"/>
                  </a:cubicBezTo>
                  <a:cubicBezTo>
                    <a:pt x="1456993" y="585223"/>
                    <a:pt x="1459478" y="590451"/>
                    <a:pt x="1452862" y="595485"/>
                  </a:cubicBezTo>
                  <a:cubicBezTo>
                    <a:pt x="1422755" y="605811"/>
                    <a:pt x="1391163" y="609135"/>
                    <a:pt x="1360153" y="615072"/>
                  </a:cubicBezTo>
                  <a:cubicBezTo>
                    <a:pt x="1258956" y="634434"/>
                    <a:pt x="1157598" y="653053"/>
                    <a:pt x="1056272" y="671737"/>
                  </a:cubicBezTo>
                  <a:cubicBezTo>
                    <a:pt x="957593" y="689937"/>
                    <a:pt x="858977" y="708621"/>
                    <a:pt x="760233" y="726434"/>
                  </a:cubicBezTo>
                  <a:cubicBezTo>
                    <a:pt x="710054" y="735469"/>
                    <a:pt x="660005" y="745086"/>
                    <a:pt x="609923" y="754670"/>
                  </a:cubicBezTo>
                  <a:cubicBezTo>
                    <a:pt x="602275" y="756057"/>
                    <a:pt x="595079" y="756541"/>
                    <a:pt x="587947" y="753185"/>
                  </a:cubicBezTo>
                  <a:close/>
                </a:path>
              </a:pathLst>
            </a:custGeom>
            <a:solidFill>
              <a:srgbClr val="82C44F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871AB49-126A-46A8-9F06-1016EC47CA81}"/>
                </a:ext>
              </a:extLst>
            </p:cNvPr>
            <p:cNvSpPr/>
            <p:nvPr/>
          </p:nvSpPr>
          <p:spPr>
            <a:xfrm>
              <a:off x="8750866" y="5201208"/>
              <a:ext cx="1755106" cy="720993"/>
            </a:xfrm>
            <a:custGeom>
              <a:avLst/>
              <a:gdLst>
                <a:gd name="connsiteX0" fmla="*/ 578953 w 1755106"/>
                <a:gd name="connsiteY0" fmla="*/ 589529 h 720993"/>
                <a:gd name="connsiteX1" fmla="*/ 566820 w 1755106"/>
                <a:gd name="connsiteY1" fmla="*/ 573168 h 720993"/>
                <a:gd name="connsiteX2" fmla="*/ 85426 w 1755106"/>
                <a:gd name="connsiteY2" fmla="*/ 91710 h 720993"/>
                <a:gd name="connsiteX3" fmla="*/ 4914 w 1755106"/>
                <a:gd name="connsiteY3" fmla="*/ 8648 h 720993"/>
                <a:gd name="connsiteX4" fmla="*/ 1783 w 1755106"/>
                <a:gd name="connsiteY4" fmla="*/ 0 h 720993"/>
                <a:gd name="connsiteX5" fmla="*/ 190624 w 1755106"/>
                <a:gd name="connsiteY5" fmla="*/ 20459 h 720993"/>
                <a:gd name="connsiteX6" fmla="*/ 464139 w 1755106"/>
                <a:gd name="connsiteY6" fmla="*/ 51760 h 720993"/>
                <a:gd name="connsiteX7" fmla="*/ 934464 w 1755106"/>
                <a:gd name="connsiteY7" fmla="*/ 105553 h 720993"/>
                <a:gd name="connsiteX8" fmla="*/ 1151185 w 1755106"/>
                <a:gd name="connsiteY8" fmla="*/ 129465 h 720993"/>
                <a:gd name="connsiteX9" fmla="*/ 1755041 w 1755106"/>
                <a:gd name="connsiteY9" fmla="*/ 720994 h 720993"/>
                <a:gd name="connsiteX10" fmla="*/ 1283328 w 1755106"/>
                <a:gd name="connsiteY10" fmla="*/ 673945 h 720993"/>
                <a:gd name="connsiteX11" fmla="*/ 1030756 w 1755106"/>
                <a:gd name="connsiteY11" fmla="*/ 645548 h 720993"/>
                <a:gd name="connsiteX12" fmla="*/ 843755 w 1755106"/>
                <a:gd name="connsiteY12" fmla="*/ 624057 h 720993"/>
                <a:gd name="connsiteX13" fmla="*/ 615191 w 1755106"/>
                <a:gd name="connsiteY13" fmla="*/ 597919 h 720993"/>
                <a:gd name="connsiteX14" fmla="*/ 586504 w 1755106"/>
                <a:gd name="connsiteY14" fmla="*/ 593885 h 720993"/>
                <a:gd name="connsiteX15" fmla="*/ 578953 w 1755106"/>
                <a:gd name="connsiteY15" fmla="*/ 589529 h 7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5106" h="720993">
                  <a:moveTo>
                    <a:pt x="578953" y="589529"/>
                  </a:moveTo>
                  <a:cubicBezTo>
                    <a:pt x="578275" y="581623"/>
                    <a:pt x="571628" y="577944"/>
                    <a:pt x="566820" y="573168"/>
                  </a:cubicBezTo>
                  <a:cubicBezTo>
                    <a:pt x="406312" y="412725"/>
                    <a:pt x="245449" y="252637"/>
                    <a:pt x="85426" y="91710"/>
                  </a:cubicBezTo>
                  <a:cubicBezTo>
                    <a:pt x="58255" y="64377"/>
                    <a:pt x="31955" y="36142"/>
                    <a:pt x="4914" y="8648"/>
                  </a:cubicBezTo>
                  <a:cubicBezTo>
                    <a:pt x="2881" y="6583"/>
                    <a:pt x="-2896" y="4873"/>
                    <a:pt x="1783" y="0"/>
                  </a:cubicBezTo>
                  <a:cubicBezTo>
                    <a:pt x="64741" y="6809"/>
                    <a:pt x="127698" y="13392"/>
                    <a:pt x="190624" y="20459"/>
                  </a:cubicBezTo>
                  <a:cubicBezTo>
                    <a:pt x="281817" y="30720"/>
                    <a:pt x="372978" y="41337"/>
                    <a:pt x="464139" y="51760"/>
                  </a:cubicBezTo>
                  <a:cubicBezTo>
                    <a:pt x="620903" y="69702"/>
                    <a:pt x="777667" y="87676"/>
                    <a:pt x="934464" y="105553"/>
                  </a:cubicBezTo>
                  <a:cubicBezTo>
                    <a:pt x="984578" y="111265"/>
                    <a:pt x="1101006" y="123947"/>
                    <a:pt x="1151185" y="129465"/>
                  </a:cubicBezTo>
                  <a:cubicBezTo>
                    <a:pt x="1158510" y="131014"/>
                    <a:pt x="1762334" y="717606"/>
                    <a:pt x="1755041" y="720994"/>
                  </a:cubicBezTo>
                  <a:cubicBezTo>
                    <a:pt x="1724934" y="720929"/>
                    <a:pt x="1313145" y="676946"/>
                    <a:pt x="1283328" y="673945"/>
                  </a:cubicBezTo>
                  <a:cubicBezTo>
                    <a:pt x="1199040" y="665426"/>
                    <a:pt x="1114979" y="654874"/>
                    <a:pt x="1030756" y="645548"/>
                  </a:cubicBezTo>
                  <a:cubicBezTo>
                    <a:pt x="968411" y="638643"/>
                    <a:pt x="906067" y="631382"/>
                    <a:pt x="843755" y="624057"/>
                  </a:cubicBezTo>
                  <a:cubicBezTo>
                    <a:pt x="767599" y="615086"/>
                    <a:pt x="691347" y="606825"/>
                    <a:pt x="615191" y="597919"/>
                  </a:cubicBezTo>
                  <a:cubicBezTo>
                    <a:pt x="605607" y="596789"/>
                    <a:pt x="596152" y="594659"/>
                    <a:pt x="586504" y="593885"/>
                  </a:cubicBezTo>
                  <a:cubicBezTo>
                    <a:pt x="583503" y="593272"/>
                    <a:pt x="580824" y="592110"/>
                    <a:pt x="578953" y="589529"/>
                  </a:cubicBezTo>
                  <a:close/>
                </a:path>
              </a:pathLst>
            </a:custGeom>
            <a:solidFill>
              <a:srgbClr val="6CAB44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E1DCB9-4B46-491E-BD4C-60EA86832673}"/>
                </a:ext>
              </a:extLst>
            </p:cNvPr>
            <p:cNvSpPr/>
            <p:nvPr/>
          </p:nvSpPr>
          <p:spPr>
            <a:xfrm>
              <a:off x="9902051" y="5093786"/>
              <a:ext cx="1376792" cy="828454"/>
            </a:xfrm>
            <a:custGeom>
              <a:avLst/>
              <a:gdLst>
                <a:gd name="connsiteX0" fmla="*/ 0 w 1376792"/>
                <a:gd name="connsiteY0" fmla="*/ 236886 h 828454"/>
                <a:gd name="connsiteX1" fmla="*/ 770205 w 1376792"/>
                <a:gd name="connsiteY1" fmla="*/ 2320 h 828454"/>
                <a:gd name="connsiteX2" fmla="*/ 802280 w 1376792"/>
                <a:gd name="connsiteY2" fmla="*/ 9968 h 828454"/>
                <a:gd name="connsiteX3" fmla="*/ 1363831 w 1376792"/>
                <a:gd name="connsiteY3" fmla="*/ 572939 h 828454"/>
                <a:gd name="connsiteX4" fmla="*/ 1376513 w 1376792"/>
                <a:gd name="connsiteY4" fmla="*/ 585298 h 828454"/>
                <a:gd name="connsiteX5" fmla="*/ 1362411 w 1376792"/>
                <a:gd name="connsiteY5" fmla="*/ 597980 h 828454"/>
                <a:gd name="connsiteX6" fmla="*/ 1219136 w 1376792"/>
                <a:gd name="connsiteY6" fmla="*/ 641899 h 828454"/>
                <a:gd name="connsiteX7" fmla="*/ 802861 w 1376792"/>
                <a:gd name="connsiteY7" fmla="*/ 768491 h 828454"/>
                <a:gd name="connsiteX8" fmla="*/ 603856 w 1376792"/>
                <a:gd name="connsiteY8" fmla="*/ 828415 h 828454"/>
                <a:gd name="connsiteX9" fmla="*/ 599016 w 1376792"/>
                <a:gd name="connsiteY9" fmla="*/ 827867 h 828454"/>
                <a:gd name="connsiteX10" fmla="*/ 589044 w 1376792"/>
                <a:gd name="connsiteY10" fmla="*/ 819993 h 828454"/>
                <a:gd name="connsiteX11" fmla="*/ 0 w 1376792"/>
                <a:gd name="connsiteY11" fmla="*/ 236886 h 82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6792" h="828454">
                  <a:moveTo>
                    <a:pt x="0" y="236886"/>
                  </a:moveTo>
                  <a:cubicBezTo>
                    <a:pt x="33883" y="226754"/>
                    <a:pt x="736677" y="13485"/>
                    <a:pt x="770205" y="2320"/>
                  </a:cubicBezTo>
                  <a:cubicBezTo>
                    <a:pt x="783628" y="-2165"/>
                    <a:pt x="791954" y="-423"/>
                    <a:pt x="802280" y="9968"/>
                  </a:cubicBezTo>
                  <a:cubicBezTo>
                    <a:pt x="989184" y="197905"/>
                    <a:pt x="1176540" y="385390"/>
                    <a:pt x="1363831" y="572939"/>
                  </a:cubicBezTo>
                  <a:cubicBezTo>
                    <a:pt x="1367994" y="577102"/>
                    <a:pt x="1372286" y="581168"/>
                    <a:pt x="1376513" y="585298"/>
                  </a:cubicBezTo>
                  <a:cubicBezTo>
                    <a:pt x="1378611" y="596947"/>
                    <a:pt x="1368413" y="596076"/>
                    <a:pt x="1362411" y="597980"/>
                  </a:cubicBezTo>
                  <a:cubicBezTo>
                    <a:pt x="1314782" y="613050"/>
                    <a:pt x="1266926" y="627345"/>
                    <a:pt x="1219136" y="641899"/>
                  </a:cubicBezTo>
                  <a:cubicBezTo>
                    <a:pt x="1080410" y="684139"/>
                    <a:pt x="941684" y="726477"/>
                    <a:pt x="802861" y="768491"/>
                  </a:cubicBezTo>
                  <a:cubicBezTo>
                    <a:pt x="736548" y="788563"/>
                    <a:pt x="670460" y="809376"/>
                    <a:pt x="603856" y="828415"/>
                  </a:cubicBezTo>
                  <a:cubicBezTo>
                    <a:pt x="602210" y="828544"/>
                    <a:pt x="600597" y="828351"/>
                    <a:pt x="599016" y="827867"/>
                  </a:cubicBezTo>
                  <a:cubicBezTo>
                    <a:pt x="594950" y="826189"/>
                    <a:pt x="592045" y="822994"/>
                    <a:pt x="589044" y="819993"/>
                  </a:cubicBezTo>
                  <a:cubicBezTo>
                    <a:pt x="513405" y="730058"/>
                    <a:pt x="139952" y="391585"/>
                    <a:pt x="0" y="236886"/>
                  </a:cubicBezTo>
                  <a:close/>
                </a:path>
              </a:pathLst>
            </a:custGeom>
            <a:solidFill>
              <a:srgbClr val="82C44F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1C4A091-B645-49D9-9E94-20EEA7E6D3BE}"/>
                </a:ext>
              </a:extLst>
            </p:cNvPr>
            <p:cNvSpPr/>
            <p:nvPr/>
          </p:nvSpPr>
          <p:spPr>
            <a:xfrm>
              <a:off x="8462387" y="5790737"/>
              <a:ext cx="997434" cy="289520"/>
            </a:xfrm>
            <a:custGeom>
              <a:avLst/>
              <a:gdLst>
                <a:gd name="connsiteX0" fmla="*/ 867432 w 997434"/>
                <a:gd name="connsiteY0" fmla="*/ 0 h 289520"/>
                <a:gd name="connsiteX1" fmla="*/ 873725 w 997434"/>
                <a:gd name="connsiteY1" fmla="*/ 1097 h 289520"/>
                <a:gd name="connsiteX2" fmla="*/ 888149 w 997434"/>
                <a:gd name="connsiteY2" fmla="*/ 10875 h 289520"/>
                <a:gd name="connsiteX3" fmla="*/ 988991 w 997434"/>
                <a:gd name="connsiteY3" fmla="*/ 111813 h 289520"/>
                <a:gd name="connsiteX4" fmla="*/ 996477 w 997434"/>
                <a:gd name="connsiteY4" fmla="*/ 127690 h 289520"/>
                <a:gd name="connsiteX5" fmla="*/ 476650 w 997434"/>
                <a:gd name="connsiteY5" fmla="*/ 224821 h 289520"/>
                <a:gd name="connsiteX6" fmla="*/ 136790 w 997434"/>
                <a:gd name="connsiteY6" fmla="*/ 287423 h 289520"/>
                <a:gd name="connsiteX7" fmla="*/ 129013 w 997434"/>
                <a:gd name="connsiteY7" fmla="*/ 289521 h 289520"/>
                <a:gd name="connsiteX8" fmla="*/ 0 w 997434"/>
                <a:gd name="connsiteY8" fmla="*/ 161573 h 289520"/>
                <a:gd name="connsiteX9" fmla="*/ 159411 w 997434"/>
                <a:gd name="connsiteY9" fmla="*/ 132369 h 289520"/>
                <a:gd name="connsiteX10" fmla="*/ 437056 w 997434"/>
                <a:gd name="connsiteY10" fmla="*/ 80835 h 289520"/>
                <a:gd name="connsiteX11" fmla="*/ 818770 w 997434"/>
                <a:gd name="connsiteY11" fmla="*/ 9874 h 289520"/>
                <a:gd name="connsiteX12" fmla="*/ 867432 w 997434"/>
                <a:gd name="connsiteY12" fmla="*/ 0 h 28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434" h="289520">
                  <a:moveTo>
                    <a:pt x="867432" y="0"/>
                  </a:moveTo>
                  <a:cubicBezTo>
                    <a:pt x="869530" y="355"/>
                    <a:pt x="871627" y="742"/>
                    <a:pt x="873725" y="1097"/>
                  </a:cubicBezTo>
                  <a:cubicBezTo>
                    <a:pt x="879533" y="2872"/>
                    <a:pt x="883954" y="6680"/>
                    <a:pt x="888149" y="10875"/>
                  </a:cubicBezTo>
                  <a:cubicBezTo>
                    <a:pt x="921774" y="44499"/>
                    <a:pt x="955527" y="77995"/>
                    <a:pt x="988991" y="111813"/>
                  </a:cubicBezTo>
                  <a:cubicBezTo>
                    <a:pt x="993121" y="116008"/>
                    <a:pt x="999962" y="119622"/>
                    <a:pt x="996477" y="127690"/>
                  </a:cubicBezTo>
                  <a:cubicBezTo>
                    <a:pt x="823191" y="160088"/>
                    <a:pt x="649969" y="192584"/>
                    <a:pt x="476650" y="224821"/>
                  </a:cubicBezTo>
                  <a:cubicBezTo>
                    <a:pt x="363417" y="245892"/>
                    <a:pt x="250087" y="266545"/>
                    <a:pt x="136790" y="287423"/>
                  </a:cubicBezTo>
                  <a:cubicBezTo>
                    <a:pt x="134176" y="287907"/>
                    <a:pt x="131627" y="288811"/>
                    <a:pt x="129013" y="289521"/>
                  </a:cubicBezTo>
                  <a:cubicBezTo>
                    <a:pt x="86482" y="246376"/>
                    <a:pt x="44693" y="202522"/>
                    <a:pt x="0" y="161573"/>
                  </a:cubicBezTo>
                  <a:cubicBezTo>
                    <a:pt x="53148" y="151860"/>
                    <a:pt x="106295" y="142211"/>
                    <a:pt x="159411" y="132369"/>
                  </a:cubicBezTo>
                  <a:cubicBezTo>
                    <a:pt x="251959" y="115266"/>
                    <a:pt x="344507" y="98034"/>
                    <a:pt x="437056" y="80835"/>
                  </a:cubicBezTo>
                  <a:cubicBezTo>
                    <a:pt x="564294" y="57214"/>
                    <a:pt x="691532" y="33592"/>
                    <a:pt x="818770" y="9874"/>
                  </a:cubicBezTo>
                  <a:cubicBezTo>
                    <a:pt x="835034" y="6906"/>
                    <a:pt x="851233" y="3324"/>
                    <a:pt x="867432" y="0"/>
                  </a:cubicBezTo>
                  <a:close/>
                </a:path>
              </a:pathLst>
            </a:custGeom>
            <a:solidFill>
              <a:srgbClr val="F7F295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83F7DF-4564-4591-A3E5-74B283C96669}"/>
                </a:ext>
              </a:extLst>
            </p:cNvPr>
            <p:cNvSpPr/>
            <p:nvPr/>
          </p:nvSpPr>
          <p:spPr>
            <a:xfrm>
              <a:off x="10500922" y="5679052"/>
              <a:ext cx="906751" cy="368571"/>
            </a:xfrm>
            <a:custGeom>
              <a:avLst/>
              <a:gdLst>
                <a:gd name="connsiteX0" fmla="*/ 177 w 906751"/>
                <a:gd name="connsiteY0" fmla="*/ 241278 h 368571"/>
                <a:gd name="connsiteX1" fmla="*/ 236679 w 906751"/>
                <a:gd name="connsiteY1" fmla="*/ 168833 h 368571"/>
                <a:gd name="connsiteX2" fmla="*/ 625492 w 906751"/>
                <a:gd name="connsiteY2" fmla="*/ 50469 h 368571"/>
                <a:gd name="connsiteX3" fmla="*/ 763798 w 906751"/>
                <a:gd name="connsiteY3" fmla="*/ 8358 h 368571"/>
                <a:gd name="connsiteX4" fmla="*/ 777642 w 906751"/>
                <a:gd name="connsiteY4" fmla="*/ 0 h 368571"/>
                <a:gd name="connsiteX5" fmla="*/ 894973 w 906751"/>
                <a:gd name="connsiteY5" fmla="*/ 118074 h 368571"/>
                <a:gd name="connsiteX6" fmla="*/ 906752 w 906751"/>
                <a:gd name="connsiteY6" fmla="*/ 131046 h 368571"/>
                <a:gd name="connsiteX7" fmla="*/ 718331 w 906751"/>
                <a:gd name="connsiteY7" fmla="*/ 189066 h 368571"/>
                <a:gd name="connsiteX8" fmla="*/ 225772 w 906751"/>
                <a:gd name="connsiteY8" fmla="*/ 338151 h 368571"/>
                <a:gd name="connsiteX9" fmla="*/ 132288 w 906751"/>
                <a:gd name="connsiteY9" fmla="*/ 366612 h 368571"/>
                <a:gd name="connsiteX10" fmla="*/ 115249 w 906751"/>
                <a:gd name="connsiteY10" fmla="*/ 362675 h 368571"/>
                <a:gd name="connsiteX11" fmla="*/ 1080 w 906751"/>
                <a:gd name="connsiteY11" fmla="*/ 245763 h 368571"/>
                <a:gd name="connsiteX12" fmla="*/ 177 w 906751"/>
                <a:gd name="connsiteY12" fmla="*/ 241278 h 36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751" h="368571">
                  <a:moveTo>
                    <a:pt x="177" y="241278"/>
                  </a:moveTo>
                  <a:cubicBezTo>
                    <a:pt x="79011" y="217108"/>
                    <a:pt x="157813" y="192874"/>
                    <a:pt x="236679" y="168833"/>
                  </a:cubicBezTo>
                  <a:cubicBezTo>
                    <a:pt x="366273" y="129303"/>
                    <a:pt x="495866" y="89902"/>
                    <a:pt x="625492" y="50469"/>
                  </a:cubicBezTo>
                  <a:cubicBezTo>
                    <a:pt x="671605" y="36432"/>
                    <a:pt x="717782" y="22685"/>
                    <a:pt x="763798" y="8358"/>
                  </a:cubicBezTo>
                  <a:cubicBezTo>
                    <a:pt x="768736" y="6809"/>
                    <a:pt x="776384" y="8164"/>
                    <a:pt x="777642" y="0"/>
                  </a:cubicBezTo>
                  <a:cubicBezTo>
                    <a:pt x="816785" y="39336"/>
                    <a:pt x="855895" y="78673"/>
                    <a:pt x="894973" y="118074"/>
                  </a:cubicBezTo>
                  <a:cubicBezTo>
                    <a:pt x="899104" y="122236"/>
                    <a:pt x="902847" y="126722"/>
                    <a:pt x="906752" y="131046"/>
                  </a:cubicBezTo>
                  <a:cubicBezTo>
                    <a:pt x="843955" y="150407"/>
                    <a:pt x="781224" y="169995"/>
                    <a:pt x="718331" y="189066"/>
                  </a:cubicBezTo>
                  <a:cubicBezTo>
                    <a:pt x="554177" y="238890"/>
                    <a:pt x="389958" y="288456"/>
                    <a:pt x="225772" y="338151"/>
                  </a:cubicBezTo>
                  <a:cubicBezTo>
                    <a:pt x="194600" y="347573"/>
                    <a:pt x="163460" y="357125"/>
                    <a:pt x="132288" y="366612"/>
                  </a:cubicBezTo>
                  <a:cubicBezTo>
                    <a:pt x="125317" y="370936"/>
                    <a:pt x="119961" y="367419"/>
                    <a:pt x="115249" y="362675"/>
                  </a:cubicBezTo>
                  <a:cubicBezTo>
                    <a:pt x="76784" y="324081"/>
                    <a:pt x="36932" y="286842"/>
                    <a:pt x="1080" y="245763"/>
                  </a:cubicBezTo>
                  <a:cubicBezTo>
                    <a:pt x="16" y="244537"/>
                    <a:pt x="-210" y="242924"/>
                    <a:pt x="177" y="241278"/>
                  </a:cubicBezTo>
                  <a:close/>
                </a:path>
              </a:pathLst>
            </a:custGeom>
            <a:solidFill>
              <a:srgbClr val="F7F295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902734C-AB09-4F4A-8D72-37262ECAE101}"/>
                </a:ext>
              </a:extLst>
            </p:cNvPr>
            <p:cNvSpPr/>
            <p:nvPr/>
          </p:nvSpPr>
          <p:spPr>
            <a:xfrm>
              <a:off x="9336046" y="5791866"/>
              <a:ext cx="1471334" cy="804474"/>
            </a:xfrm>
            <a:custGeom>
              <a:avLst/>
              <a:gdLst>
                <a:gd name="connsiteX0" fmla="*/ 990346 w 1471334"/>
                <a:gd name="connsiteY0" fmla="*/ 107070 h 804474"/>
                <a:gd name="connsiteX1" fmla="*/ 1164665 w 1471334"/>
                <a:gd name="connsiteY1" fmla="*/ 126915 h 804474"/>
                <a:gd name="connsiteX2" fmla="*/ 1165052 w 1471334"/>
                <a:gd name="connsiteY2" fmla="*/ 128497 h 804474"/>
                <a:gd name="connsiteX3" fmla="*/ 1237820 w 1471334"/>
                <a:gd name="connsiteY3" fmla="*/ 202426 h 804474"/>
                <a:gd name="connsiteX4" fmla="*/ 1280802 w 1471334"/>
                <a:gd name="connsiteY4" fmla="*/ 245537 h 804474"/>
                <a:gd name="connsiteX5" fmla="*/ 1297163 w 1471334"/>
                <a:gd name="connsiteY5" fmla="*/ 253831 h 804474"/>
                <a:gd name="connsiteX6" fmla="*/ 1293807 w 1471334"/>
                <a:gd name="connsiteY6" fmla="*/ 257090 h 804474"/>
                <a:gd name="connsiteX7" fmla="*/ 1270831 w 1471334"/>
                <a:gd name="connsiteY7" fmla="*/ 261156 h 804474"/>
                <a:gd name="connsiteX8" fmla="*/ 970048 w 1471334"/>
                <a:gd name="connsiteY8" fmla="*/ 226660 h 804474"/>
                <a:gd name="connsiteX9" fmla="*/ 894248 w 1471334"/>
                <a:gd name="connsiteY9" fmla="*/ 218721 h 804474"/>
                <a:gd name="connsiteX10" fmla="*/ 906155 w 1471334"/>
                <a:gd name="connsiteY10" fmla="*/ 232759 h 804474"/>
                <a:gd name="connsiteX11" fmla="*/ 1456799 w 1471334"/>
                <a:gd name="connsiteY11" fmla="*/ 782886 h 804474"/>
                <a:gd name="connsiteX12" fmla="*/ 1471256 w 1471334"/>
                <a:gd name="connsiteY12" fmla="*/ 804475 h 804474"/>
                <a:gd name="connsiteX13" fmla="*/ 1341727 w 1471334"/>
                <a:gd name="connsiteY13" fmla="*/ 791018 h 804474"/>
                <a:gd name="connsiteX14" fmla="*/ 1145207 w 1471334"/>
                <a:gd name="connsiteY14" fmla="*/ 768720 h 804474"/>
                <a:gd name="connsiteX15" fmla="*/ 1131073 w 1471334"/>
                <a:gd name="connsiteY15" fmla="*/ 765913 h 804474"/>
                <a:gd name="connsiteX16" fmla="*/ 1109194 w 1471334"/>
                <a:gd name="connsiteY16" fmla="*/ 749972 h 804474"/>
                <a:gd name="connsiteX17" fmla="*/ 873886 w 1471334"/>
                <a:gd name="connsiteY17" fmla="*/ 511501 h 804474"/>
                <a:gd name="connsiteX18" fmla="*/ 554613 w 1471334"/>
                <a:gd name="connsiteY18" fmla="*/ 192777 h 804474"/>
                <a:gd name="connsiteX19" fmla="*/ 521279 w 1471334"/>
                <a:gd name="connsiteY19" fmla="*/ 175868 h 804474"/>
                <a:gd name="connsiteX20" fmla="*/ 340538 w 1471334"/>
                <a:gd name="connsiteY20" fmla="*/ 154957 h 804474"/>
                <a:gd name="connsiteX21" fmla="*/ 140630 w 1471334"/>
                <a:gd name="connsiteY21" fmla="*/ 131982 h 804474"/>
                <a:gd name="connsiteX22" fmla="*/ 128755 w 1471334"/>
                <a:gd name="connsiteY22" fmla="*/ 127658 h 804474"/>
                <a:gd name="connsiteX23" fmla="*/ 122753 w 1471334"/>
                <a:gd name="connsiteY23" fmla="*/ 126625 h 804474"/>
                <a:gd name="connsiteX24" fmla="*/ 112168 w 1471334"/>
                <a:gd name="connsiteY24" fmla="*/ 112910 h 804474"/>
                <a:gd name="connsiteX25" fmla="*/ 0 w 1471334"/>
                <a:gd name="connsiteY25" fmla="*/ 0 h 804474"/>
                <a:gd name="connsiteX26" fmla="*/ 95550 w 1471334"/>
                <a:gd name="connsiteY26" fmla="*/ 9874 h 804474"/>
                <a:gd name="connsiteX27" fmla="*/ 224562 w 1471334"/>
                <a:gd name="connsiteY27" fmla="*/ 24751 h 804474"/>
                <a:gd name="connsiteX28" fmla="*/ 382230 w 1471334"/>
                <a:gd name="connsiteY28" fmla="*/ 42950 h 804474"/>
                <a:gd name="connsiteX29" fmla="*/ 509759 w 1471334"/>
                <a:gd name="connsiteY29" fmla="*/ 57181 h 804474"/>
                <a:gd name="connsiteX30" fmla="*/ 662586 w 1471334"/>
                <a:gd name="connsiteY30" fmla="*/ 74929 h 804474"/>
                <a:gd name="connsiteX31" fmla="*/ 990346 w 1471334"/>
                <a:gd name="connsiteY31" fmla="*/ 107070 h 80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71334" h="804474">
                  <a:moveTo>
                    <a:pt x="990346" y="107070"/>
                  </a:moveTo>
                  <a:cubicBezTo>
                    <a:pt x="1048431" y="113814"/>
                    <a:pt x="1106516" y="120816"/>
                    <a:pt x="1164665" y="126915"/>
                  </a:cubicBezTo>
                  <a:cubicBezTo>
                    <a:pt x="1164794" y="127432"/>
                    <a:pt x="1164923" y="127980"/>
                    <a:pt x="1165052" y="128497"/>
                  </a:cubicBezTo>
                  <a:cubicBezTo>
                    <a:pt x="1189319" y="153150"/>
                    <a:pt x="1213521" y="177836"/>
                    <a:pt x="1237820" y="202426"/>
                  </a:cubicBezTo>
                  <a:cubicBezTo>
                    <a:pt x="1252083" y="216850"/>
                    <a:pt x="1266571" y="231081"/>
                    <a:pt x="1280802" y="245537"/>
                  </a:cubicBezTo>
                  <a:cubicBezTo>
                    <a:pt x="1285385" y="250184"/>
                    <a:pt x="1289870" y="254702"/>
                    <a:pt x="1297163" y="253831"/>
                  </a:cubicBezTo>
                  <a:cubicBezTo>
                    <a:pt x="1296033" y="254928"/>
                    <a:pt x="1294936" y="256025"/>
                    <a:pt x="1293807" y="257090"/>
                  </a:cubicBezTo>
                  <a:cubicBezTo>
                    <a:pt x="1286998" y="263156"/>
                    <a:pt x="1278801" y="262156"/>
                    <a:pt x="1270831" y="261156"/>
                  </a:cubicBezTo>
                  <a:cubicBezTo>
                    <a:pt x="1170699" y="248635"/>
                    <a:pt x="1070213" y="238987"/>
                    <a:pt x="970048" y="226660"/>
                  </a:cubicBezTo>
                  <a:cubicBezTo>
                    <a:pt x="945169" y="223594"/>
                    <a:pt x="920193" y="220206"/>
                    <a:pt x="894248" y="218721"/>
                  </a:cubicBezTo>
                  <a:cubicBezTo>
                    <a:pt x="897055" y="225563"/>
                    <a:pt x="902154" y="228757"/>
                    <a:pt x="906155" y="232759"/>
                  </a:cubicBezTo>
                  <a:cubicBezTo>
                    <a:pt x="1089703" y="416145"/>
                    <a:pt x="1273348" y="599435"/>
                    <a:pt x="1456799" y="782886"/>
                  </a:cubicBezTo>
                  <a:cubicBezTo>
                    <a:pt x="1462866" y="788953"/>
                    <a:pt x="1472288" y="793406"/>
                    <a:pt x="1471256" y="804475"/>
                  </a:cubicBezTo>
                  <a:cubicBezTo>
                    <a:pt x="1428079" y="800021"/>
                    <a:pt x="1384871" y="795794"/>
                    <a:pt x="1341727" y="791018"/>
                  </a:cubicBezTo>
                  <a:cubicBezTo>
                    <a:pt x="1276188" y="783790"/>
                    <a:pt x="1210713" y="776239"/>
                    <a:pt x="1145207" y="768720"/>
                  </a:cubicBezTo>
                  <a:cubicBezTo>
                    <a:pt x="1140463" y="768172"/>
                    <a:pt x="1135784" y="766881"/>
                    <a:pt x="1131073" y="765913"/>
                  </a:cubicBezTo>
                  <a:cubicBezTo>
                    <a:pt x="1121940" y="763105"/>
                    <a:pt x="1115680" y="756426"/>
                    <a:pt x="1109194" y="749972"/>
                  </a:cubicBezTo>
                  <a:cubicBezTo>
                    <a:pt x="1030199" y="671009"/>
                    <a:pt x="953365" y="589980"/>
                    <a:pt x="873886" y="511501"/>
                  </a:cubicBezTo>
                  <a:cubicBezTo>
                    <a:pt x="766913" y="405819"/>
                    <a:pt x="660844" y="299234"/>
                    <a:pt x="554613" y="192777"/>
                  </a:cubicBezTo>
                  <a:cubicBezTo>
                    <a:pt x="545061" y="183193"/>
                    <a:pt x="534993" y="177514"/>
                    <a:pt x="521279" y="175868"/>
                  </a:cubicBezTo>
                  <a:cubicBezTo>
                    <a:pt x="461064" y="168575"/>
                    <a:pt x="400785" y="161831"/>
                    <a:pt x="340538" y="154957"/>
                  </a:cubicBezTo>
                  <a:cubicBezTo>
                    <a:pt x="273902" y="147342"/>
                    <a:pt x="207298" y="139468"/>
                    <a:pt x="140630" y="131982"/>
                  </a:cubicBezTo>
                  <a:cubicBezTo>
                    <a:pt x="136306" y="131498"/>
                    <a:pt x="132143" y="130659"/>
                    <a:pt x="128755" y="127658"/>
                  </a:cubicBezTo>
                  <a:cubicBezTo>
                    <a:pt x="126754" y="127302"/>
                    <a:pt x="124753" y="126948"/>
                    <a:pt x="122753" y="126625"/>
                  </a:cubicBezTo>
                  <a:cubicBezTo>
                    <a:pt x="121720" y="120139"/>
                    <a:pt x="116234" y="117009"/>
                    <a:pt x="112168" y="112910"/>
                  </a:cubicBezTo>
                  <a:cubicBezTo>
                    <a:pt x="74865" y="75220"/>
                    <a:pt x="37400" y="37626"/>
                    <a:pt x="0" y="0"/>
                  </a:cubicBezTo>
                  <a:cubicBezTo>
                    <a:pt x="31850" y="3259"/>
                    <a:pt x="63732" y="6325"/>
                    <a:pt x="95550" y="9874"/>
                  </a:cubicBezTo>
                  <a:cubicBezTo>
                    <a:pt x="138565" y="14650"/>
                    <a:pt x="181547" y="19781"/>
                    <a:pt x="224562" y="24751"/>
                  </a:cubicBezTo>
                  <a:cubicBezTo>
                    <a:pt x="277129" y="30817"/>
                    <a:pt x="329664" y="36948"/>
                    <a:pt x="382230" y="42950"/>
                  </a:cubicBezTo>
                  <a:cubicBezTo>
                    <a:pt x="424729" y="47791"/>
                    <a:pt x="467260" y="52309"/>
                    <a:pt x="509759" y="57181"/>
                  </a:cubicBezTo>
                  <a:cubicBezTo>
                    <a:pt x="560712" y="62990"/>
                    <a:pt x="611633" y="69153"/>
                    <a:pt x="662586" y="74929"/>
                  </a:cubicBezTo>
                  <a:cubicBezTo>
                    <a:pt x="705666" y="79738"/>
                    <a:pt x="946653" y="101971"/>
                    <a:pt x="990346" y="107070"/>
                  </a:cubicBezTo>
                  <a:close/>
                </a:path>
              </a:pathLst>
            </a:custGeom>
            <a:solidFill>
              <a:srgbClr val="D5D37D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B8E5B6D-2194-45B6-A9B3-55740FA228F0}"/>
                </a:ext>
              </a:extLst>
            </p:cNvPr>
            <p:cNvSpPr/>
            <p:nvPr/>
          </p:nvSpPr>
          <p:spPr>
            <a:xfrm>
              <a:off x="9464866" y="5919491"/>
              <a:ext cx="1002317" cy="638319"/>
            </a:xfrm>
            <a:custGeom>
              <a:avLst/>
              <a:gdLst>
                <a:gd name="connsiteX0" fmla="*/ 0 w 1002317"/>
                <a:gd name="connsiteY0" fmla="*/ 0 h 638319"/>
                <a:gd name="connsiteX1" fmla="*/ 163089 w 1002317"/>
                <a:gd name="connsiteY1" fmla="*/ 17393 h 638319"/>
                <a:gd name="connsiteX2" fmla="*/ 351607 w 1002317"/>
                <a:gd name="connsiteY2" fmla="*/ 39046 h 638319"/>
                <a:gd name="connsiteX3" fmla="*/ 405948 w 1002317"/>
                <a:gd name="connsiteY3" fmla="*/ 45209 h 638319"/>
                <a:gd name="connsiteX4" fmla="*/ 418146 w 1002317"/>
                <a:gd name="connsiteY4" fmla="*/ 51954 h 638319"/>
                <a:gd name="connsiteX5" fmla="*/ 1000543 w 1002317"/>
                <a:gd name="connsiteY5" fmla="*/ 635641 h 638319"/>
                <a:gd name="connsiteX6" fmla="*/ 1002318 w 1002317"/>
                <a:gd name="connsiteY6" fmla="*/ 638320 h 638319"/>
                <a:gd name="connsiteX7" fmla="*/ 842714 w 1002317"/>
                <a:gd name="connsiteY7" fmla="*/ 621088 h 638319"/>
                <a:gd name="connsiteX8" fmla="*/ 593885 w 1002317"/>
                <a:gd name="connsiteY8" fmla="*/ 592465 h 638319"/>
                <a:gd name="connsiteX9" fmla="*/ 574620 w 1002317"/>
                <a:gd name="connsiteY9" fmla="*/ 578815 h 638319"/>
                <a:gd name="connsiteX10" fmla="*/ 118590 w 1002317"/>
                <a:gd name="connsiteY10" fmla="*/ 122236 h 638319"/>
                <a:gd name="connsiteX11" fmla="*/ 0 w 1002317"/>
                <a:gd name="connsiteY11" fmla="*/ 0 h 63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2317" h="638319">
                  <a:moveTo>
                    <a:pt x="0" y="0"/>
                  </a:moveTo>
                  <a:cubicBezTo>
                    <a:pt x="54374" y="5776"/>
                    <a:pt x="108748" y="11359"/>
                    <a:pt x="163089" y="17393"/>
                  </a:cubicBezTo>
                  <a:cubicBezTo>
                    <a:pt x="225950" y="24396"/>
                    <a:pt x="288778" y="31785"/>
                    <a:pt x="351607" y="39046"/>
                  </a:cubicBezTo>
                  <a:cubicBezTo>
                    <a:pt x="369710" y="41143"/>
                    <a:pt x="387813" y="43467"/>
                    <a:pt x="405948" y="45209"/>
                  </a:cubicBezTo>
                  <a:cubicBezTo>
                    <a:pt x="411370" y="45726"/>
                    <a:pt x="414693" y="48501"/>
                    <a:pt x="418146" y="51954"/>
                  </a:cubicBezTo>
                  <a:cubicBezTo>
                    <a:pt x="612278" y="246506"/>
                    <a:pt x="806411" y="441057"/>
                    <a:pt x="1000543" y="635641"/>
                  </a:cubicBezTo>
                  <a:cubicBezTo>
                    <a:pt x="1001285" y="636384"/>
                    <a:pt x="1001737" y="637416"/>
                    <a:pt x="1002318" y="638320"/>
                  </a:cubicBezTo>
                  <a:cubicBezTo>
                    <a:pt x="949106" y="632576"/>
                    <a:pt x="895894" y="627090"/>
                    <a:pt x="842714" y="621088"/>
                  </a:cubicBezTo>
                  <a:cubicBezTo>
                    <a:pt x="759749" y="611730"/>
                    <a:pt x="676817" y="602017"/>
                    <a:pt x="593885" y="592465"/>
                  </a:cubicBezTo>
                  <a:cubicBezTo>
                    <a:pt x="586463" y="589303"/>
                    <a:pt x="580364" y="584559"/>
                    <a:pt x="574620" y="578815"/>
                  </a:cubicBezTo>
                  <a:cubicBezTo>
                    <a:pt x="422535" y="426697"/>
                    <a:pt x="269610" y="275419"/>
                    <a:pt x="118590" y="122236"/>
                  </a:cubicBezTo>
                  <a:cubicBezTo>
                    <a:pt x="78769" y="81803"/>
                    <a:pt x="37529" y="42660"/>
                    <a:pt x="0" y="0"/>
                  </a:cubicBezTo>
                  <a:close/>
                </a:path>
              </a:pathLst>
            </a:custGeom>
            <a:solidFill>
              <a:srgbClr val="4288AB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6F5F1F-39D0-4B83-B61C-ED26114F4CD5}"/>
                </a:ext>
              </a:extLst>
            </p:cNvPr>
            <p:cNvSpPr/>
            <p:nvPr/>
          </p:nvSpPr>
          <p:spPr>
            <a:xfrm>
              <a:off x="10218000" y="6005005"/>
              <a:ext cx="1003221" cy="639773"/>
            </a:xfrm>
            <a:custGeom>
              <a:avLst/>
              <a:gdLst>
                <a:gd name="connsiteX0" fmla="*/ 589335 w 1003221"/>
                <a:gd name="connsiteY0" fmla="*/ 591336 h 639773"/>
                <a:gd name="connsiteX1" fmla="*/ 577492 w 1003221"/>
                <a:gd name="connsiteY1" fmla="*/ 578267 h 639773"/>
                <a:gd name="connsiteX2" fmla="*/ 13811 w 1003221"/>
                <a:gd name="connsiteY2" fmla="*/ 14554 h 639773"/>
                <a:gd name="connsiteX3" fmla="*/ 0 w 1003221"/>
                <a:gd name="connsiteY3" fmla="*/ 0 h 639773"/>
                <a:gd name="connsiteX4" fmla="*/ 91613 w 1003221"/>
                <a:gd name="connsiteY4" fmla="*/ 9745 h 639773"/>
                <a:gd name="connsiteX5" fmla="*/ 220755 w 1003221"/>
                <a:gd name="connsiteY5" fmla="*/ 24493 h 639773"/>
                <a:gd name="connsiteX6" fmla="*/ 348283 w 1003221"/>
                <a:gd name="connsiteY6" fmla="*/ 39078 h 639773"/>
                <a:gd name="connsiteX7" fmla="*/ 411918 w 1003221"/>
                <a:gd name="connsiteY7" fmla="*/ 43983 h 639773"/>
                <a:gd name="connsiteX8" fmla="*/ 422567 w 1003221"/>
                <a:gd name="connsiteY8" fmla="*/ 55955 h 639773"/>
                <a:gd name="connsiteX9" fmla="*/ 991056 w 1003221"/>
                <a:gd name="connsiteY9" fmla="*/ 623444 h 639773"/>
                <a:gd name="connsiteX10" fmla="*/ 1003221 w 1003221"/>
                <a:gd name="connsiteY10" fmla="*/ 633770 h 639773"/>
                <a:gd name="connsiteX11" fmla="*/ 989475 w 1003221"/>
                <a:gd name="connsiteY11" fmla="*/ 639546 h 639773"/>
                <a:gd name="connsiteX12" fmla="*/ 600274 w 1003221"/>
                <a:gd name="connsiteY12" fmla="*/ 593788 h 639773"/>
                <a:gd name="connsiteX13" fmla="*/ 589335 w 1003221"/>
                <a:gd name="connsiteY13" fmla="*/ 591336 h 63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221" h="639773">
                  <a:moveTo>
                    <a:pt x="589335" y="591336"/>
                  </a:moveTo>
                  <a:cubicBezTo>
                    <a:pt x="585398" y="586979"/>
                    <a:pt x="581655" y="582429"/>
                    <a:pt x="577492" y="578267"/>
                  </a:cubicBezTo>
                  <a:cubicBezTo>
                    <a:pt x="389620" y="390362"/>
                    <a:pt x="201683" y="202458"/>
                    <a:pt x="13811" y="14554"/>
                  </a:cubicBezTo>
                  <a:cubicBezTo>
                    <a:pt x="10100" y="10842"/>
                    <a:pt x="6551" y="6938"/>
                    <a:pt x="0" y="0"/>
                  </a:cubicBezTo>
                  <a:cubicBezTo>
                    <a:pt x="33011" y="3485"/>
                    <a:pt x="62344" y="6454"/>
                    <a:pt x="91613" y="9745"/>
                  </a:cubicBezTo>
                  <a:cubicBezTo>
                    <a:pt x="134660" y="14554"/>
                    <a:pt x="177707" y="19523"/>
                    <a:pt x="220755" y="24493"/>
                  </a:cubicBezTo>
                  <a:cubicBezTo>
                    <a:pt x="263253" y="29397"/>
                    <a:pt x="305687" y="34851"/>
                    <a:pt x="348283" y="39078"/>
                  </a:cubicBezTo>
                  <a:cubicBezTo>
                    <a:pt x="369419" y="41176"/>
                    <a:pt x="390362" y="46662"/>
                    <a:pt x="411918" y="43983"/>
                  </a:cubicBezTo>
                  <a:cubicBezTo>
                    <a:pt x="415468" y="47984"/>
                    <a:pt x="418792" y="52179"/>
                    <a:pt x="422567" y="55955"/>
                  </a:cubicBezTo>
                  <a:cubicBezTo>
                    <a:pt x="612020" y="245150"/>
                    <a:pt x="801506" y="434313"/>
                    <a:pt x="991056" y="623444"/>
                  </a:cubicBezTo>
                  <a:cubicBezTo>
                    <a:pt x="994799" y="627187"/>
                    <a:pt x="999155" y="630349"/>
                    <a:pt x="1003221" y="633770"/>
                  </a:cubicBezTo>
                  <a:cubicBezTo>
                    <a:pt x="1000027" y="638998"/>
                    <a:pt x="995251" y="640385"/>
                    <a:pt x="989475" y="639546"/>
                  </a:cubicBezTo>
                  <a:cubicBezTo>
                    <a:pt x="860171" y="620604"/>
                    <a:pt x="729997" y="609116"/>
                    <a:pt x="600274" y="593788"/>
                  </a:cubicBezTo>
                  <a:cubicBezTo>
                    <a:pt x="596563" y="593304"/>
                    <a:pt x="592981" y="592142"/>
                    <a:pt x="589335" y="591336"/>
                  </a:cubicBezTo>
                  <a:close/>
                </a:path>
              </a:pathLst>
            </a:custGeom>
            <a:solidFill>
              <a:srgbClr val="AB8941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04ECEA-B44E-4060-9EC8-29E1C8AEA897}"/>
                </a:ext>
              </a:extLst>
            </p:cNvPr>
            <p:cNvSpPr/>
            <p:nvPr/>
          </p:nvSpPr>
          <p:spPr>
            <a:xfrm>
              <a:off x="9644394" y="4328234"/>
              <a:ext cx="1015328" cy="1636125"/>
            </a:xfrm>
            <a:custGeom>
              <a:avLst/>
              <a:gdLst>
                <a:gd name="connsiteX0" fmla="*/ 926342 w 1015328"/>
                <a:gd name="connsiteY0" fmla="*/ 798625 h 1636125"/>
                <a:gd name="connsiteX1" fmla="*/ 626851 w 1015328"/>
                <a:gd name="connsiteY1" fmla="*/ 1346591 h 1636125"/>
                <a:gd name="connsiteX2" fmla="*/ 541143 w 1015328"/>
                <a:gd name="connsiteY2" fmla="*/ 1537561 h 1636125"/>
                <a:gd name="connsiteX3" fmla="*/ 533237 w 1015328"/>
                <a:gd name="connsiteY3" fmla="*/ 1561956 h 1636125"/>
                <a:gd name="connsiteX4" fmla="*/ 521685 w 1015328"/>
                <a:gd name="connsiteY4" fmla="*/ 1618621 h 1636125"/>
                <a:gd name="connsiteX5" fmla="*/ 507002 w 1015328"/>
                <a:gd name="connsiteY5" fmla="*/ 1636111 h 1636125"/>
                <a:gd name="connsiteX6" fmla="*/ 494127 w 1015328"/>
                <a:gd name="connsiteY6" fmla="*/ 1618815 h 1636125"/>
                <a:gd name="connsiteX7" fmla="*/ 483413 w 1015328"/>
                <a:gd name="connsiteY7" fmla="*/ 1552501 h 1636125"/>
                <a:gd name="connsiteX8" fmla="*/ 424715 w 1015328"/>
                <a:gd name="connsiteY8" fmla="*/ 1415809 h 1636125"/>
                <a:gd name="connsiteX9" fmla="*/ 191408 w 1015328"/>
                <a:gd name="connsiteY9" fmla="*/ 995113 h 1636125"/>
                <a:gd name="connsiteX10" fmla="*/ 97020 w 1015328"/>
                <a:gd name="connsiteY10" fmla="*/ 812307 h 1636125"/>
                <a:gd name="connsiteX11" fmla="*/ 23414 w 1015328"/>
                <a:gd name="connsiteY11" fmla="*/ 634148 h 1636125"/>
                <a:gd name="connsiteX12" fmla="*/ 41549 w 1015328"/>
                <a:gd name="connsiteY12" fmla="*/ 306292 h 1636125"/>
                <a:gd name="connsiteX13" fmla="*/ 538820 w 1015328"/>
                <a:gd name="connsiteY13" fmla="*/ 830 h 1636125"/>
                <a:gd name="connsiteX14" fmla="*/ 1012501 w 1015328"/>
                <a:gd name="connsiteY14" fmla="*/ 445986 h 1636125"/>
                <a:gd name="connsiteX15" fmla="*/ 970938 w 1015328"/>
                <a:gd name="connsiteY15" fmla="*/ 693717 h 1636125"/>
                <a:gd name="connsiteX16" fmla="*/ 926342 w 1015328"/>
                <a:gd name="connsiteY16" fmla="*/ 798625 h 163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5328" h="1636125">
                  <a:moveTo>
                    <a:pt x="926342" y="798625"/>
                  </a:moveTo>
                  <a:cubicBezTo>
                    <a:pt x="834762" y="985787"/>
                    <a:pt x="725821" y="1163462"/>
                    <a:pt x="626851" y="1346591"/>
                  </a:cubicBezTo>
                  <a:cubicBezTo>
                    <a:pt x="624592" y="1350786"/>
                    <a:pt x="560924" y="1483187"/>
                    <a:pt x="541143" y="1537561"/>
                  </a:cubicBezTo>
                  <a:cubicBezTo>
                    <a:pt x="538207" y="1545596"/>
                    <a:pt x="535399" y="1553663"/>
                    <a:pt x="533237" y="1561956"/>
                  </a:cubicBezTo>
                  <a:cubicBezTo>
                    <a:pt x="527913" y="1580543"/>
                    <a:pt x="522879" y="1599131"/>
                    <a:pt x="521685" y="1618621"/>
                  </a:cubicBezTo>
                  <a:cubicBezTo>
                    <a:pt x="521136" y="1627463"/>
                    <a:pt x="518458" y="1636531"/>
                    <a:pt x="507002" y="1636111"/>
                  </a:cubicBezTo>
                  <a:cubicBezTo>
                    <a:pt x="496515" y="1635724"/>
                    <a:pt x="494546" y="1627270"/>
                    <a:pt x="494127" y="1618815"/>
                  </a:cubicBezTo>
                  <a:cubicBezTo>
                    <a:pt x="493288" y="1602616"/>
                    <a:pt x="489738" y="1573670"/>
                    <a:pt x="483413" y="1552501"/>
                  </a:cubicBezTo>
                  <a:cubicBezTo>
                    <a:pt x="469118" y="1504678"/>
                    <a:pt x="447143" y="1460114"/>
                    <a:pt x="424715" y="1415809"/>
                  </a:cubicBezTo>
                  <a:cubicBezTo>
                    <a:pt x="352174" y="1272694"/>
                    <a:pt x="269887" y="1134936"/>
                    <a:pt x="191408" y="995113"/>
                  </a:cubicBezTo>
                  <a:cubicBezTo>
                    <a:pt x="160171" y="934060"/>
                    <a:pt x="126353" y="874329"/>
                    <a:pt x="97020" y="812307"/>
                  </a:cubicBezTo>
                  <a:cubicBezTo>
                    <a:pt x="69495" y="754158"/>
                    <a:pt x="44260" y="695170"/>
                    <a:pt x="23414" y="634148"/>
                  </a:cubicBezTo>
                  <a:cubicBezTo>
                    <a:pt x="-14825" y="522109"/>
                    <a:pt x="-4435" y="412813"/>
                    <a:pt x="41549" y="306292"/>
                  </a:cubicBezTo>
                  <a:cubicBezTo>
                    <a:pt x="126644" y="109126"/>
                    <a:pt x="324035" y="-11239"/>
                    <a:pt x="538820" y="830"/>
                  </a:cubicBezTo>
                  <a:cubicBezTo>
                    <a:pt x="781905" y="14480"/>
                    <a:pt x="983168" y="204805"/>
                    <a:pt x="1012501" y="445986"/>
                  </a:cubicBezTo>
                  <a:cubicBezTo>
                    <a:pt x="1023150" y="533436"/>
                    <a:pt x="1002498" y="614206"/>
                    <a:pt x="970938" y="693717"/>
                  </a:cubicBezTo>
                  <a:cubicBezTo>
                    <a:pt x="956934" y="729020"/>
                    <a:pt x="941251" y="763677"/>
                    <a:pt x="926342" y="798625"/>
                  </a:cubicBezTo>
                  <a:close/>
                </a:path>
              </a:pathLst>
            </a:custGeom>
            <a:solidFill>
              <a:srgbClr val="9F1E20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9719D54-7BA7-44A3-9204-8DC0B22E2446}"/>
                </a:ext>
              </a:extLst>
            </p:cNvPr>
            <p:cNvSpPr/>
            <p:nvPr/>
          </p:nvSpPr>
          <p:spPr>
            <a:xfrm>
              <a:off x="9661947" y="4345119"/>
              <a:ext cx="982291" cy="1550589"/>
            </a:xfrm>
            <a:custGeom>
              <a:avLst/>
              <a:gdLst>
                <a:gd name="connsiteX0" fmla="*/ 977878 w 982291"/>
                <a:gd name="connsiteY0" fmla="*/ 440621 h 1550589"/>
                <a:gd name="connsiteX1" fmla="*/ 977878 w 982291"/>
                <a:gd name="connsiteY1" fmla="*/ 440621 h 1550589"/>
                <a:gd name="connsiteX2" fmla="*/ 928119 w 982291"/>
                <a:gd name="connsiteY2" fmla="*/ 268077 h 1550589"/>
                <a:gd name="connsiteX3" fmla="*/ 794814 w 982291"/>
                <a:gd name="connsiteY3" fmla="*/ 105891 h 1550589"/>
                <a:gd name="connsiteX4" fmla="*/ 446757 w 982291"/>
                <a:gd name="connsiteY4" fmla="*/ 2274 h 1550589"/>
                <a:gd name="connsiteX5" fmla="*/ 254625 w 982291"/>
                <a:gd name="connsiteY5" fmla="*/ 59423 h 1550589"/>
                <a:gd name="connsiteX6" fmla="*/ 136165 w 982291"/>
                <a:gd name="connsiteY6" fmla="*/ 149358 h 1550589"/>
                <a:gd name="connsiteX7" fmla="*/ 48489 w 982291"/>
                <a:gd name="connsiteY7" fmla="*/ 275112 h 1550589"/>
                <a:gd name="connsiteX8" fmla="*/ 3215 w 982291"/>
                <a:gd name="connsiteY8" fmla="*/ 437394 h 1550589"/>
                <a:gd name="connsiteX9" fmla="*/ 3215 w 982291"/>
                <a:gd name="connsiteY9" fmla="*/ 437394 h 1550589"/>
                <a:gd name="connsiteX10" fmla="*/ 504 w 982291"/>
                <a:gd name="connsiteY10" fmla="*/ 442977 h 1550589"/>
                <a:gd name="connsiteX11" fmla="*/ 8410 w 982291"/>
                <a:gd name="connsiteY11" fmla="*/ 564277 h 1550589"/>
                <a:gd name="connsiteX12" fmla="*/ 154203 w 982291"/>
                <a:gd name="connsiteY12" fmla="*/ 904428 h 1550589"/>
                <a:gd name="connsiteX13" fmla="*/ 289476 w 982291"/>
                <a:gd name="connsiteY13" fmla="*/ 1147158 h 1550589"/>
                <a:gd name="connsiteX14" fmla="*/ 375764 w 982291"/>
                <a:gd name="connsiteY14" fmla="*/ 1301309 h 1550589"/>
                <a:gd name="connsiteX15" fmla="*/ 471475 w 982291"/>
                <a:gd name="connsiteY15" fmla="*/ 1499378 h 1550589"/>
                <a:gd name="connsiteX16" fmla="*/ 490611 w 982291"/>
                <a:gd name="connsiteY16" fmla="*/ 1550590 h 1550589"/>
                <a:gd name="connsiteX17" fmla="*/ 534626 w 982291"/>
                <a:gd name="connsiteY17" fmla="*/ 1438808 h 1550589"/>
                <a:gd name="connsiteX18" fmla="*/ 684776 w 982291"/>
                <a:gd name="connsiteY18" fmla="*/ 1158323 h 1550589"/>
                <a:gd name="connsiteX19" fmla="*/ 863580 w 982291"/>
                <a:gd name="connsiteY19" fmla="*/ 833145 h 1550589"/>
                <a:gd name="connsiteX20" fmla="*/ 979007 w 982291"/>
                <a:gd name="connsiteY20" fmla="*/ 524844 h 1550589"/>
                <a:gd name="connsiteX21" fmla="*/ 977878 w 982291"/>
                <a:gd name="connsiteY21" fmla="*/ 440621 h 1550589"/>
                <a:gd name="connsiteX22" fmla="*/ 455115 w 982291"/>
                <a:gd name="connsiteY22" fmla="*/ 642885 h 1550589"/>
                <a:gd name="connsiteX23" fmla="*/ 324424 w 982291"/>
                <a:gd name="connsiteY23" fmla="*/ 457240 h 1550589"/>
                <a:gd name="connsiteX24" fmla="*/ 323488 w 982291"/>
                <a:gd name="connsiteY24" fmla="*/ 439685 h 1550589"/>
                <a:gd name="connsiteX25" fmla="*/ 333524 w 982291"/>
                <a:gd name="connsiteY25" fmla="*/ 418032 h 1550589"/>
                <a:gd name="connsiteX26" fmla="*/ 500130 w 982291"/>
                <a:gd name="connsiteY26" fmla="*/ 312641 h 1550589"/>
                <a:gd name="connsiteX27" fmla="*/ 648376 w 982291"/>
                <a:gd name="connsiteY27" fmla="*/ 425454 h 1550589"/>
                <a:gd name="connsiteX28" fmla="*/ 657056 w 982291"/>
                <a:gd name="connsiteY28" fmla="*/ 440072 h 1550589"/>
                <a:gd name="connsiteX29" fmla="*/ 656379 w 982291"/>
                <a:gd name="connsiteY29" fmla="*/ 459144 h 1550589"/>
                <a:gd name="connsiteX30" fmla="*/ 455115 w 982291"/>
                <a:gd name="connsiteY30" fmla="*/ 642885 h 155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82291" h="1550589">
                  <a:moveTo>
                    <a:pt x="977878" y="440621"/>
                  </a:moveTo>
                  <a:cubicBezTo>
                    <a:pt x="977878" y="440621"/>
                    <a:pt x="977878" y="440621"/>
                    <a:pt x="977878" y="440621"/>
                  </a:cubicBezTo>
                  <a:cubicBezTo>
                    <a:pt x="972489" y="379890"/>
                    <a:pt x="955870" y="322160"/>
                    <a:pt x="928119" y="268077"/>
                  </a:cubicBezTo>
                  <a:cubicBezTo>
                    <a:pt x="895527" y="204571"/>
                    <a:pt x="851769" y="149035"/>
                    <a:pt x="794814" y="105891"/>
                  </a:cubicBezTo>
                  <a:cubicBezTo>
                    <a:pt x="692165" y="28187"/>
                    <a:pt x="577028" y="-10053"/>
                    <a:pt x="446757" y="2274"/>
                  </a:cubicBezTo>
                  <a:cubicBezTo>
                    <a:pt x="378701" y="8728"/>
                    <a:pt x="314485" y="26670"/>
                    <a:pt x="254625" y="59423"/>
                  </a:cubicBezTo>
                  <a:cubicBezTo>
                    <a:pt x="210707" y="83464"/>
                    <a:pt x="170661" y="113184"/>
                    <a:pt x="136165" y="149358"/>
                  </a:cubicBezTo>
                  <a:cubicBezTo>
                    <a:pt x="100636" y="186629"/>
                    <a:pt x="70432" y="228224"/>
                    <a:pt x="48489" y="275112"/>
                  </a:cubicBezTo>
                  <a:cubicBezTo>
                    <a:pt x="24351" y="326613"/>
                    <a:pt x="6087" y="379890"/>
                    <a:pt x="3215" y="437394"/>
                  </a:cubicBezTo>
                  <a:cubicBezTo>
                    <a:pt x="3215" y="437394"/>
                    <a:pt x="3215" y="437394"/>
                    <a:pt x="3215" y="437394"/>
                  </a:cubicBezTo>
                  <a:cubicBezTo>
                    <a:pt x="2279" y="439266"/>
                    <a:pt x="537" y="441105"/>
                    <a:pt x="504" y="442977"/>
                  </a:cubicBezTo>
                  <a:cubicBezTo>
                    <a:pt x="-238" y="483604"/>
                    <a:pt x="-1561" y="524102"/>
                    <a:pt x="8410" y="564277"/>
                  </a:cubicBezTo>
                  <a:cubicBezTo>
                    <a:pt x="38518" y="685610"/>
                    <a:pt x="96667" y="795003"/>
                    <a:pt x="154203" y="904428"/>
                  </a:cubicBezTo>
                  <a:cubicBezTo>
                    <a:pt x="197315" y="986392"/>
                    <a:pt x="244202" y="1066356"/>
                    <a:pt x="289476" y="1147158"/>
                  </a:cubicBezTo>
                  <a:cubicBezTo>
                    <a:pt x="318260" y="1198531"/>
                    <a:pt x="347851" y="1249484"/>
                    <a:pt x="375764" y="1301309"/>
                  </a:cubicBezTo>
                  <a:cubicBezTo>
                    <a:pt x="410551" y="1365912"/>
                    <a:pt x="445821" y="1430354"/>
                    <a:pt x="471475" y="1499378"/>
                  </a:cubicBezTo>
                  <a:cubicBezTo>
                    <a:pt x="477477" y="1515513"/>
                    <a:pt x="483512" y="1531615"/>
                    <a:pt x="490611" y="1550590"/>
                  </a:cubicBezTo>
                  <a:cubicBezTo>
                    <a:pt x="504067" y="1510317"/>
                    <a:pt x="518008" y="1473982"/>
                    <a:pt x="534626" y="1438808"/>
                  </a:cubicBezTo>
                  <a:cubicBezTo>
                    <a:pt x="579965" y="1342807"/>
                    <a:pt x="632596" y="1250678"/>
                    <a:pt x="684776" y="1158323"/>
                  </a:cubicBezTo>
                  <a:cubicBezTo>
                    <a:pt x="745636" y="1050608"/>
                    <a:pt x="808206" y="943829"/>
                    <a:pt x="863580" y="833145"/>
                  </a:cubicBezTo>
                  <a:cubicBezTo>
                    <a:pt x="912952" y="734466"/>
                    <a:pt x="962195" y="635560"/>
                    <a:pt x="979007" y="524844"/>
                  </a:cubicBezTo>
                  <a:cubicBezTo>
                    <a:pt x="983170" y="497060"/>
                    <a:pt x="983977" y="468631"/>
                    <a:pt x="977878" y="440621"/>
                  </a:cubicBezTo>
                  <a:close/>
                  <a:moveTo>
                    <a:pt x="455115" y="642885"/>
                  </a:moveTo>
                  <a:cubicBezTo>
                    <a:pt x="370537" y="625557"/>
                    <a:pt x="316195" y="548336"/>
                    <a:pt x="324424" y="457240"/>
                  </a:cubicBezTo>
                  <a:cubicBezTo>
                    <a:pt x="324973" y="451270"/>
                    <a:pt x="326973" y="445074"/>
                    <a:pt x="323488" y="439685"/>
                  </a:cubicBezTo>
                  <a:cubicBezTo>
                    <a:pt x="329619" y="433844"/>
                    <a:pt x="330652" y="425390"/>
                    <a:pt x="333524" y="418032"/>
                  </a:cubicBezTo>
                  <a:cubicBezTo>
                    <a:pt x="358113" y="355365"/>
                    <a:pt x="422878" y="309188"/>
                    <a:pt x="500130" y="312641"/>
                  </a:cubicBezTo>
                  <a:cubicBezTo>
                    <a:pt x="564540" y="315513"/>
                    <a:pt x="625497" y="360851"/>
                    <a:pt x="648376" y="425454"/>
                  </a:cubicBezTo>
                  <a:cubicBezTo>
                    <a:pt x="650280" y="430876"/>
                    <a:pt x="651086" y="437233"/>
                    <a:pt x="657056" y="440072"/>
                  </a:cubicBezTo>
                  <a:cubicBezTo>
                    <a:pt x="653765" y="446107"/>
                    <a:pt x="655669" y="452657"/>
                    <a:pt x="656379" y="459144"/>
                  </a:cubicBezTo>
                  <a:cubicBezTo>
                    <a:pt x="669286" y="574829"/>
                    <a:pt x="569122" y="666248"/>
                    <a:pt x="455115" y="642885"/>
                  </a:cubicBezTo>
                  <a:close/>
                </a:path>
              </a:pathLst>
            </a:custGeom>
            <a:solidFill>
              <a:srgbClr val="EB1F25"/>
            </a:solidFill>
            <a:ln w="3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Right Arrow 7">
            <a:extLst>
              <a:ext uri="{FF2B5EF4-FFF2-40B4-BE49-F238E27FC236}">
                <a16:creationId xmlns:a16="http://schemas.microsoft.com/office/drawing/2014/main" id="{34E533A5-3628-4818-8E07-1A07418C2DB6}"/>
              </a:ext>
            </a:extLst>
          </p:cNvPr>
          <p:cNvSpPr/>
          <p:nvPr/>
        </p:nvSpPr>
        <p:spPr>
          <a:xfrm rot="16200000">
            <a:off x="6781394" y="4182754"/>
            <a:ext cx="874767" cy="8261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ight Arrow 56">
            <a:extLst>
              <a:ext uri="{FF2B5EF4-FFF2-40B4-BE49-F238E27FC236}">
                <a16:creationId xmlns:a16="http://schemas.microsoft.com/office/drawing/2014/main" id="{DEC138FE-AEB9-4DA9-A258-E15E620208F9}"/>
              </a:ext>
            </a:extLst>
          </p:cNvPr>
          <p:cNvSpPr/>
          <p:nvPr/>
        </p:nvSpPr>
        <p:spPr>
          <a:xfrm rot="5400000">
            <a:off x="4487514" y="4182754"/>
            <a:ext cx="874767" cy="82619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513773-79E2-448D-ABEE-54737B1E13EB}"/>
              </a:ext>
            </a:extLst>
          </p:cNvPr>
          <p:cNvSpPr txBox="1"/>
          <p:nvPr/>
        </p:nvSpPr>
        <p:spPr>
          <a:xfrm>
            <a:off x="8277711" y="4861286"/>
            <a:ext cx="33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A600A2-19BB-4B02-9C3F-6FC10D08619E}"/>
              </a:ext>
            </a:extLst>
          </p:cNvPr>
          <p:cNvSpPr txBox="1"/>
          <p:nvPr/>
        </p:nvSpPr>
        <p:spPr>
          <a:xfrm>
            <a:off x="8277711" y="5872653"/>
            <a:ext cx="338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Freeform 17">
            <a:extLst>
              <a:ext uri="{FF2B5EF4-FFF2-40B4-BE49-F238E27FC236}">
                <a16:creationId xmlns:a16="http://schemas.microsoft.com/office/drawing/2014/main" id="{EB7D0229-0870-4FA6-87E7-4497B8901340}"/>
              </a:ext>
            </a:extLst>
          </p:cNvPr>
          <p:cNvSpPr/>
          <p:nvPr/>
        </p:nvSpPr>
        <p:spPr>
          <a:xfrm>
            <a:off x="7360801" y="5998161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Freeform 18">
            <a:extLst>
              <a:ext uri="{FF2B5EF4-FFF2-40B4-BE49-F238E27FC236}">
                <a16:creationId xmlns:a16="http://schemas.microsoft.com/office/drawing/2014/main" id="{DD890E1B-5A0B-4F4A-9312-E0F072D48FED}"/>
              </a:ext>
            </a:extLst>
          </p:cNvPr>
          <p:cNvSpPr/>
          <p:nvPr/>
        </p:nvSpPr>
        <p:spPr>
          <a:xfrm>
            <a:off x="7774457" y="4986794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D05F99-CB4C-4CD3-8FC3-911E78FA9319}"/>
              </a:ext>
            </a:extLst>
          </p:cNvPr>
          <p:cNvSpPr txBox="1"/>
          <p:nvPr/>
        </p:nvSpPr>
        <p:spPr>
          <a:xfrm>
            <a:off x="529899" y="4861286"/>
            <a:ext cx="339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2359F9-52AA-49A0-B3E1-95533F071605}"/>
              </a:ext>
            </a:extLst>
          </p:cNvPr>
          <p:cNvSpPr txBox="1"/>
          <p:nvPr/>
        </p:nvSpPr>
        <p:spPr>
          <a:xfrm>
            <a:off x="529899" y="5872653"/>
            <a:ext cx="339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Freeform 80">
            <a:extLst>
              <a:ext uri="{FF2B5EF4-FFF2-40B4-BE49-F238E27FC236}">
                <a16:creationId xmlns:a16="http://schemas.microsoft.com/office/drawing/2014/main" id="{056E76F4-DB00-4AF9-ABEB-BF12428DCA5D}"/>
              </a:ext>
            </a:extLst>
          </p:cNvPr>
          <p:cNvSpPr/>
          <p:nvPr/>
        </p:nvSpPr>
        <p:spPr>
          <a:xfrm rot="10800000">
            <a:off x="3938555" y="5998161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Freeform 81">
            <a:extLst>
              <a:ext uri="{FF2B5EF4-FFF2-40B4-BE49-F238E27FC236}">
                <a16:creationId xmlns:a16="http://schemas.microsoft.com/office/drawing/2014/main" id="{E0885D0F-EA68-4D71-8CD4-3F18F0DDD334}"/>
              </a:ext>
            </a:extLst>
          </p:cNvPr>
          <p:cNvSpPr/>
          <p:nvPr/>
        </p:nvSpPr>
        <p:spPr>
          <a:xfrm rot="10800000">
            <a:off x="3938555" y="4986794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162BB6A-70EA-401C-95CA-DB36DA087E04}"/>
              </a:ext>
            </a:extLst>
          </p:cNvPr>
          <p:cNvGrpSpPr/>
          <p:nvPr/>
        </p:nvGrpSpPr>
        <p:grpSpPr>
          <a:xfrm>
            <a:off x="8522094" y="2033811"/>
            <a:ext cx="2711712" cy="1068786"/>
            <a:chOff x="270023" y="1671304"/>
            <a:chExt cx="2279585" cy="107947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B55CD0-C1F4-4937-8AC9-8F12AB90AA21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2A6D96-1B67-4F5B-8E99-404EFE6A21D4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55BCCD-0A36-46A9-AD6D-9F86290C8FAD}"/>
              </a:ext>
            </a:extLst>
          </p:cNvPr>
          <p:cNvGrpSpPr/>
          <p:nvPr/>
        </p:nvGrpSpPr>
        <p:grpSpPr>
          <a:xfrm>
            <a:off x="958195" y="2033811"/>
            <a:ext cx="2734154" cy="1068786"/>
            <a:chOff x="270023" y="1671304"/>
            <a:chExt cx="2279585" cy="107947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B9ECE46-A6A1-46B8-B464-A066199C6D72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BA88FB-FFAC-44D1-966A-8A66F89083E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04AB693C-3896-4161-90E7-201C4D5A0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307638"/>
              </p:ext>
            </p:extLst>
          </p:nvPr>
        </p:nvGraphicFramePr>
        <p:xfrm>
          <a:off x="3635255" y="1769811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$145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D94C80EF-F675-4586-93F4-344362527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68500"/>
              </p:ext>
            </p:extLst>
          </p:nvPr>
        </p:nvGraphicFramePr>
        <p:xfrm>
          <a:off x="6329572" y="1769811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$280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Placeholder 5">
            <a:extLst>
              <a:ext uri="{FF2B5EF4-FFF2-40B4-BE49-F238E27FC236}">
                <a16:creationId xmlns:a16="http://schemas.microsoft.com/office/drawing/2014/main" id="{7D69F7EB-D94B-4C77-B1BC-C93873042D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910639"/>
              </p:ext>
            </p:extLst>
          </p:nvPr>
        </p:nvGraphicFramePr>
        <p:xfrm>
          <a:off x="9023889" y="1769811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11CBAB89-F0DB-4919-BDA1-2BA7979A6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730580"/>
              </p:ext>
            </p:extLst>
          </p:nvPr>
        </p:nvGraphicFramePr>
        <p:xfrm>
          <a:off x="940938" y="1769811"/>
          <a:ext cx="2232000" cy="4302452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99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7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$295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Options Here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Ultimate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FDA326-1357-4DA7-8AD8-FD12F7315E38}"/>
              </a:ext>
            </a:extLst>
          </p:cNvPr>
          <p:cNvSpPr/>
          <p:nvPr/>
        </p:nvSpPr>
        <p:spPr>
          <a:xfrm>
            <a:off x="0" y="4266061"/>
            <a:ext cx="12192000" cy="59974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FDDE7-9D51-46F4-9E77-9B507C54C0D0}"/>
              </a:ext>
            </a:extLst>
          </p:cNvPr>
          <p:cNvSpPr/>
          <p:nvPr/>
        </p:nvSpPr>
        <p:spPr>
          <a:xfrm>
            <a:off x="0" y="5039967"/>
            <a:ext cx="12192000" cy="59974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29477-6B33-463E-8E3B-DB1858E4D8B6}"/>
              </a:ext>
            </a:extLst>
          </p:cNvPr>
          <p:cNvSpPr/>
          <p:nvPr/>
        </p:nvSpPr>
        <p:spPr>
          <a:xfrm>
            <a:off x="0" y="5847211"/>
            <a:ext cx="12192000" cy="599748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C2381-9CFA-48DD-996C-08F4EDF415FB}"/>
              </a:ext>
            </a:extLst>
          </p:cNvPr>
          <p:cNvSpPr txBox="1"/>
          <p:nvPr/>
        </p:nvSpPr>
        <p:spPr>
          <a:xfrm>
            <a:off x="9308209" y="430432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  64,090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0D659-ADDD-4D6A-A237-8035B3FB1BC0}"/>
              </a:ext>
            </a:extLst>
          </p:cNvPr>
          <p:cNvSpPr txBox="1"/>
          <p:nvPr/>
        </p:nvSpPr>
        <p:spPr>
          <a:xfrm>
            <a:off x="9308209" y="5078231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$124,090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8EFB3-396A-461F-9675-D96F5E00D739}"/>
              </a:ext>
            </a:extLst>
          </p:cNvPr>
          <p:cNvSpPr txBox="1"/>
          <p:nvPr/>
        </p:nvSpPr>
        <p:spPr>
          <a:xfrm>
            <a:off x="9308209" y="588547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$234,090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80772-071C-45DF-96BF-CD0CEBB53EC2}"/>
              </a:ext>
            </a:extLst>
          </p:cNvPr>
          <p:cNvSpPr txBox="1"/>
          <p:nvPr/>
        </p:nvSpPr>
        <p:spPr>
          <a:xfrm>
            <a:off x="5403500" y="4426057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EE5A0-EC98-4E47-9EA4-B3D2AA42E22C}"/>
              </a:ext>
            </a:extLst>
          </p:cNvPr>
          <p:cNvSpPr txBox="1"/>
          <p:nvPr/>
        </p:nvSpPr>
        <p:spPr>
          <a:xfrm>
            <a:off x="1099040" y="4335103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03F3C-BDC6-4A9E-9471-E60D98859E70}"/>
              </a:ext>
            </a:extLst>
          </p:cNvPr>
          <p:cNvSpPr txBox="1"/>
          <p:nvPr/>
        </p:nvSpPr>
        <p:spPr>
          <a:xfrm>
            <a:off x="5403500" y="5199963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416FC0-7210-4E4F-A11D-BC9A569C7CDC}"/>
              </a:ext>
            </a:extLst>
          </p:cNvPr>
          <p:cNvSpPr txBox="1"/>
          <p:nvPr/>
        </p:nvSpPr>
        <p:spPr>
          <a:xfrm>
            <a:off x="1099040" y="5109009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DFED7-D11D-4774-96BA-A10325C445AE}"/>
              </a:ext>
            </a:extLst>
          </p:cNvPr>
          <p:cNvSpPr txBox="1"/>
          <p:nvPr/>
        </p:nvSpPr>
        <p:spPr>
          <a:xfrm>
            <a:off x="5403500" y="6007207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5B1A8-C031-44F0-AC38-814FFCE4420C}"/>
              </a:ext>
            </a:extLst>
          </p:cNvPr>
          <p:cNvSpPr txBox="1"/>
          <p:nvPr/>
        </p:nvSpPr>
        <p:spPr>
          <a:xfrm>
            <a:off x="1099040" y="5916253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D5C71-8F7E-402B-8C3A-749FCE25BDAD}"/>
              </a:ext>
            </a:extLst>
          </p:cNvPr>
          <p:cNvSpPr txBox="1"/>
          <p:nvPr/>
        </p:nvSpPr>
        <p:spPr>
          <a:xfrm>
            <a:off x="7696200" y="275655"/>
            <a:ext cx="39017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C688D3-15AD-472C-A884-0D8F7573210B}"/>
              </a:ext>
            </a:extLst>
          </p:cNvPr>
          <p:cNvSpPr txBox="1"/>
          <p:nvPr/>
        </p:nvSpPr>
        <p:spPr>
          <a:xfrm>
            <a:off x="7696200" y="922817"/>
            <a:ext cx="39017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22515" y="499057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E22EBB6-FF88-457D-B408-0284859D3A63}"/>
              </a:ext>
            </a:extLst>
          </p:cNvPr>
          <p:cNvSpPr/>
          <p:nvPr/>
        </p:nvSpPr>
        <p:spPr>
          <a:xfrm>
            <a:off x="4293499" y="987237"/>
            <a:ext cx="570852" cy="570850"/>
          </a:xfrm>
          <a:prstGeom prst="roundRect">
            <a:avLst/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6F1DD0-EF7B-47BB-9E5C-9112D7EC2374}"/>
              </a:ext>
            </a:extLst>
          </p:cNvPr>
          <p:cNvSpPr/>
          <p:nvPr/>
        </p:nvSpPr>
        <p:spPr>
          <a:xfrm>
            <a:off x="4251185" y="936856"/>
            <a:ext cx="570852" cy="5708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290EE-EE9F-4821-8596-6C0EE95B5EA8}"/>
              </a:ext>
            </a:extLst>
          </p:cNvPr>
          <p:cNvSpPr txBox="1"/>
          <p:nvPr/>
        </p:nvSpPr>
        <p:spPr>
          <a:xfrm>
            <a:off x="5050553" y="991449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979E0-958C-4A44-9ED0-A69E8FDD2CB4}"/>
              </a:ext>
            </a:extLst>
          </p:cNvPr>
          <p:cNvSpPr txBox="1"/>
          <p:nvPr/>
        </p:nvSpPr>
        <p:spPr>
          <a:xfrm>
            <a:off x="4822037" y="1621964"/>
            <a:ext cx="2639636" cy="15696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68A1F-0D6E-4861-BBA0-25C088D586E0}"/>
              </a:ext>
            </a:extLst>
          </p:cNvPr>
          <p:cNvSpPr txBox="1"/>
          <p:nvPr/>
        </p:nvSpPr>
        <p:spPr>
          <a:xfrm>
            <a:off x="4251185" y="991449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509D39-5EAA-4880-9C0A-F168ACAF6598}"/>
              </a:ext>
            </a:extLst>
          </p:cNvPr>
          <p:cNvSpPr/>
          <p:nvPr/>
        </p:nvSpPr>
        <p:spPr>
          <a:xfrm>
            <a:off x="8333630" y="987237"/>
            <a:ext cx="570852" cy="570850"/>
          </a:xfrm>
          <a:prstGeom prst="round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128BDC-0AD6-4529-BF79-AFB8C09ED33F}"/>
              </a:ext>
            </a:extLst>
          </p:cNvPr>
          <p:cNvSpPr/>
          <p:nvPr/>
        </p:nvSpPr>
        <p:spPr>
          <a:xfrm>
            <a:off x="8291316" y="936856"/>
            <a:ext cx="570852" cy="5708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90F30C-9A33-412D-840D-73E6E804565E}"/>
              </a:ext>
            </a:extLst>
          </p:cNvPr>
          <p:cNvSpPr txBox="1"/>
          <p:nvPr/>
        </p:nvSpPr>
        <p:spPr>
          <a:xfrm>
            <a:off x="9090684" y="991449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30388-C48E-4498-AE2A-DA22F4B0B84C}"/>
              </a:ext>
            </a:extLst>
          </p:cNvPr>
          <p:cNvSpPr txBox="1"/>
          <p:nvPr/>
        </p:nvSpPr>
        <p:spPr>
          <a:xfrm>
            <a:off x="8862168" y="1621964"/>
            <a:ext cx="2639636" cy="15696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040EB-DDAE-4BED-9BB7-1629C05B40DD}"/>
              </a:ext>
            </a:extLst>
          </p:cNvPr>
          <p:cNvSpPr txBox="1"/>
          <p:nvPr/>
        </p:nvSpPr>
        <p:spPr>
          <a:xfrm>
            <a:off x="8291316" y="991449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512CEF-0999-46DF-B8D3-7AFB3145A824}"/>
              </a:ext>
            </a:extLst>
          </p:cNvPr>
          <p:cNvSpPr/>
          <p:nvPr/>
        </p:nvSpPr>
        <p:spPr>
          <a:xfrm>
            <a:off x="4293499" y="3860509"/>
            <a:ext cx="570852" cy="570850"/>
          </a:xfrm>
          <a:prstGeom prst="roundRect">
            <a:avLst/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EC73FA-7863-4915-8D9E-890464113631}"/>
              </a:ext>
            </a:extLst>
          </p:cNvPr>
          <p:cNvSpPr/>
          <p:nvPr/>
        </p:nvSpPr>
        <p:spPr>
          <a:xfrm>
            <a:off x="4251185" y="3810128"/>
            <a:ext cx="570852" cy="5708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F0F9C-8971-4489-9DF9-4841F31A2BFB}"/>
              </a:ext>
            </a:extLst>
          </p:cNvPr>
          <p:cNvSpPr txBox="1"/>
          <p:nvPr/>
        </p:nvSpPr>
        <p:spPr>
          <a:xfrm>
            <a:off x="5050553" y="3864721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A4D27-DAB5-4679-8DB7-495666081026}"/>
              </a:ext>
            </a:extLst>
          </p:cNvPr>
          <p:cNvSpPr txBox="1"/>
          <p:nvPr/>
        </p:nvSpPr>
        <p:spPr>
          <a:xfrm>
            <a:off x="4822037" y="4495236"/>
            <a:ext cx="2639636" cy="15696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ADA0D4-1E75-40A9-A54D-CFBF513F0CFA}"/>
              </a:ext>
            </a:extLst>
          </p:cNvPr>
          <p:cNvSpPr txBox="1"/>
          <p:nvPr/>
        </p:nvSpPr>
        <p:spPr>
          <a:xfrm>
            <a:off x="4251185" y="3864721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AAC2512-86D2-4270-8173-5CC5EC7CA613}"/>
              </a:ext>
            </a:extLst>
          </p:cNvPr>
          <p:cNvSpPr/>
          <p:nvPr/>
        </p:nvSpPr>
        <p:spPr>
          <a:xfrm>
            <a:off x="8333630" y="3860509"/>
            <a:ext cx="570852" cy="570850"/>
          </a:xfrm>
          <a:prstGeom prst="round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2F9C9B-8EAE-4B7A-A3EB-7C4C68DA5714}"/>
              </a:ext>
            </a:extLst>
          </p:cNvPr>
          <p:cNvSpPr/>
          <p:nvPr/>
        </p:nvSpPr>
        <p:spPr>
          <a:xfrm>
            <a:off x="8291316" y="3810128"/>
            <a:ext cx="570852" cy="5708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F31C9D-AF48-4B1F-AF06-124CD09386DA}"/>
              </a:ext>
            </a:extLst>
          </p:cNvPr>
          <p:cNvSpPr txBox="1"/>
          <p:nvPr/>
        </p:nvSpPr>
        <p:spPr>
          <a:xfrm>
            <a:off x="9090684" y="3864721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E3348-63B8-444B-AEC0-15176768B42E}"/>
              </a:ext>
            </a:extLst>
          </p:cNvPr>
          <p:cNvSpPr txBox="1"/>
          <p:nvPr/>
        </p:nvSpPr>
        <p:spPr>
          <a:xfrm>
            <a:off x="8862168" y="4495236"/>
            <a:ext cx="2639636" cy="15696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548201-10EB-4259-8812-D7B4D54206E5}"/>
              </a:ext>
            </a:extLst>
          </p:cNvPr>
          <p:cNvSpPr txBox="1"/>
          <p:nvPr/>
        </p:nvSpPr>
        <p:spPr>
          <a:xfrm>
            <a:off x="8291316" y="3864721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DB8CD609-CECD-4055-B347-192E638EA476}"/>
              </a:ext>
            </a:extLst>
          </p:cNvPr>
          <p:cNvSpPr/>
          <p:nvPr/>
        </p:nvSpPr>
        <p:spPr>
          <a:xfrm rot="5400000">
            <a:off x="4611137" y="-1609417"/>
            <a:ext cx="2436200" cy="10244081"/>
          </a:xfrm>
          <a:prstGeom prst="uturnArrow">
            <a:avLst>
              <a:gd name="adj1" fmla="val 1618"/>
              <a:gd name="adj2" fmla="val 3798"/>
              <a:gd name="adj3" fmla="val 6374"/>
              <a:gd name="adj4" fmla="val 48506"/>
              <a:gd name="adj5" fmla="val 9611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90616DF5-B5A3-4E1B-B05F-889909490CEA}"/>
              </a:ext>
            </a:extLst>
          </p:cNvPr>
          <p:cNvSpPr/>
          <p:nvPr/>
        </p:nvSpPr>
        <p:spPr>
          <a:xfrm>
            <a:off x="5303057" y="4229714"/>
            <a:ext cx="1798550" cy="7935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1632140B-2DA4-449B-9C77-78CC73276F1A}"/>
              </a:ext>
            </a:extLst>
          </p:cNvPr>
          <p:cNvSpPr/>
          <p:nvPr/>
        </p:nvSpPr>
        <p:spPr>
          <a:xfrm>
            <a:off x="5236333" y="4553691"/>
            <a:ext cx="1798550" cy="674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" name="Rounded Rectangle 31">
            <a:extLst>
              <a:ext uri="{FF2B5EF4-FFF2-40B4-BE49-F238E27FC236}">
                <a16:creationId xmlns:a16="http://schemas.microsoft.com/office/drawing/2014/main" id="{6C5C1834-1DAA-4FAB-B220-2126FD6A27E8}"/>
              </a:ext>
            </a:extLst>
          </p:cNvPr>
          <p:cNvSpPr/>
          <p:nvPr/>
        </p:nvSpPr>
        <p:spPr>
          <a:xfrm>
            <a:off x="4312407" y="1870339"/>
            <a:ext cx="1798550" cy="7935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Rounded Rectangle 32">
            <a:extLst>
              <a:ext uri="{FF2B5EF4-FFF2-40B4-BE49-F238E27FC236}">
                <a16:creationId xmlns:a16="http://schemas.microsoft.com/office/drawing/2014/main" id="{C503B33A-5F6F-4EB1-88E8-EBB2756440E8}"/>
              </a:ext>
            </a:extLst>
          </p:cNvPr>
          <p:cNvSpPr/>
          <p:nvPr/>
        </p:nvSpPr>
        <p:spPr>
          <a:xfrm>
            <a:off x="4245683" y="2194316"/>
            <a:ext cx="1798550" cy="674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9" name="Rounded Rectangle 22">
            <a:extLst>
              <a:ext uri="{FF2B5EF4-FFF2-40B4-BE49-F238E27FC236}">
                <a16:creationId xmlns:a16="http://schemas.microsoft.com/office/drawing/2014/main" id="{A6D44697-8C55-4E61-82F4-B7A3A55A4A3B}"/>
              </a:ext>
            </a:extLst>
          </p:cNvPr>
          <p:cNvSpPr/>
          <p:nvPr/>
        </p:nvSpPr>
        <p:spPr>
          <a:xfrm>
            <a:off x="1307446" y="1870339"/>
            <a:ext cx="1798550" cy="7935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9A57BDB5-09DA-4189-A4CC-3D6771336C7E}"/>
              </a:ext>
            </a:extLst>
          </p:cNvPr>
          <p:cNvSpPr/>
          <p:nvPr/>
        </p:nvSpPr>
        <p:spPr>
          <a:xfrm>
            <a:off x="1240722" y="2194316"/>
            <a:ext cx="1798550" cy="674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B32433-0E85-4D00-9697-14B0F4D1EEEB}"/>
              </a:ext>
            </a:extLst>
          </p:cNvPr>
          <p:cNvSpPr txBox="1"/>
          <p:nvPr/>
        </p:nvSpPr>
        <p:spPr>
          <a:xfrm>
            <a:off x="1304959" y="1899874"/>
            <a:ext cx="180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DA5D80-D48F-4FCB-9BD7-8382E155C432}"/>
              </a:ext>
            </a:extLst>
          </p:cNvPr>
          <p:cNvSpPr txBox="1"/>
          <p:nvPr/>
        </p:nvSpPr>
        <p:spPr>
          <a:xfrm>
            <a:off x="4309921" y="1899874"/>
            <a:ext cx="180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619743-E982-4ADA-8738-C423FA4941AE}"/>
              </a:ext>
            </a:extLst>
          </p:cNvPr>
          <p:cNvSpPr txBox="1"/>
          <p:nvPr/>
        </p:nvSpPr>
        <p:spPr>
          <a:xfrm>
            <a:off x="5308356" y="4238259"/>
            <a:ext cx="180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204DA754-2512-4E99-BB76-F8053B8383CD}"/>
              </a:ext>
            </a:extLst>
          </p:cNvPr>
          <p:cNvSpPr/>
          <p:nvPr/>
        </p:nvSpPr>
        <p:spPr>
          <a:xfrm>
            <a:off x="8291735" y="4229714"/>
            <a:ext cx="1798550" cy="79350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1" name="Rounded Rectangle 41">
            <a:extLst>
              <a:ext uri="{FF2B5EF4-FFF2-40B4-BE49-F238E27FC236}">
                <a16:creationId xmlns:a16="http://schemas.microsoft.com/office/drawing/2014/main" id="{6BADB631-2BFD-4977-8E5B-4A3EE091EEC7}"/>
              </a:ext>
            </a:extLst>
          </p:cNvPr>
          <p:cNvSpPr/>
          <p:nvPr/>
        </p:nvSpPr>
        <p:spPr>
          <a:xfrm>
            <a:off x="8225011" y="4553691"/>
            <a:ext cx="1798550" cy="6746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14A996-B0F0-40F0-B207-4F766F5A1E51}"/>
              </a:ext>
            </a:extLst>
          </p:cNvPr>
          <p:cNvGrpSpPr/>
          <p:nvPr/>
        </p:nvGrpSpPr>
        <p:grpSpPr>
          <a:xfrm>
            <a:off x="5317735" y="4653827"/>
            <a:ext cx="1717148" cy="497531"/>
            <a:chOff x="3130993" y="4208708"/>
            <a:chExt cx="1715538" cy="8291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E83E74-8AE7-4392-8C4B-24A8BA8BDB2A}"/>
                </a:ext>
              </a:extLst>
            </p:cNvPr>
            <p:cNvSpPr txBox="1"/>
            <p:nvPr/>
          </p:nvSpPr>
          <p:spPr>
            <a:xfrm>
              <a:off x="3134992" y="4576236"/>
              <a:ext cx="1711539" cy="4616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cs typeface="Arial" pitchFamily="34" charset="0"/>
                </a:rPr>
                <a:t>Simple PowerPoint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99CCD4-2F4F-4F30-A631-3A58FD5181FF}"/>
                </a:ext>
              </a:extLst>
            </p:cNvPr>
            <p:cNvSpPr txBox="1"/>
            <p:nvPr/>
          </p:nvSpPr>
          <p:spPr>
            <a:xfrm>
              <a:off x="3130993" y="4208708"/>
              <a:ext cx="1715537" cy="461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F96E1E-8BA4-48DC-A68B-2E103EE704FA}"/>
              </a:ext>
            </a:extLst>
          </p:cNvPr>
          <p:cNvGrpSpPr/>
          <p:nvPr/>
        </p:nvGrpSpPr>
        <p:grpSpPr>
          <a:xfrm>
            <a:off x="4327085" y="2294452"/>
            <a:ext cx="1717148" cy="497531"/>
            <a:chOff x="3130993" y="4208708"/>
            <a:chExt cx="1715538" cy="8291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77B969-A290-430E-876D-555220E740A0}"/>
                </a:ext>
              </a:extLst>
            </p:cNvPr>
            <p:cNvSpPr txBox="1"/>
            <p:nvPr/>
          </p:nvSpPr>
          <p:spPr>
            <a:xfrm>
              <a:off x="3134992" y="4576236"/>
              <a:ext cx="1711539" cy="4616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cs typeface="Arial" pitchFamily="34" charset="0"/>
                </a:rPr>
                <a:t>Simple PowerPoint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AA9928-7C32-48BE-ABF9-79CD6798E88E}"/>
                </a:ext>
              </a:extLst>
            </p:cNvPr>
            <p:cNvSpPr txBox="1"/>
            <p:nvPr/>
          </p:nvSpPr>
          <p:spPr>
            <a:xfrm>
              <a:off x="3130993" y="4208708"/>
              <a:ext cx="1715536" cy="461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69C0F3-92F9-4BD7-BFCD-479CA602F80E}"/>
              </a:ext>
            </a:extLst>
          </p:cNvPr>
          <p:cNvGrpSpPr/>
          <p:nvPr/>
        </p:nvGrpSpPr>
        <p:grpSpPr>
          <a:xfrm>
            <a:off x="1322124" y="2294452"/>
            <a:ext cx="1717148" cy="497531"/>
            <a:chOff x="3130993" y="4208708"/>
            <a:chExt cx="1715538" cy="8291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0DA1A8-8791-4791-A1E5-DEBA060BCC79}"/>
                </a:ext>
              </a:extLst>
            </p:cNvPr>
            <p:cNvSpPr txBox="1"/>
            <p:nvPr/>
          </p:nvSpPr>
          <p:spPr>
            <a:xfrm>
              <a:off x="3134992" y="4576236"/>
              <a:ext cx="1711539" cy="4616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cs typeface="Arial" pitchFamily="34" charset="0"/>
                </a:rPr>
                <a:t>Simple PowerPoint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C82142-777A-4A90-A45B-3C88FB8D4A60}"/>
                </a:ext>
              </a:extLst>
            </p:cNvPr>
            <p:cNvSpPr txBox="1"/>
            <p:nvPr/>
          </p:nvSpPr>
          <p:spPr>
            <a:xfrm>
              <a:off x="3130993" y="4208708"/>
              <a:ext cx="1715537" cy="461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ECF660-BFCA-45CF-8EE1-27ADB0CFBFC9}"/>
              </a:ext>
            </a:extLst>
          </p:cNvPr>
          <p:cNvGrpSpPr/>
          <p:nvPr/>
        </p:nvGrpSpPr>
        <p:grpSpPr>
          <a:xfrm>
            <a:off x="8306413" y="4653827"/>
            <a:ext cx="1717148" cy="497531"/>
            <a:chOff x="3130993" y="4208708"/>
            <a:chExt cx="1715538" cy="82916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D179BC-DC45-4AED-B7F5-B467FE828752}"/>
                </a:ext>
              </a:extLst>
            </p:cNvPr>
            <p:cNvSpPr txBox="1"/>
            <p:nvPr/>
          </p:nvSpPr>
          <p:spPr>
            <a:xfrm>
              <a:off x="3134992" y="4576236"/>
              <a:ext cx="1711539" cy="4616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cs typeface="Arial" pitchFamily="34" charset="0"/>
                </a:rPr>
                <a:t>Simple PowerPoint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AF0B5D-257C-43F7-A6B6-C90C02CDB81A}"/>
                </a:ext>
              </a:extLst>
            </p:cNvPr>
            <p:cNvSpPr txBox="1"/>
            <p:nvPr/>
          </p:nvSpPr>
          <p:spPr>
            <a:xfrm>
              <a:off x="3130993" y="4208708"/>
              <a:ext cx="1715537" cy="461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B664C96-5769-4625-8021-3E78C7EE2966}"/>
              </a:ext>
            </a:extLst>
          </p:cNvPr>
          <p:cNvSpPr txBox="1"/>
          <p:nvPr/>
        </p:nvSpPr>
        <p:spPr>
          <a:xfrm>
            <a:off x="8313318" y="4238259"/>
            <a:ext cx="180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1FB649-54AD-4910-B66B-ED1FA2C2AEC8}"/>
              </a:ext>
            </a:extLst>
          </p:cNvPr>
          <p:cNvGrpSpPr/>
          <p:nvPr/>
        </p:nvGrpSpPr>
        <p:grpSpPr>
          <a:xfrm>
            <a:off x="2031944" y="4246263"/>
            <a:ext cx="2709411" cy="1732333"/>
            <a:chOff x="1296842" y="1881831"/>
            <a:chExt cx="2709411" cy="173233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A3445FC-0FA8-46C6-BECD-2723A731B9DB}"/>
                </a:ext>
              </a:extLst>
            </p:cNvPr>
            <p:cNvSpPr/>
            <p:nvPr/>
          </p:nvSpPr>
          <p:spPr>
            <a:xfrm>
              <a:off x="1363566" y="1881831"/>
              <a:ext cx="1798550" cy="7935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9B12DC7-6A97-49D8-8C9C-00A628313FED}"/>
                </a:ext>
              </a:extLst>
            </p:cNvPr>
            <p:cNvSpPr/>
            <p:nvPr/>
          </p:nvSpPr>
          <p:spPr>
            <a:xfrm>
              <a:off x="1296842" y="2205808"/>
              <a:ext cx="1798550" cy="674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407037-9DBB-4D6D-B1A9-7AFE8BAB665C}"/>
                </a:ext>
              </a:extLst>
            </p:cNvPr>
            <p:cNvSpPr txBox="1"/>
            <p:nvPr/>
          </p:nvSpPr>
          <p:spPr>
            <a:xfrm>
              <a:off x="1361078" y="1911366"/>
              <a:ext cx="1801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9C4EA0A-9E2F-4673-B8E4-612225BF41ED}"/>
                </a:ext>
              </a:extLst>
            </p:cNvPr>
            <p:cNvGrpSpPr/>
            <p:nvPr/>
          </p:nvGrpSpPr>
          <p:grpSpPr>
            <a:xfrm>
              <a:off x="1378244" y="2305944"/>
              <a:ext cx="1717148" cy="497531"/>
              <a:chOff x="3130993" y="4208708"/>
              <a:chExt cx="1715538" cy="8291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9F347C-F6B8-486E-B366-91AD8E7D4A44}"/>
                  </a:ext>
                </a:extLst>
              </p:cNvPr>
              <p:cNvSpPr txBox="1"/>
              <p:nvPr/>
            </p:nvSpPr>
            <p:spPr>
              <a:xfrm>
                <a:off x="3134992" y="4576236"/>
                <a:ext cx="1711539" cy="461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cs typeface="Arial" pitchFamily="34" charset="0"/>
                  </a:rPr>
                  <a:t>Simple PowerPoint </a:t>
                </a:r>
                <a:endParaRPr lang="ko-KR" altLang="en-US" sz="1200" dirty="0"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094335-21AD-4C81-A765-44303C0DA26F}"/>
                  </a:ext>
                </a:extLst>
              </p:cNvPr>
              <p:cNvSpPr txBox="1"/>
              <p:nvPr/>
            </p:nvSpPr>
            <p:spPr>
              <a:xfrm>
                <a:off x="3130993" y="4208708"/>
                <a:ext cx="1715537" cy="4616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cs typeface="Arial" pitchFamily="34" charset="0"/>
                  </a:rPr>
                  <a:t>Your Text Here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DE7712-5EEF-450B-9A08-B8F6C8DF52D7}"/>
                </a:ext>
              </a:extLst>
            </p:cNvPr>
            <p:cNvSpPr txBox="1"/>
            <p:nvPr/>
          </p:nvSpPr>
          <p:spPr>
            <a:xfrm>
              <a:off x="1559389" y="2967833"/>
              <a:ext cx="2446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288BE6E-2F87-4D98-BF8C-AC1554D892A9}"/>
              </a:ext>
            </a:extLst>
          </p:cNvPr>
          <p:cNvSpPr txBox="1"/>
          <p:nvPr/>
        </p:nvSpPr>
        <p:spPr>
          <a:xfrm>
            <a:off x="1503269" y="2956341"/>
            <a:ext cx="244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66F10E-5C67-4002-8225-1E03B5FEDC56}"/>
              </a:ext>
            </a:extLst>
          </p:cNvPr>
          <p:cNvSpPr txBox="1"/>
          <p:nvPr/>
        </p:nvSpPr>
        <p:spPr>
          <a:xfrm>
            <a:off x="4508229" y="2956341"/>
            <a:ext cx="244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E491B6-801D-4707-AA01-D4D4BF6AE6C9}"/>
              </a:ext>
            </a:extLst>
          </p:cNvPr>
          <p:cNvSpPr txBox="1"/>
          <p:nvPr/>
        </p:nvSpPr>
        <p:spPr>
          <a:xfrm>
            <a:off x="5403815" y="5332265"/>
            <a:ext cx="244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FD0CE9-14A4-4160-BCCB-C181166F58E2}"/>
              </a:ext>
            </a:extLst>
          </p:cNvPr>
          <p:cNvSpPr txBox="1"/>
          <p:nvPr/>
        </p:nvSpPr>
        <p:spPr>
          <a:xfrm>
            <a:off x="8408775" y="5332265"/>
            <a:ext cx="244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9F7D8B6-02B4-4451-A3A0-467C420231A2}"/>
              </a:ext>
            </a:extLst>
          </p:cNvPr>
          <p:cNvGrpSpPr/>
          <p:nvPr/>
        </p:nvGrpSpPr>
        <p:grpSpPr>
          <a:xfrm>
            <a:off x="7248158" y="1853790"/>
            <a:ext cx="2646910" cy="1748882"/>
            <a:chOff x="8008762" y="4244371"/>
            <a:chExt cx="2646910" cy="1748882"/>
          </a:xfrm>
        </p:grpSpPr>
        <p:sp>
          <p:nvSpPr>
            <p:cNvPr id="23" name="Rounded Rectangle 40">
              <a:extLst>
                <a:ext uri="{FF2B5EF4-FFF2-40B4-BE49-F238E27FC236}">
                  <a16:creationId xmlns:a16="http://schemas.microsoft.com/office/drawing/2014/main" id="{69382EC9-96FD-4C1D-8BE4-5FB266A15DDD}"/>
                </a:ext>
              </a:extLst>
            </p:cNvPr>
            <p:cNvSpPr/>
            <p:nvPr/>
          </p:nvSpPr>
          <p:spPr>
            <a:xfrm>
              <a:off x="8075486" y="4244371"/>
              <a:ext cx="1798550" cy="79350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" name="Rounded Rectangle 41">
              <a:extLst>
                <a:ext uri="{FF2B5EF4-FFF2-40B4-BE49-F238E27FC236}">
                  <a16:creationId xmlns:a16="http://schemas.microsoft.com/office/drawing/2014/main" id="{5370D511-FB1C-4BBC-8733-7CA967FE8C0B}"/>
                </a:ext>
              </a:extLst>
            </p:cNvPr>
            <p:cNvSpPr/>
            <p:nvPr/>
          </p:nvSpPr>
          <p:spPr>
            <a:xfrm>
              <a:off x="8008762" y="4568348"/>
              <a:ext cx="1798550" cy="67466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FB095A-CA5D-48B8-94FB-5E1E6E530213}"/>
                </a:ext>
              </a:extLst>
            </p:cNvPr>
            <p:cNvSpPr txBox="1"/>
            <p:nvPr/>
          </p:nvSpPr>
          <p:spPr>
            <a:xfrm>
              <a:off x="8113352" y="4252916"/>
              <a:ext cx="1801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194CD32-569A-4932-9A39-3B0DB524EDF5}"/>
                </a:ext>
              </a:extLst>
            </p:cNvPr>
            <p:cNvGrpSpPr/>
            <p:nvPr/>
          </p:nvGrpSpPr>
          <p:grpSpPr>
            <a:xfrm>
              <a:off x="8090164" y="4668484"/>
              <a:ext cx="1717148" cy="497531"/>
              <a:chOff x="3130993" y="4208708"/>
              <a:chExt cx="1715538" cy="8291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883B4B-C0FF-4DE3-A68F-29D6FE4259B6}"/>
                  </a:ext>
                </a:extLst>
              </p:cNvPr>
              <p:cNvSpPr txBox="1"/>
              <p:nvPr/>
            </p:nvSpPr>
            <p:spPr>
              <a:xfrm>
                <a:off x="3134992" y="4576236"/>
                <a:ext cx="1711539" cy="461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itchFamily="2" charset="2"/>
                  <a:buChar char="v"/>
                </a:pPr>
                <a:r>
                  <a:rPr lang="en-US" altLang="ko-KR" sz="1200" dirty="0">
                    <a:cs typeface="Arial" pitchFamily="34" charset="0"/>
                  </a:rPr>
                  <a:t>Simple PowerPoint </a:t>
                </a:r>
                <a:endParaRPr lang="ko-KR" altLang="en-US" sz="1200" dirty="0"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0FC3C0-1ECE-4A91-8AEF-0DB555F0A675}"/>
                  </a:ext>
                </a:extLst>
              </p:cNvPr>
              <p:cNvSpPr txBox="1"/>
              <p:nvPr/>
            </p:nvSpPr>
            <p:spPr>
              <a:xfrm>
                <a:off x="3130993" y="4208708"/>
                <a:ext cx="1715537" cy="4616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cs typeface="Arial" pitchFamily="34" charset="0"/>
                  </a:rPr>
                  <a:t>Your Text Here</a:t>
                </a:r>
                <a:endParaRPr lang="ko-KR" altLang="en-US" sz="1200" b="1" dirty="0">
                  <a:cs typeface="Arial" pitchFamily="34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3518F-479C-46C7-A109-CD82A55B9040}"/>
                </a:ext>
              </a:extLst>
            </p:cNvPr>
            <p:cNvSpPr txBox="1"/>
            <p:nvPr/>
          </p:nvSpPr>
          <p:spPr>
            <a:xfrm>
              <a:off x="8208808" y="5346922"/>
              <a:ext cx="2446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A67860-462E-4EFD-82E9-C538BFF89C07}"/>
              </a:ext>
            </a:extLst>
          </p:cNvPr>
          <p:cNvGrpSpPr/>
          <p:nvPr/>
        </p:nvGrpSpPr>
        <p:grpSpPr>
          <a:xfrm>
            <a:off x="6170743" y="3786030"/>
            <a:ext cx="5472000" cy="1152128"/>
            <a:chOff x="-568416" y="1916832"/>
            <a:chExt cx="4104456" cy="1152128"/>
          </a:xfrm>
        </p:grpSpPr>
        <p:sp>
          <p:nvSpPr>
            <p:cNvPr id="4" name="Right Arrow 8">
              <a:extLst>
                <a:ext uri="{FF2B5EF4-FFF2-40B4-BE49-F238E27FC236}">
                  <a16:creationId xmlns:a16="http://schemas.microsoft.com/office/drawing/2014/main" id="{F8586FBC-9FB8-493D-A3A4-B5E606A1CF1C}"/>
                </a:ext>
              </a:extLst>
            </p:cNvPr>
            <p:cNvSpPr/>
            <p:nvPr/>
          </p:nvSpPr>
          <p:spPr>
            <a:xfrm>
              <a:off x="-568416" y="19168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chemeClr val="accent4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AAD85A-1AE4-4447-8E1F-BF3117EB0741}"/>
                </a:ext>
              </a:extLst>
            </p:cNvPr>
            <p:cNvSpPr txBox="1"/>
            <p:nvPr/>
          </p:nvSpPr>
          <p:spPr>
            <a:xfrm>
              <a:off x="633925" y="2214555"/>
              <a:ext cx="232639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456210-F326-4AEA-AEEB-19AD39939DCA}"/>
              </a:ext>
            </a:extLst>
          </p:cNvPr>
          <p:cNvGrpSpPr/>
          <p:nvPr/>
        </p:nvGrpSpPr>
        <p:grpSpPr>
          <a:xfrm>
            <a:off x="549258" y="3005128"/>
            <a:ext cx="5472000" cy="1152128"/>
            <a:chOff x="4694684" y="1960632"/>
            <a:chExt cx="4104456" cy="1152128"/>
          </a:xfrm>
        </p:grpSpPr>
        <p:sp>
          <p:nvSpPr>
            <p:cNvPr id="7" name="Right Arrow 11">
              <a:extLst>
                <a:ext uri="{FF2B5EF4-FFF2-40B4-BE49-F238E27FC236}">
                  <a16:creationId xmlns:a16="http://schemas.microsoft.com/office/drawing/2014/main" id="{3BA557E7-FA6E-4157-AA84-69A1051AF57E}"/>
                </a:ext>
              </a:extLst>
            </p:cNvPr>
            <p:cNvSpPr/>
            <p:nvPr/>
          </p:nvSpPr>
          <p:spPr>
            <a:xfrm rot="10800000">
              <a:off x="4694684" y="19606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chemeClr val="accent1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C2D8D4-ADDC-49DE-9A63-76B196038CBF}"/>
                </a:ext>
              </a:extLst>
            </p:cNvPr>
            <p:cNvSpPr txBox="1"/>
            <p:nvPr/>
          </p:nvSpPr>
          <p:spPr>
            <a:xfrm>
              <a:off x="5272684" y="2258355"/>
              <a:ext cx="232715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A5EEFE-6A9C-445C-B8CF-8E614FE83000}"/>
              </a:ext>
            </a:extLst>
          </p:cNvPr>
          <p:cNvGrpSpPr/>
          <p:nvPr/>
        </p:nvGrpSpPr>
        <p:grpSpPr>
          <a:xfrm>
            <a:off x="5777865" y="2013012"/>
            <a:ext cx="830997" cy="830997"/>
            <a:chOff x="3686782" y="1692612"/>
            <a:chExt cx="1235413" cy="1235413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B967EBD-3450-41AD-ACC4-48F33B9FE126}"/>
                </a:ext>
              </a:extLst>
            </p:cNvPr>
            <p:cNvSpPr/>
            <p:nvPr/>
          </p:nvSpPr>
          <p:spPr>
            <a:xfrm rot="8100000">
              <a:off x="3686782" y="1692612"/>
              <a:ext cx="1235413" cy="1235413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E250DD-71AB-44A2-BEE3-61C4A93591AD}"/>
                </a:ext>
              </a:extLst>
            </p:cNvPr>
            <p:cNvSpPr/>
            <p:nvPr/>
          </p:nvSpPr>
          <p:spPr>
            <a:xfrm>
              <a:off x="3780149" y="1785979"/>
              <a:ext cx="1048679" cy="10486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656280-C076-446C-97D1-82B74AD78929}"/>
              </a:ext>
            </a:extLst>
          </p:cNvPr>
          <p:cNvGrpSpPr/>
          <p:nvPr/>
        </p:nvGrpSpPr>
        <p:grpSpPr>
          <a:xfrm rot="10800000">
            <a:off x="5190261" y="5204156"/>
            <a:ext cx="830997" cy="830997"/>
            <a:chOff x="3686782" y="1692612"/>
            <a:chExt cx="1235413" cy="1235413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8F6FAAE1-65E1-40D6-8ABC-4EECC6414F14}"/>
                </a:ext>
              </a:extLst>
            </p:cNvPr>
            <p:cNvSpPr/>
            <p:nvPr/>
          </p:nvSpPr>
          <p:spPr>
            <a:xfrm rot="8100000">
              <a:off x="3686782" y="1692612"/>
              <a:ext cx="1235413" cy="1235413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0CBC1F-31F9-4F93-B839-C5BAAEF2346C}"/>
                </a:ext>
              </a:extLst>
            </p:cNvPr>
            <p:cNvSpPr/>
            <p:nvPr/>
          </p:nvSpPr>
          <p:spPr>
            <a:xfrm>
              <a:off x="3780149" y="1785979"/>
              <a:ext cx="1048679" cy="10486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92B4A3-EAA0-49AF-B2C2-7C27AE691C29}"/>
              </a:ext>
            </a:extLst>
          </p:cNvPr>
          <p:cNvGrpSpPr/>
          <p:nvPr/>
        </p:nvGrpSpPr>
        <p:grpSpPr>
          <a:xfrm>
            <a:off x="8322332" y="4995936"/>
            <a:ext cx="2487510" cy="1099865"/>
            <a:chOff x="1636030" y="4917230"/>
            <a:chExt cx="3359796" cy="10998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967E9-A265-48FD-9805-622E72D71881}"/>
                </a:ext>
              </a:extLst>
            </p:cNvPr>
            <p:cNvSpPr txBox="1"/>
            <p:nvPr/>
          </p:nvSpPr>
          <p:spPr>
            <a:xfrm>
              <a:off x="1636030" y="5186098"/>
              <a:ext cx="33597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F3C5AB-8E11-4073-90B7-D920B973E11F}"/>
                </a:ext>
              </a:extLst>
            </p:cNvPr>
            <p:cNvSpPr txBox="1"/>
            <p:nvPr/>
          </p:nvSpPr>
          <p:spPr>
            <a:xfrm>
              <a:off x="1636030" y="4917230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B23E99-4894-49BF-AA78-D61FA0D6149B}"/>
              </a:ext>
            </a:extLst>
          </p:cNvPr>
          <p:cNvGrpSpPr/>
          <p:nvPr/>
        </p:nvGrpSpPr>
        <p:grpSpPr>
          <a:xfrm>
            <a:off x="1813570" y="1848246"/>
            <a:ext cx="2487510" cy="1099865"/>
            <a:chOff x="1636030" y="4917230"/>
            <a:chExt cx="3359796" cy="10998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4A8032-EB06-4E82-95B1-A549497AD14B}"/>
                </a:ext>
              </a:extLst>
            </p:cNvPr>
            <p:cNvSpPr txBox="1"/>
            <p:nvPr/>
          </p:nvSpPr>
          <p:spPr>
            <a:xfrm>
              <a:off x="1636030" y="5186098"/>
              <a:ext cx="33597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0BCA9A-EA27-44D2-B59D-B8377C2B5B98}"/>
                </a:ext>
              </a:extLst>
            </p:cNvPr>
            <p:cNvSpPr txBox="1"/>
            <p:nvPr/>
          </p:nvSpPr>
          <p:spPr>
            <a:xfrm>
              <a:off x="1636030" y="4917230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Rounded Rectangle 27">
            <a:extLst>
              <a:ext uri="{FF2B5EF4-FFF2-40B4-BE49-F238E27FC236}">
                <a16:creationId xmlns:a16="http://schemas.microsoft.com/office/drawing/2014/main" id="{07A4F4BC-41F7-4292-A13A-FF1BF9C30924}"/>
              </a:ext>
            </a:extLst>
          </p:cNvPr>
          <p:cNvSpPr/>
          <p:nvPr/>
        </p:nvSpPr>
        <p:spPr>
          <a:xfrm>
            <a:off x="5415397" y="5468994"/>
            <a:ext cx="380723" cy="29244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A0F9C390-30A3-429F-A311-6028A6CB9093}"/>
              </a:ext>
            </a:extLst>
          </p:cNvPr>
          <p:cNvSpPr/>
          <p:nvPr/>
        </p:nvSpPr>
        <p:spPr>
          <a:xfrm>
            <a:off x="6021258" y="2245199"/>
            <a:ext cx="380723" cy="3285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E86BC3-24E8-41A1-8830-47F5DC5E927F}"/>
              </a:ext>
            </a:extLst>
          </p:cNvPr>
          <p:cNvGrpSpPr/>
          <p:nvPr/>
        </p:nvGrpSpPr>
        <p:grpSpPr>
          <a:xfrm>
            <a:off x="1261640" y="2227508"/>
            <a:ext cx="9668721" cy="3506518"/>
            <a:chOff x="1387483" y="2019284"/>
            <a:chExt cx="9668721" cy="35065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BDF3D84-499F-46C9-8FB8-94AA141BDEBA}"/>
                </a:ext>
              </a:extLst>
            </p:cNvPr>
            <p:cNvGrpSpPr/>
            <p:nvPr/>
          </p:nvGrpSpPr>
          <p:grpSpPr>
            <a:xfrm>
              <a:off x="7696408" y="2019284"/>
              <a:ext cx="3359796" cy="1270002"/>
              <a:chOff x="1636030" y="3252293"/>
              <a:chExt cx="3359796" cy="127000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3617AC-DFD4-4765-8FEA-9F8F5DBF1C52}"/>
                  </a:ext>
                </a:extLst>
              </p:cNvPr>
              <p:cNvSpPr txBox="1"/>
              <p:nvPr/>
            </p:nvSpPr>
            <p:spPr>
              <a:xfrm>
                <a:off x="1636030" y="3506632"/>
                <a:ext cx="33597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I hope and I believe that this Template will your Time, Money and Reputation. Easy to change colors, photos and Text.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 can simply impress your audience.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D4AA3C-EB33-4B30-B08F-72B708EBD9D3}"/>
                  </a:ext>
                </a:extLst>
              </p:cNvPr>
              <p:cNvSpPr txBox="1"/>
              <p:nvPr/>
            </p:nvSpPr>
            <p:spPr>
              <a:xfrm>
                <a:off x="1636030" y="3252293"/>
                <a:ext cx="3359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Add 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570A18-AA51-407F-93D4-3D8320C8BA8C}"/>
                </a:ext>
              </a:extLst>
            </p:cNvPr>
            <p:cNvGrpSpPr/>
            <p:nvPr/>
          </p:nvGrpSpPr>
          <p:grpSpPr>
            <a:xfrm>
              <a:off x="1387483" y="4255800"/>
              <a:ext cx="3359796" cy="1270002"/>
              <a:chOff x="1636030" y="3252293"/>
              <a:chExt cx="3359796" cy="127000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26B3EB-336A-4241-ADC6-A5404D72E08B}"/>
                  </a:ext>
                </a:extLst>
              </p:cNvPr>
              <p:cNvSpPr txBox="1"/>
              <p:nvPr/>
            </p:nvSpPr>
            <p:spPr>
              <a:xfrm>
                <a:off x="1636030" y="3506632"/>
                <a:ext cx="33597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I hope and I believe that this Template will your Time, Money and Reputation. Easy to change colors, photos and Text.</a:t>
                </a:r>
                <a:r>
                  <a: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 can simply impress your audience.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83D538-6651-4F6E-88F2-15B61450797C}"/>
                  </a:ext>
                </a:extLst>
              </p:cNvPr>
              <p:cNvSpPr txBox="1"/>
              <p:nvPr/>
            </p:nvSpPr>
            <p:spPr>
              <a:xfrm>
                <a:off x="1636030" y="3252293"/>
                <a:ext cx="3359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Add 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184566-3CB3-485E-98DC-8EACCAFDEC20}"/>
              </a:ext>
            </a:extLst>
          </p:cNvPr>
          <p:cNvGrpSpPr/>
          <p:nvPr/>
        </p:nvGrpSpPr>
        <p:grpSpPr>
          <a:xfrm>
            <a:off x="4784885" y="2463460"/>
            <a:ext cx="2588952" cy="2509336"/>
            <a:chOff x="4113357" y="571500"/>
            <a:chExt cx="3755953" cy="364045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FC8D958-47BF-4463-A13A-F74371522C02}"/>
                </a:ext>
              </a:extLst>
            </p:cNvPr>
            <p:cNvGrpSpPr/>
            <p:nvPr/>
          </p:nvGrpSpPr>
          <p:grpSpPr>
            <a:xfrm>
              <a:off x="4113357" y="571500"/>
              <a:ext cx="3755953" cy="3640454"/>
              <a:chOff x="8245666" y="1149228"/>
              <a:chExt cx="3755953" cy="3640454"/>
            </a:xfrm>
            <a:solidFill>
              <a:schemeClr val="accent2"/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15852DB-63E6-4590-8B22-37394F14B6C5}"/>
                  </a:ext>
                </a:extLst>
              </p:cNvPr>
              <p:cNvSpPr/>
              <p:nvPr/>
            </p:nvSpPr>
            <p:spPr>
              <a:xfrm>
                <a:off x="9267944" y="1608332"/>
                <a:ext cx="2733675" cy="3181350"/>
              </a:xfrm>
              <a:custGeom>
                <a:avLst/>
                <a:gdLst>
                  <a:gd name="connsiteX0" fmla="*/ 2160516 w 2733675"/>
                  <a:gd name="connsiteY0" fmla="*/ 930593 h 3181350"/>
                  <a:gd name="connsiteX1" fmla="*/ 2030976 w 2733675"/>
                  <a:gd name="connsiteY1" fmla="*/ 1176338 h 3181350"/>
                  <a:gd name="connsiteX2" fmla="*/ 917503 w 2733675"/>
                  <a:gd name="connsiteY2" fmla="*/ 2543175 h 3181350"/>
                  <a:gd name="connsiteX3" fmla="*/ 254563 w 2733675"/>
                  <a:gd name="connsiteY3" fmla="*/ 3052763 h 3181350"/>
                  <a:gd name="connsiteX4" fmla="*/ 223131 w 2733675"/>
                  <a:gd name="connsiteY4" fmla="*/ 3042285 h 3181350"/>
                  <a:gd name="connsiteX5" fmla="*/ 42156 w 2733675"/>
                  <a:gd name="connsiteY5" fmla="*/ 2341245 h 3181350"/>
                  <a:gd name="connsiteX6" fmla="*/ 7866 w 2733675"/>
                  <a:gd name="connsiteY6" fmla="*/ 1731645 h 3181350"/>
                  <a:gd name="connsiteX7" fmla="*/ 275519 w 2733675"/>
                  <a:gd name="connsiteY7" fmla="*/ 1079183 h 3181350"/>
                  <a:gd name="connsiteX8" fmla="*/ 719383 w 2733675"/>
                  <a:gd name="connsiteY8" fmla="*/ 780098 h 3181350"/>
                  <a:gd name="connsiteX9" fmla="*/ 1295646 w 2733675"/>
                  <a:gd name="connsiteY9" fmla="*/ 602933 h 3181350"/>
                  <a:gd name="connsiteX10" fmla="*/ 1938583 w 2733675"/>
                  <a:gd name="connsiteY10" fmla="*/ 435292 h 3181350"/>
                  <a:gd name="connsiteX11" fmla="*/ 2379591 w 2733675"/>
                  <a:gd name="connsiteY11" fmla="*/ 197168 h 3181350"/>
                  <a:gd name="connsiteX12" fmla="*/ 2462458 w 2733675"/>
                  <a:gd name="connsiteY12" fmla="*/ 106680 h 3181350"/>
                  <a:gd name="connsiteX13" fmla="*/ 2529133 w 2733675"/>
                  <a:gd name="connsiteY13" fmla="*/ 0 h 3181350"/>
                  <a:gd name="connsiteX14" fmla="*/ 2572948 w 2733675"/>
                  <a:gd name="connsiteY14" fmla="*/ 172403 h 3181350"/>
                  <a:gd name="connsiteX15" fmla="*/ 2686296 w 2733675"/>
                  <a:gd name="connsiteY15" fmla="*/ 754380 h 3181350"/>
                  <a:gd name="connsiteX16" fmla="*/ 2723444 w 2733675"/>
                  <a:gd name="connsiteY16" fmla="*/ 1638300 h 3181350"/>
                  <a:gd name="connsiteX17" fmla="*/ 2520561 w 2733675"/>
                  <a:gd name="connsiteY17" fmla="*/ 2395538 h 3181350"/>
                  <a:gd name="connsiteX18" fmla="*/ 2168136 w 2733675"/>
                  <a:gd name="connsiteY18" fmla="*/ 2827973 h 3181350"/>
                  <a:gd name="connsiteX19" fmla="*/ 1865241 w 2733675"/>
                  <a:gd name="connsiteY19" fmla="*/ 3012758 h 3181350"/>
                  <a:gd name="connsiteX20" fmla="*/ 1408994 w 2733675"/>
                  <a:gd name="connsiteY20" fmla="*/ 3148013 h 3181350"/>
                  <a:gd name="connsiteX21" fmla="*/ 752721 w 2733675"/>
                  <a:gd name="connsiteY21" fmla="*/ 3177540 h 3181350"/>
                  <a:gd name="connsiteX22" fmla="*/ 547933 w 2733675"/>
                  <a:gd name="connsiteY22" fmla="*/ 3162300 h 3181350"/>
                  <a:gd name="connsiteX23" fmla="*/ 393628 w 2733675"/>
                  <a:gd name="connsiteY23" fmla="*/ 3141345 h 3181350"/>
                  <a:gd name="connsiteX24" fmla="*/ 339336 w 2733675"/>
                  <a:gd name="connsiteY24" fmla="*/ 3137535 h 3181350"/>
                  <a:gd name="connsiteX25" fmla="*/ 323144 w 2733675"/>
                  <a:gd name="connsiteY25" fmla="*/ 3133725 h 3181350"/>
                  <a:gd name="connsiteX26" fmla="*/ 334573 w 2733675"/>
                  <a:gd name="connsiteY26" fmla="*/ 3119438 h 3181350"/>
                  <a:gd name="connsiteX27" fmla="*/ 534598 w 2733675"/>
                  <a:gd name="connsiteY27" fmla="*/ 2997518 h 3181350"/>
                  <a:gd name="connsiteX28" fmla="*/ 1953823 w 2733675"/>
                  <a:gd name="connsiteY28" fmla="*/ 1418273 h 3181350"/>
                  <a:gd name="connsiteX29" fmla="*/ 2157658 w 2733675"/>
                  <a:gd name="connsiteY29" fmla="*/ 950595 h 3181350"/>
                  <a:gd name="connsiteX30" fmla="*/ 2162421 w 2733675"/>
                  <a:gd name="connsiteY30" fmla="*/ 933450 h 3181350"/>
                  <a:gd name="connsiteX31" fmla="*/ 2166231 w 2733675"/>
                  <a:gd name="connsiteY31" fmla="*/ 927735 h 3181350"/>
                  <a:gd name="connsiteX32" fmla="*/ 2163373 w 2733675"/>
                  <a:gd name="connsiteY32" fmla="*/ 924878 h 3181350"/>
                  <a:gd name="connsiteX33" fmla="*/ 2160516 w 2733675"/>
                  <a:gd name="connsiteY33" fmla="*/ 930593 h 318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33675" h="3181350">
                    <a:moveTo>
                      <a:pt x="2160516" y="930593"/>
                    </a:moveTo>
                    <a:cubicBezTo>
                      <a:pt x="2117653" y="1012508"/>
                      <a:pt x="2075744" y="1095375"/>
                      <a:pt x="2030976" y="1176338"/>
                    </a:cubicBezTo>
                    <a:cubicBezTo>
                      <a:pt x="1742369" y="1699260"/>
                      <a:pt x="1366131" y="2150745"/>
                      <a:pt x="917503" y="2543175"/>
                    </a:cubicBezTo>
                    <a:cubicBezTo>
                      <a:pt x="707001" y="2727008"/>
                      <a:pt x="485069" y="2895600"/>
                      <a:pt x="254563" y="3052763"/>
                    </a:cubicBezTo>
                    <a:cubicBezTo>
                      <a:pt x="236466" y="3065145"/>
                      <a:pt x="230751" y="3066098"/>
                      <a:pt x="223131" y="3042285"/>
                    </a:cubicBezTo>
                    <a:cubicBezTo>
                      <a:pt x="130738" y="2756535"/>
                      <a:pt x="83113" y="2572703"/>
                      <a:pt x="42156" y="2341245"/>
                    </a:cubicBezTo>
                    <a:cubicBezTo>
                      <a:pt x="5961" y="2139315"/>
                      <a:pt x="-11184" y="1936433"/>
                      <a:pt x="7866" y="1731645"/>
                    </a:cubicBezTo>
                    <a:cubicBezTo>
                      <a:pt x="30726" y="1486853"/>
                      <a:pt x="106926" y="1263968"/>
                      <a:pt x="275519" y="1079183"/>
                    </a:cubicBezTo>
                    <a:cubicBezTo>
                      <a:pt x="399344" y="943928"/>
                      <a:pt x="552696" y="851535"/>
                      <a:pt x="719383" y="780098"/>
                    </a:cubicBezTo>
                    <a:cubicBezTo>
                      <a:pt x="905121" y="701040"/>
                      <a:pt x="1099431" y="649605"/>
                      <a:pt x="1295646" y="602933"/>
                    </a:cubicBezTo>
                    <a:cubicBezTo>
                      <a:pt x="1510911" y="550545"/>
                      <a:pt x="1728081" y="506730"/>
                      <a:pt x="1938583" y="435292"/>
                    </a:cubicBezTo>
                    <a:cubicBezTo>
                      <a:pt x="2099556" y="381000"/>
                      <a:pt x="2251956" y="312420"/>
                      <a:pt x="2379591" y="197168"/>
                    </a:cubicBezTo>
                    <a:cubicBezTo>
                      <a:pt x="2410071" y="169545"/>
                      <a:pt x="2437694" y="140018"/>
                      <a:pt x="2462458" y="106680"/>
                    </a:cubicBezTo>
                    <a:cubicBezTo>
                      <a:pt x="2486271" y="74295"/>
                      <a:pt x="2509131" y="40958"/>
                      <a:pt x="2529133" y="0"/>
                    </a:cubicBezTo>
                    <a:cubicBezTo>
                      <a:pt x="2544373" y="60960"/>
                      <a:pt x="2559614" y="116205"/>
                      <a:pt x="2572948" y="172403"/>
                    </a:cubicBezTo>
                    <a:cubicBezTo>
                      <a:pt x="2618669" y="364808"/>
                      <a:pt x="2658673" y="559118"/>
                      <a:pt x="2686296" y="754380"/>
                    </a:cubicBezTo>
                    <a:cubicBezTo>
                      <a:pt x="2728206" y="1047750"/>
                      <a:pt x="2749161" y="1342073"/>
                      <a:pt x="2723444" y="1638300"/>
                    </a:cubicBezTo>
                    <a:cubicBezTo>
                      <a:pt x="2700583" y="1902143"/>
                      <a:pt x="2643433" y="2157413"/>
                      <a:pt x="2520561" y="2395538"/>
                    </a:cubicBezTo>
                    <a:cubicBezTo>
                      <a:pt x="2432931" y="2564130"/>
                      <a:pt x="2316726" y="2708910"/>
                      <a:pt x="2168136" y="2827973"/>
                    </a:cubicBezTo>
                    <a:cubicBezTo>
                      <a:pt x="2074791" y="2903220"/>
                      <a:pt x="1972873" y="2963228"/>
                      <a:pt x="1865241" y="3012758"/>
                    </a:cubicBezTo>
                    <a:cubicBezTo>
                      <a:pt x="1719508" y="3079433"/>
                      <a:pt x="1566156" y="3121343"/>
                      <a:pt x="1408994" y="3148013"/>
                    </a:cubicBezTo>
                    <a:cubicBezTo>
                      <a:pt x="1191823" y="3185160"/>
                      <a:pt x="972748" y="3188018"/>
                      <a:pt x="752721" y="3177540"/>
                    </a:cubicBezTo>
                    <a:cubicBezTo>
                      <a:pt x="684141" y="3174683"/>
                      <a:pt x="615561" y="3168015"/>
                      <a:pt x="547933" y="3162300"/>
                    </a:cubicBezTo>
                    <a:cubicBezTo>
                      <a:pt x="496498" y="3157538"/>
                      <a:pt x="445063" y="3149918"/>
                      <a:pt x="393628" y="3141345"/>
                    </a:cubicBezTo>
                    <a:cubicBezTo>
                      <a:pt x="375531" y="3138488"/>
                      <a:pt x="357433" y="3134678"/>
                      <a:pt x="339336" y="3137535"/>
                    </a:cubicBezTo>
                    <a:cubicBezTo>
                      <a:pt x="333621" y="3138488"/>
                      <a:pt x="326001" y="3140393"/>
                      <a:pt x="323144" y="3133725"/>
                    </a:cubicBezTo>
                    <a:cubicBezTo>
                      <a:pt x="319333" y="3125153"/>
                      <a:pt x="328858" y="3122295"/>
                      <a:pt x="334573" y="3119438"/>
                    </a:cubicBezTo>
                    <a:cubicBezTo>
                      <a:pt x="401248" y="3078480"/>
                      <a:pt x="468876" y="3039428"/>
                      <a:pt x="534598" y="2997518"/>
                    </a:cubicBezTo>
                    <a:cubicBezTo>
                      <a:pt x="1151819" y="2601278"/>
                      <a:pt x="1626163" y="2075498"/>
                      <a:pt x="1953823" y="1418273"/>
                    </a:cubicBezTo>
                    <a:cubicBezTo>
                      <a:pt x="2030023" y="1265873"/>
                      <a:pt x="2097651" y="1109663"/>
                      <a:pt x="2157658" y="950595"/>
                    </a:cubicBezTo>
                    <a:cubicBezTo>
                      <a:pt x="2159564" y="944880"/>
                      <a:pt x="2160516" y="939165"/>
                      <a:pt x="2162421" y="933450"/>
                    </a:cubicBezTo>
                    <a:cubicBezTo>
                      <a:pt x="2163373" y="931545"/>
                      <a:pt x="2165278" y="929640"/>
                      <a:pt x="2166231" y="927735"/>
                    </a:cubicBezTo>
                    <a:cubicBezTo>
                      <a:pt x="2166231" y="927735"/>
                      <a:pt x="2164326" y="925830"/>
                      <a:pt x="2163373" y="924878"/>
                    </a:cubicBezTo>
                    <a:cubicBezTo>
                      <a:pt x="2162421" y="925830"/>
                      <a:pt x="2161469" y="927735"/>
                      <a:pt x="2160516" y="9305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7DB3850-144C-4CF1-85AC-96AF5221ED9D}"/>
                  </a:ext>
                </a:extLst>
              </p:cNvPr>
              <p:cNvSpPr/>
              <p:nvPr/>
            </p:nvSpPr>
            <p:spPr>
              <a:xfrm>
                <a:off x="8245666" y="1149228"/>
                <a:ext cx="1733550" cy="3343275"/>
              </a:xfrm>
              <a:custGeom>
                <a:avLst/>
                <a:gdLst>
                  <a:gd name="connsiteX0" fmla="*/ 1007284 w 1733550"/>
                  <a:gd name="connsiteY0" fmla="*/ 2741295 h 3343275"/>
                  <a:gd name="connsiteX1" fmla="*/ 930131 w 1733550"/>
                  <a:gd name="connsiteY1" fmla="*/ 2366963 h 3343275"/>
                  <a:gd name="connsiteX2" fmla="*/ 868219 w 1733550"/>
                  <a:gd name="connsiteY2" fmla="*/ 1476375 h 3343275"/>
                  <a:gd name="connsiteX3" fmla="*/ 929179 w 1733550"/>
                  <a:gd name="connsiteY3" fmla="*/ 875347 h 3343275"/>
                  <a:gd name="connsiteX4" fmla="*/ 931084 w 1733550"/>
                  <a:gd name="connsiteY4" fmla="*/ 855345 h 3343275"/>
                  <a:gd name="connsiteX5" fmla="*/ 1096819 w 1733550"/>
                  <a:gd name="connsiteY5" fmla="*/ 3348038 h 3343275"/>
                  <a:gd name="connsiteX6" fmla="*/ 1014904 w 1733550"/>
                  <a:gd name="connsiteY6" fmla="*/ 3311843 h 3343275"/>
                  <a:gd name="connsiteX7" fmla="*/ 886316 w 1733550"/>
                  <a:gd name="connsiteY7" fmla="*/ 3243263 h 3343275"/>
                  <a:gd name="connsiteX8" fmla="*/ 818688 w 1733550"/>
                  <a:gd name="connsiteY8" fmla="*/ 3202305 h 3343275"/>
                  <a:gd name="connsiteX9" fmla="*/ 302434 w 1733550"/>
                  <a:gd name="connsiteY9" fmla="*/ 2772728 h 3343275"/>
                  <a:gd name="connsiteX10" fmla="*/ 8111 w 1733550"/>
                  <a:gd name="connsiteY10" fmla="*/ 2094548 h 3343275"/>
                  <a:gd name="connsiteX11" fmla="*/ 72881 w 1733550"/>
                  <a:gd name="connsiteY11" fmla="*/ 1495425 h 3343275"/>
                  <a:gd name="connsiteX12" fmla="*/ 450071 w 1733550"/>
                  <a:gd name="connsiteY12" fmla="*/ 764858 h 3343275"/>
                  <a:gd name="connsiteX13" fmla="*/ 629141 w 1733550"/>
                  <a:gd name="connsiteY13" fmla="*/ 531495 h 3343275"/>
                  <a:gd name="connsiteX14" fmla="*/ 1130156 w 1733550"/>
                  <a:gd name="connsiteY14" fmla="*/ 14288 h 3343275"/>
                  <a:gd name="connsiteX15" fmla="*/ 1148254 w 1733550"/>
                  <a:gd name="connsiteY15" fmla="*/ 0 h 3343275"/>
                  <a:gd name="connsiteX16" fmla="*/ 1152064 w 1733550"/>
                  <a:gd name="connsiteY16" fmla="*/ 133350 h 3343275"/>
                  <a:gd name="connsiteX17" fmla="*/ 1249219 w 1733550"/>
                  <a:gd name="connsiteY17" fmla="*/ 456248 h 3343275"/>
                  <a:gd name="connsiteX18" fmla="*/ 1501631 w 1733550"/>
                  <a:gd name="connsiteY18" fmla="*/ 859155 h 3343275"/>
                  <a:gd name="connsiteX19" fmla="*/ 1729279 w 1733550"/>
                  <a:gd name="connsiteY19" fmla="*/ 1151573 h 3343275"/>
                  <a:gd name="connsiteX20" fmla="*/ 1726421 w 1733550"/>
                  <a:gd name="connsiteY20" fmla="*/ 1175385 h 3343275"/>
                  <a:gd name="connsiteX21" fmla="*/ 1559734 w 1733550"/>
                  <a:gd name="connsiteY21" fmla="*/ 1252538 h 3343275"/>
                  <a:gd name="connsiteX22" fmla="*/ 1120631 w 1733550"/>
                  <a:gd name="connsiteY22" fmla="*/ 1684973 h 3343275"/>
                  <a:gd name="connsiteX23" fmla="*/ 992996 w 1733550"/>
                  <a:gd name="connsiteY23" fmla="*/ 2122170 h 3343275"/>
                  <a:gd name="connsiteX24" fmla="*/ 1017761 w 1733550"/>
                  <a:gd name="connsiteY24" fmla="*/ 2724150 h 3343275"/>
                  <a:gd name="connsiteX25" fmla="*/ 1019666 w 1733550"/>
                  <a:gd name="connsiteY25" fmla="*/ 2742248 h 3343275"/>
                  <a:gd name="connsiteX26" fmla="*/ 1007284 w 1733550"/>
                  <a:gd name="connsiteY26" fmla="*/ 2741295 h 3343275"/>
                  <a:gd name="connsiteX27" fmla="*/ 934894 w 1733550"/>
                  <a:gd name="connsiteY27" fmla="*/ 839153 h 3343275"/>
                  <a:gd name="connsiteX28" fmla="*/ 932036 w 1733550"/>
                  <a:gd name="connsiteY28" fmla="*/ 834390 h 3343275"/>
                  <a:gd name="connsiteX29" fmla="*/ 930131 w 1733550"/>
                  <a:gd name="connsiteY29" fmla="*/ 839153 h 3343275"/>
                  <a:gd name="connsiteX30" fmla="*/ 932036 w 1733550"/>
                  <a:gd name="connsiteY30" fmla="*/ 845820 h 3343275"/>
                  <a:gd name="connsiteX31" fmla="*/ 934894 w 1733550"/>
                  <a:gd name="connsiteY31" fmla="*/ 839153 h 334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33550" h="3343275">
                    <a:moveTo>
                      <a:pt x="1007284" y="2741295"/>
                    </a:moveTo>
                    <a:cubicBezTo>
                      <a:pt x="974899" y="2617470"/>
                      <a:pt x="951086" y="2492693"/>
                      <a:pt x="930131" y="2366963"/>
                    </a:cubicBezTo>
                    <a:cubicBezTo>
                      <a:pt x="880601" y="2072640"/>
                      <a:pt x="859646" y="1775460"/>
                      <a:pt x="868219" y="1476375"/>
                    </a:cubicBezTo>
                    <a:cubicBezTo>
                      <a:pt x="873934" y="1274445"/>
                      <a:pt x="894888" y="1074420"/>
                      <a:pt x="929179" y="875347"/>
                    </a:cubicBezTo>
                    <a:cubicBezTo>
                      <a:pt x="930131" y="868680"/>
                      <a:pt x="931084" y="862013"/>
                      <a:pt x="931084" y="855345"/>
                    </a:cubicBezTo>
                    <a:cubicBezTo>
                      <a:pt x="784399" y="1348740"/>
                      <a:pt x="621521" y="2273618"/>
                      <a:pt x="1096819" y="3348038"/>
                    </a:cubicBezTo>
                    <a:cubicBezTo>
                      <a:pt x="1068244" y="3333750"/>
                      <a:pt x="1040621" y="3328988"/>
                      <a:pt x="1014904" y="3311843"/>
                    </a:cubicBezTo>
                    <a:cubicBezTo>
                      <a:pt x="974899" y="3284220"/>
                      <a:pt x="930131" y="3264218"/>
                      <a:pt x="886316" y="3243263"/>
                    </a:cubicBezTo>
                    <a:cubicBezTo>
                      <a:pt x="862504" y="3231833"/>
                      <a:pt x="841549" y="3215640"/>
                      <a:pt x="818688" y="3202305"/>
                    </a:cubicBezTo>
                    <a:cubicBezTo>
                      <a:pt x="624379" y="3086100"/>
                      <a:pt x="447213" y="2947988"/>
                      <a:pt x="302434" y="2772728"/>
                    </a:cubicBezTo>
                    <a:cubicBezTo>
                      <a:pt x="139556" y="2575560"/>
                      <a:pt x="35734" y="2350770"/>
                      <a:pt x="8111" y="2094548"/>
                    </a:cubicBezTo>
                    <a:cubicBezTo>
                      <a:pt x="-14749" y="1890713"/>
                      <a:pt x="11921" y="1690688"/>
                      <a:pt x="72881" y="1495425"/>
                    </a:cubicBezTo>
                    <a:cubicBezTo>
                      <a:pt x="154796" y="1229678"/>
                      <a:pt x="290051" y="990600"/>
                      <a:pt x="450071" y="764858"/>
                    </a:cubicBezTo>
                    <a:cubicBezTo>
                      <a:pt x="507221" y="684848"/>
                      <a:pt x="565324" y="605790"/>
                      <a:pt x="629141" y="531495"/>
                    </a:cubicBezTo>
                    <a:cubicBezTo>
                      <a:pt x="784399" y="348615"/>
                      <a:pt x="951086" y="175260"/>
                      <a:pt x="1130156" y="14288"/>
                    </a:cubicBezTo>
                    <a:cubicBezTo>
                      <a:pt x="1134919" y="9525"/>
                      <a:pt x="1140634" y="5715"/>
                      <a:pt x="1148254" y="0"/>
                    </a:cubicBezTo>
                    <a:cubicBezTo>
                      <a:pt x="1149206" y="47625"/>
                      <a:pt x="1147301" y="90488"/>
                      <a:pt x="1152064" y="133350"/>
                    </a:cubicBezTo>
                    <a:cubicBezTo>
                      <a:pt x="1164446" y="246698"/>
                      <a:pt x="1200641" y="353378"/>
                      <a:pt x="1249219" y="456248"/>
                    </a:cubicBezTo>
                    <a:cubicBezTo>
                      <a:pt x="1316846" y="600075"/>
                      <a:pt x="1406381" y="732473"/>
                      <a:pt x="1501631" y="859155"/>
                    </a:cubicBezTo>
                    <a:cubicBezTo>
                      <a:pt x="1575926" y="958215"/>
                      <a:pt x="1653079" y="1054418"/>
                      <a:pt x="1729279" y="1151573"/>
                    </a:cubicBezTo>
                    <a:cubicBezTo>
                      <a:pt x="1735946" y="1160145"/>
                      <a:pt x="1746424" y="1170623"/>
                      <a:pt x="1726421" y="1175385"/>
                    </a:cubicBezTo>
                    <a:cubicBezTo>
                      <a:pt x="1666414" y="1191578"/>
                      <a:pt x="1613074" y="1223010"/>
                      <a:pt x="1559734" y="1252538"/>
                    </a:cubicBezTo>
                    <a:cubicBezTo>
                      <a:pt x="1373044" y="1355408"/>
                      <a:pt x="1220644" y="1494473"/>
                      <a:pt x="1120631" y="1684973"/>
                    </a:cubicBezTo>
                    <a:cubicBezTo>
                      <a:pt x="1048241" y="1822133"/>
                      <a:pt x="1010141" y="1968818"/>
                      <a:pt x="992996" y="2122170"/>
                    </a:cubicBezTo>
                    <a:cubicBezTo>
                      <a:pt x="971088" y="2324100"/>
                      <a:pt x="985376" y="2525078"/>
                      <a:pt x="1017761" y="2724150"/>
                    </a:cubicBezTo>
                    <a:cubicBezTo>
                      <a:pt x="1018713" y="2729865"/>
                      <a:pt x="1018713" y="2736533"/>
                      <a:pt x="1019666" y="2742248"/>
                    </a:cubicBezTo>
                    <a:cubicBezTo>
                      <a:pt x="1014904" y="2741295"/>
                      <a:pt x="1011094" y="2741295"/>
                      <a:pt x="1007284" y="2741295"/>
                    </a:cubicBezTo>
                    <a:close/>
                    <a:moveTo>
                      <a:pt x="934894" y="839153"/>
                    </a:moveTo>
                    <a:cubicBezTo>
                      <a:pt x="933941" y="837247"/>
                      <a:pt x="932988" y="836295"/>
                      <a:pt x="932036" y="834390"/>
                    </a:cubicBezTo>
                    <a:cubicBezTo>
                      <a:pt x="931084" y="836295"/>
                      <a:pt x="930131" y="837247"/>
                      <a:pt x="930131" y="839153"/>
                    </a:cubicBezTo>
                    <a:cubicBezTo>
                      <a:pt x="930131" y="841058"/>
                      <a:pt x="931084" y="843915"/>
                      <a:pt x="932036" y="845820"/>
                    </a:cubicBezTo>
                    <a:cubicBezTo>
                      <a:pt x="932988" y="843915"/>
                      <a:pt x="933941" y="842010"/>
                      <a:pt x="934894" y="839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3BB2EA-C141-4B07-8D74-FA8402FBAF39}"/>
                </a:ext>
              </a:extLst>
            </p:cNvPr>
            <p:cNvSpPr/>
            <p:nvPr/>
          </p:nvSpPr>
          <p:spPr>
            <a:xfrm>
              <a:off x="6203991" y="2536216"/>
              <a:ext cx="597113" cy="8927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8071C9-EFF8-48F2-AAC5-3A1E964FCC03}"/>
                </a:ext>
              </a:extLst>
            </p:cNvPr>
            <p:cNvSpPr/>
            <p:nvPr/>
          </p:nvSpPr>
          <p:spPr>
            <a:xfrm>
              <a:off x="4841267" y="3062143"/>
              <a:ext cx="597113" cy="6037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9">
              <a:extLst>
                <a:ext uri="{FF2B5EF4-FFF2-40B4-BE49-F238E27FC236}">
                  <a16:creationId xmlns:a16="http://schemas.microsoft.com/office/drawing/2014/main" id="{B29F1103-3E56-46EF-872A-06B38CB5D47C}"/>
                </a:ext>
              </a:extLst>
            </p:cNvPr>
            <p:cNvGrpSpPr/>
            <p:nvPr/>
          </p:nvGrpSpPr>
          <p:grpSpPr>
            <a:xfrm>
              <a:off x="4770478" y="1846845"/>
              <a:ext cx="2676525" cy="1859915"/>
              <a:chOff x="4752975" y="1876663"/>
              <a:chExt cx="2676525" cy="1859915"/>
            </a:xfrm>
            <a:solidFill>
              <a:schemeClr val="bg1"/>
            </a:solidFill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37F8235-D137-4D1A-ABE0-E1313EAA24DD}"/>
                  </a:ext>
                </a:extLst>
              </p:cNvPr>
              <p:cNvSpPr/>
              <p:nvPr/>
            </p:nvSpPr>
            <p:spPr>
              <a:xfrm>
                <a:off x="5469255" y="2283143"/>
                <a:ext cx="657225" cy="1238250"/>
              </a:xfrm>
              <a:custGeom>
                <a:avLst/>
                <a:gdLst>
                  <a:gd name="connsiteX0" fmla="*/ 512445 w 657225"/>
                  <a:gd name="connsiteY0" fmla="*/ 1097280 h 1238250"/>
                  <a:gd name="connsiteX1" fmla="*/ 493395 w 657225"/>
                  <a:gd name="connsiteY1" fmla="*/ 1071563 h 1238250"/>
                  <a:gd name="connsiteX2" fmla="*/ 474345 w 657225"/>
                  <a:gd name="connsiteY2" fmla="*/ 1090613 h 1238250"/>
                  <a:gd name="connsiteX3" fmla="*/ 432435 w 657225"/>
                  <a:gd name="connsiteY3" fmla="*/ 1119188 h 1238250"/>
                  <a:gd name="connsiteX4" fmla="*/ 426720 w 657225"/>
                  <a:gd name="connsiteY4" fmla="*/ 1102042 h 1238250"/>
                  <a:gd name="connsiteX5" fmla="*/ 408623 w 657225"/>
                  <a:gd name="connsiteY5" fmla="*/ 1071563 h 1238250"/>
                  <a:gd name="connsiteX6" fmla="*/ 391478 w 657225"/>
                  <a:gd name="connsiteY6" fmla="*/ 1092517 h 1238250"/>
                  <a:gd name="connsiteX7" fmla="*/ 417195 w 657225"/>
                  <a:gd name="connsiteY7" fmla="*/ 1119188 h 1238250"/>
                  <a:gd name="connsiteX8" fmla="*/ 402908 w 657225"/>
                  <a:gd name="connsiteY8" fmla="*/ 1129665 h 1238250"/>
                  <a:gd name="connsiteX9" fmla="*/ 287655 w 657225"/>
                  <a:gd name="connsiteY9" fmla="*/ 1160145 h 1238250"/>
                  <a:gd name="connsiteX10" fmla="*/ 261938 w 657225"/>
                  <a:gd name="connsiteY10" fmla="*/ 1150620 h 1238250"/>
                  <a:gd name="connsiteX11" fmla="*/ 239078 w 657225"/>
                  <a:gd name="connsiteY11" fmla="*/ 1145858 h 1238250"/>
                  <a:gd name="connsiteX12" fmla="*/ 229553 w 657225"/>
                  <a:gd name="connsiteY12" fmla="*/ 1160145 h 1238250"/>
                  <a:gd name="connsiteX13" fmla="*/ 184785 w 657225"/>
                  <a:gd name="connsiteY13" fmla="*/ 1186815 h 1238250"/>
                  <a:gd name="connsiteX14" fmla="*/ 180023 w 657225"/>
                  <a:gd name="connsiteY14" fmla="*/ 1165860 h 1238250"/>
                  <a:gd name="connsiteX15" fmla="*/ 161925 w 657225"/>
                  <a:gd name="connsiteY15" fmla="*/ 1145858 h 1238250"/>
                  <a:gd name="connsiteX16" fmla="*/ 145733 w 657225"/>
                  <a:gd name="connsiteY16" fmla="*/ 1164908 h 1238250"/>
                  <a:gd name="connsiteX17" fmla="*/ 109538 w 657225"/>
                  <a:gd name="connsiteY17" fmla="*/ 1210628 h 1238250"/>
                  <a:gd name="connsiteX18" fmla="*/ 4763 w 657225"/>
                  <a:gd name="connsiteY18" fmla="*/ 1239203 h 1238250"/>
                  <a:gd name="connsiteX19" fmla="*/ 953 w 657225"/>
                  <a:gd name="connsiteY19" fmla="*/ 1212533 h 1238250"/>
                  <a:gd name="connsiteX20" fmla="*/ 0 w 657225"/>
                  <a:gd name="connsiteY20" fmla="*/ 28575 h 1238250"/>
                  <a:gd name="connsiteX21" fmla="*/ 29528 w 657225"/>
                  <a:gd name="connsiteY21" fmla="*/ 0 h 1238250"/>
                  <a:gd name="connsiteX22" fmla="*/ 637223 w 657225"/>
                  <a:gd name="connsiteY22" fmla="*/ 0 h 1238250"/>
                  <a:gd name="connsiteX23" fmla="*/ 664845 w 657225"/>
                  <a:gd name="connsiteY23" fmla="*/ 26670 h 1238250"/>
                  <a:gd name="connsiteX24" fmla="*/ 664845 w 657225"/>
                  <a:gd name="connsiteY24" fmla="*/ 1045845 h 1238250"/>
                  <a:gd name="connsiteX25" fmla="*/ 641033 w 657225"/>
                  <a:gd name="connsiteY25" fmla="*/ 1068705 h 1238250"/>
                  <a:gd name="connsiteX26" fmla="*/ 562928 w 657225"/>
                  <a:gd name="connsiteY26" fmla="*/ 1074420 h 1238250"/>
                  <a:gd name="connsiteX27" fmla="*/ 512445 w 657225"/>
                  <a:gd name="connsiteY27" fmla="*/ 1097280 h 1238250"/>
                  <a:gd name="connsiteX28" fmla="*/ 180023 w 657225"/>
                  <a:gd name="connsiteY28" fmla="*/ 862965 h 1238250"/>
                  <a:gd name="connsiteX29" fmla="*/ 160973 w 657225"/>
                  <a:gd name="connsiteY29" fmla="*/ 834390 h 1238250"/>
                  <a:gd name="connsiteX30" fmla="*/ 143828 w 657225"/>
                  <a:gd name="connsiteY30" fmla="*/ 865823 h 1238250"/>
                  <a:gd name="connsiteX31" fmla="*/ 161925 w 657225"/>
                  <a:gd name="connsiteY31" fmla="*/ 891540 h 1238250"/>
                  <a:gd name="connsiteX32" fmla="*/ 180023 w 657225"/>
                  <a:gd name="connsiteY32" fmla="*/ 862965 h 1238250"/>
                  <a:gd name="connsiteX33" fmla="*/ 180975 w 657225"/>
                  <a:gd name="connsiteY33" fmla="*/ 552450 h 1238250"/>
                  <a:gd name="connsiteX34" fmla="*/ 162878 w 657225"/>
                  <a:gd name="connsiteY34" fmla="*/ 524828 h 1238250"/>
                  <a:gd name="connsiteX35" fmla="*/ 143828 w 657225"/>
                  <a:gd name="connsiteY35" fmla="*/ 551498 h 1238250"/>
                  <a:gd name="connsiteX36" fmla="*/ 162878 w 657225"/>
                  <a:gd name="connsiteY36" fmla="*/ 581025 h 1238250"/>
                  <a:gd name="connsiteX37" fmla="*/ 180975 w 657225"/>
                  <a:gd name="connsiteY37" fmla="*/ 552450 h 1238250"/>
                  <a:gd name="connsiteX38" fmla="*/ 427673 w 657225"/>
                  <a:gd name="connsiteY38" fmla="*/ 85725 h 1238250"/>
                  <a:gd name="connsiteX39" fmla="*/ 408623 w 657225"/>
                  <a:gd name="connsiteY39" fmla="*/ 55245 h 1238250"/>
                  <a:gd name="connsiteX40" fmla="*/ 392430 w 657225"/>
                  <a:gd name="connsiteY40" fmla="*/ 83820 h 1238250"/>
                  <a:gd name="connsiteX41" fmla="*/ 410528 w 657225"/>
                  <a:gd name="connsiteY41" fmla="*/ 116205 h 1238250"/>
                  <a:gd name="connsiteX42" fmla="*/ 427673 w 657225"/>
                  <a:gd name="connsiteY42" fmla="*/ 85725 h 1238250"/>
                  <a:gd name="connsiteX43" fmla="*/ 228600 w 657225"/>
                  <a:gd name="connsiteY43" fmla="*/ 86677 h 1238250"/>
                  <a:gd name="connsiteX44" fmla="*/ 246698 w 657225"/>
                  <a:gd name="connsiteY44" fmla="*/ 116205 h 1238250"/>
                  <a:gd name="connsiteX45" fmla="*/ 264795 w 657225"/>
                  <a:gd name="connsiteY45" fmla="*/ 85725 h 1238250"/>
                  <a:gd name="connsiteX46" fmla="*/ 247650 w 657225"/>
                  <a:gd name="connsiteY46" fmla="*/ 55245 h 1238250"/>
                  <a:gd name="connsiteX47" fmla="*/ 228600 w 657225"/>
                  <a:gd name="connsiteY47" fmla="*/ 86677 h 1238250"/>
                  <a:gd name="connsiteX48" fmla="*/ 180023 w 657225"/>
                  <a:gd name="connsiteY48" fmla="*/ 788670 h 1238250"/>
                  <a:gd name="connsiteX49" fmla="*/ 162878 w 657225"/>
                  <a:gd name="connsiteY49" fmla="*/ 759143 h 1238250"/>
                  <a:gd name="connsiteX50" fmla="*/ 143828 w 657225"/>
                  <a:gd name="connsiteY50" fmla="*/ 783908 h 1238250"/>
                  <a:gd name="connsiteX51" fmla="*/ 162878 w 657225"/>
                  <a:gd name="connsiteY51" fmla="*/ 811530 h 1238250"/>
                  <a:gd name="connsiteX52" fmla="*/ 180023 w 657225"/>
                  <a:gd name="connsiteY52" fmla="*/ 788670 h 1238250"/>
                  <a:gd name="connsiteX53" fmla="*/ 143828 w 657225"/>
                  <a:gd name="connsiteY53" fmla="*/ 626745 h 1238250"/>
                  <a:gd name="connsiteX54" fmla="*/ 162878 w 657225"/>
                  <a:gd name="connsiteY54" fmla="*/ 655320 h 1238250"/>
                  <a:gd name="connsiteX55" fmla="*/ 180023 w 657225"/>
                  <a:gd name="connsiteY55" fmla="*/ 629603 h 1238250"/>
                  <a:gd name="connsiteX56" fmla="*/ 161925 w 657225"/>
                  <a:gd name="connsiteY56" fmla="*/ 603885 h 1238250"/>
                  <a:gd name="connsiteX57" fmla="*/ 143828 w 657225"/>
                  <a:gd name="connsiteY57" fmla="*/ 626745 h 1238250"/>
                  <a:gd name="connsiteX58" fmla="*/ 180023 w 657225"/>
                  <a:gd name="connsiteY58" fmla="*/ 319087 h 1238250"/>
                  <a:gd name="connsiteX59" fmla="*/ 161925 w 657225"/>
                  <a:gd name="connsiteY59" fmla="*/ 294322 h 1238250"/>
                  <a:gd name="connsiteX60" fmla="*/ 143828 w 657225"/>
                  <a:gd name="connsiteY60" fmla="*/ 320040 h 1238250"/>
                  <a:gd name="connsiteX61" fmla="*/ 160973 w 657225"/>
                  <a:gd name="connsiteY61" fmla="*/ 346710 h 1238250"/>
                  <a:gd name="connsiteX62" fmla="*/ 180023 w 657225"/>
                  <a:gd name="connsiteY62" fmla="*/ 319087 h 1238250"/>
                  <a:gd name="connsiteX63" fmla="*/ 143828 w 657225"/>
                  <a:gd name="connsiteY63" fmla="*/ 936308 h 1238250"/>
                  <a:gd name="connsiteX64" fmla="*/ 162878 w 657225"/>
                  <a:gd name="connsiteY64" fmla="*/ 967740 h 1238250"/>
                  <a:gd name="connsiteX65" fmla="*/ 180975 w 657225"/>
                  <a:gd name="connsiteY65" fmla="*/ 942023 h 1238250"/>
                  <a:gd name="connsiteX66" fmla="*/ 163830 w 657225"/>
                  <a:gd name="connsiteY66" fmla="*/ 916305 h 1238250"/>
                  <a:gd name="connsiteX67" fmla="*/ 143828 w 657225"/>
                  <a:gd name="connsiteY67" fmla="*/ 936308 h 1238250"/>
                  <a:gd name="connsiteX68" fmla="*/ 62865 w 657225"/>
                  <a:gd name="connsiteY68" fmla="*/ 553403 h 1238250"/>
                  <a:gd name="connsiteX69" fmla="*/ 80010 w 657225"/>
                  <a:gd name="connsiteY69" fmla="*/ 581025 h 1238250"/>
                  <a:gd name="connsiteX70" fmla="*/ 99060 w 657225"/>
                  <a:gd name="connsiteY70" fmla="*/ 554355 h 1238250"/>
                  <a:gd name="connsiteX71" fmla="*/ 80963 w 657225"/>
                  <a:gd name="connsiteY71" fmla="*/ 524828 h 1238250"/>
                  <a:gd name="connsiteX72" fmla="*/ 62865 w 657225"/>
                  <a:gd name="connsiteY72" fmla="*/ 553403 h 1238250"/>
                  <a:gd name="connsiteX73" fmla="*/ 100013 w 657225"/>
                  <a:gd name="connsiteY73" fmla="*/ 82868 h 1238250"/>
                  <a:gd name="connsiteX74" fmla="*/ 82868 w 657225"/>
                  <a:gd name="connsiteY74" fmla="*/ 54293 h 1238250"/>
                  <a:gd name="connsiteX75" fmla="*/ 63818 w 657225"/>
                  <a:gd name="connsiteY75" fmla="*/ 80963 h 1238250"/>
                  <a:gd name="connsiteX76" fmla="*/ 80010 w 657225"/>
                  <a:gd name="connsiteY76" fmla="*/ 115252 h 1238250"/>
                  <a:gd name="connsiteX77" fmla="*/ 100013 w 657225"/>
                  <a:gd name="connsiteY77" fmla="*/ 82868 h 1238250"/>
                  <a:gd name="connsiteX78" fmla="*/ 264795 w 657225"/>
                  <a:gd name="connsiteY78" fmla="*/ 552450 h 1238250"/>
                  <a:gd name="connsiteX79" fmla="*/ 247650 w 657225"/>
                  <a:gd name="connsiteY79" fmla="*/ 524828 h 1238250"/>
                  <a:gd name="connsiteX80" fmla="*/ 229553 w 657225"/>
                  <a:gd name="connsiteY80" fmla="*/ 552450 h 1238250"/>
                  <a:gd name="connsiteX81" fmla="*/ 246698 w 657225"/>
                  <a:gd name="connsiteY81" fmla="*/ 581025 h 1238250"/>
                  <a:gd name="connsiteX82" fmla="*/ 264795 w 657225"/>
                  <a:gd name="connsiteY82" fmla="*/ 552450 h 1238250"/>
                  <a:gd name="connsiteX83" fmla="*/ 308610 w 657225"/>
                  <a:gd name="connsiteY83" fmla="*/ 82868 h 1238250"/>
                  <a:gd name="connsiteX84" fmla="*/ 327660 w 657225"/>
                  <a:gd name="connsiteY84" fmla="*/ 114300 h 1238250"/>
                  <a:gd name="connsiteX85" fmla="*/ 343853 w 657225"/>
                  <a:gd name="connsiteY85" fmla="*/ 82868 h 1238250"/>
                  <a:gd name="connsiteX86" fmla="*/ 325755 w 657225"/>
                  <a:gd name="connsiteY86" fmla="*/ 53340 h 1238250"/>
                  <a:gd name="connsiteX87" fmla="*/ 308610 w 657225"/>
                  <a:gd name="connsiteY87" fmla="*/ 82868 h 1238250"/>
                  <a:gd name="connsiteX88" fmla="*/ 511492 w 657225"/>
                  <a:gd name="connsiteY88" fmla="*/ 84772 h 1238250"/>
                  <a:gd name="connsiteX89" fmla="*/ 492443 w 657225"/>
                  <a:gd name="connsiteY89" fmla="*/ 54293 h 1238250"/>
                  <a:gd name="connsiteX90" fmla="*/ 475298 w 657225"/>
                  <a:gd name="connsiteY90" fmla="*/ 81915 h 1238250"/>
                  <a:gd name="connsiteX91" fmla="*/ 493395 w 657225"/>
                  <a:gd name="connsiteY91" fmla="*/ 114300 h 1238250"/>
                  <a:gd name="connsiteX92" fmla="*/ 511492 w 657225"/>
                  <a:gd name="connsiteY92" fmla="*/ 84772 h 1238250"/>
                  <a:gd name="connsiteX93" fmla="*/ 553403 w 657225"/>
                  <a:gd name="connsiteY93" fmla="*/ 85725 h 1238250"/>
                  <a:gd name="connsiteX94" fmla="*/ 571500 w 657225"/>
                  <a:gd name="connsiteY94" fmla="*/ 115252 h 1238250"/>
                  <a:gd name="connsiteX95" fmla="*/ 589598 w 657225"/>
                  <a:gd name="connsiteY95" fmla="*/ 82868 h 1238250"/>
                  <a:gd name="connsiteX96" fmla="*/ 572453 w 657225"/>
                  <a:gd name="connsiteY96" fmla="*/ 55245 h 1238250"/>
                  <a:gd name="connsiteX97" fmla="*/ 553403 w 657225"/>
                  <a:gd name="connsiteY97" fmla="*/ 85725 h 1238250"/>
                  <a:gd name="connsiteX98" fmla="*/ 426720 w 657225"/>
                  <a:gd name="connsiteY98" fmla="*/ 554355 h 1238250"/>
                  <a:gd name="connsiteX99" fmla="*/ 407670 w 657225"/>
                  <a:gd name="connsiteY99" fmla="*/ 524828 h 1238250"/>
                  <a:gd name="connsiteX100" fmla="*/ 391478 w 657225"/>
                  <a:gd name="connsiteY100" fmla="*/ 553403 h 1238250"/>
                  <a:gd name="connsiteX101" fmla="*/ 409575 w 657225"/>
                  <a:gd name="connsiteY101" fmla="*/ 581025 h 1238250"/>
                  <a:gd name="connsiteX102" fmla="*/ 426720 w 657225"/>
                  <a:gd name="connsiteY102" fmla="*/ 554355 h 1238250"/>
                  <a:gd name="connsiteX103" fmla="*/ 510540 w 657225"/>
                  <a:gd name="connsiteY103" fmla="*/ 552450 h 1238250"/>
                  <a:gd name="connsiteX104" fmla="*/ 491490 w 657225"/>
                  <a:gd name="connsiteY104" fmla="*/ 524828 h 1238250"/>
                  <a:gd name="connsiteX105" fmla="*/ 475298 w 657225"/>
                  <a:gd name="connsiteY105" fmla="*/ 551498 h 1238250"/>
                  <a:gd name="connsiteX106" fmla="*/ 491490 w 657225"/>
                  <a:gd name="connsiteY106" fmla="*/ 581025 h 1238250"/>
                  <a:gd name="connsiteX107" fmla="*/ 510540 w 657225"/>
                  <a:gd name="connsiteY107" fmla="*/ 552450 h 1238250"/>
                  <a:gd name="connsiteX108" fmla="*/ 589598 w 657225"/>
                  <a:gd name="connsiteY108" fmla="*/ 553403 h 1238250"/>
                  <a:gd name="connsiteX109" fmla="*/ 572453 w 657225"/>
                  <a:gd name="connsiteY109" fmla="*/ 524828 h 1238250"/>
                  <a:gd name="connsiteX110" fmla="*/ 554355 w 657225"/>
                  <a:gd name="connsiteY110" fmla="*/ 554355 h 1238250"/>
                  <a:gd name="connsiteX111" fmla="*/ 572453 w 657225"/>
                  <a:gd name="connsiteY111" fmla="*/ 581025 h 1238250"/>
                  <a:gd name="connsiteX112" fmla="*/ 589598 w 657225"/>
                  <a:gd name="connsiteY112" fmla="*/ 553403 h 1238250"/>
                  <a:gd name="connsiteX113" fmla="*/ 62865 w 657225"/>
                  <a:gd name="connsiteY113" fmla="*/ 862965 h 1238250"/>
                  <a:gd name="connsiteX114" fmla="*/ 80010 w 657225"/>
                  <a:gd name="connsiteY114" fmla="*/ 891540 h 1238250"/>
                  <a:gd name="connsiteX115" fmla="*/ 98108 w 657225"/>
                  <a:gd name="connsiteY115" fmla="*/ 864870 h 1238250"/>
                  <a:gd name="connsiteX116" fmla="*/ 80010 w 657225"/>
                  <a:gd name="connsiteY116" fmla="*/ 834390 h 1238250"/>
                  <a:gd name="connsiteX117" fmla="*/ 62865 w 657225"/>
                  <a:gd name="connsiteY117" fmla="*/ 862965 h 1238250"/>
                  <a:gd name="connsiteX118" fmla="*/ 264795 w 657225"/>
                  <a:gd name="connsiteY118" fmla="*/ 862012 h 1238250"/>
                  <a:gd name="connsiteX119" fmla="*/ 246698 w 657225"/>
                  <a:gd name="connsiteY119" fmla="*/ 833437 h 1238250"/>
                  <a:gd name="connsiteX120" fmla="*/ 229553 w 657225"/>
                  <a:gd name="connsiteY120" fmla="*/ 862012 h 1238250"/>
                  <a:gd name="connsiteX121" fmla="*/ 246698 w 657225"/>
                  <a:gd name="connsiteY121" fmla="*/ 890587 h 1238250"/>
                  <a:gd name="connsiteX122" fmla="*/ 264795 w 657225"/>
                  <a:gd name="connsiteY122" fmla="*/ 862012 h 1238250"/>
                  <a:gd name="connsiteX123" fmla="*/ 344805 w 657225"/>
                  <a:gd name="connsiteY123" fmla="*/ 862965 h 1238250"/>
                  <a:gd name="connsiteX124" fmla="*/ 325755 w 657225"/>
                  <a:gd name="connsiteY124" fmla="*/ 833437 h 1238250"/>
                  <a:gd name="connsiteX125" fmla="*/ 309563 w 657225"/>
                  <a:gd name="connsiteY125" fmla="*/ 860108 h 1238250"/>
                  <a:gd name="connsiteX126" fmla="*/ 326708 w 657225"/>
                  <a:gd name="connsiteY126" fmla="*/ 890587 h 1238250"/>
                  <a:gd name="connsiteX127" fmla="*/ 344805 w 657225"/>
                  <a:gd name="connsiteY127" fmla="*/ 862965 h 1238250"/>
                  <a:gd name="connsiteX128" fmla="*/ 390525 w 657225"/>
                  <a:gd name="connsiteY128" fmla="*/ 862012 h 1238250"/>
                  <a:gd name="connsiteX129" fmla="*/ 408623 w 657225"/>
                  <a:gd name="connsiteY129" fmla="*/ 890587 h 1238250"/>
                  <a:gd name="connsiteX130" fmla="*/ 426720 w 657225"/>
                  <a:gd name="connsiteY130" fmla="*/ 860108 h 1238250"/>
                  <a:gd name="connsiteX131" fmla="*/ 407670 w 657225"/>
                  <a:gd name="connsiteY131" fmla="*/ 833437 h 1238250"/>
                  <a:gd name="connsiteX132" fmla="*/ 390525 w 657225"/>
                  <a:gd name="connsiteY132" fmla="*/ 862012 h 1238250"/>
                  <a:gd name="connsiteX133" fmla="*/ 511492 w 657225"/>
                  <a:gd name="connsiteY133" fmla="*/ 862012 h 1238250"/>
                  <a:gd name="connsiteX134" fmla="*/ 493395 w 657225"/>
                  <a:gd name="connsiteY134" fmla="*/ 834390 h 1238250"/>
                  <a:gd name="connsiteX135" fmla="*/ 475298 w 657225"/>
                  <a:gd name="connsiteY135" fmla="*/ 862012 h 1238250"/>
                  <a:gd name="connsiteX136" fmla="*/ 493395 w 657225"/>
                  <a:gd name="connsiteY136" fmla="*/ 891540 h 1238250"/>
                  <a:gd name="connsiteX137" fmla="*/ 511492 w 657225"/>
                  <a:gd name="connsiteY137" fmla="*/ 862012 h 1238250"/>
                  <a:gd name="connsiteX138" fmla="*/ 589598 w 657225"/>
                  <a:gd name="connsiteY138" fmla="*/ 862012 h 1238250"/>
                  <a:gd name="connsiteX139" fmla="*/ 571500 w 657225"/>
                  <a:gd name="connsiteY139" fmla="*/ 834390 h 1238250"/>
                  <a:gd name="connsiteX140" fmla="*/ 554355 w 657225"/>
                  <a:gd name="connsiteY140" fmla="*/ 862012 h 1238250"/>
                  <a:gd name="connsiteX141" fmla="*/ 570548 w 657225"/>
                  <a:gd name="connsiteY141" fmla="*/ 890587 h 1238250"/>
                  <a:gd name="connsiteX142" fmla="*/ 589598 w 657225"/>
                  <a:gd name="connsiteY142" fmla="*/ 862012 h 1238250"/>
                  <a:gd name="connsiteX143" fmla="*/ 100013 w 657225"/>
                  <a:gd name="connsiteY143" fmla="*/ 1018223 h 1238250"/>
                  <a:gd name="connsiteX144" fmla="*/ 82868 w 657225"/>
                  <a:gd name="connsiteY144" fmla="*/ 989648 h 1238250"/>
                  <a:gd name="connsiteX145" fmla="*/ 63818 w 657225"/>
                  <a:gd name="connsiteY145" fmla="*/ 1018223 h 1238250"/>
                  <a:gd name="connsiteX146" fmla="*/ 82868 w 657225"/>
                  <a:gd name="connsiteY146" fmla="*/ 1046798 h 1238250"/>
                  <a:gd name="connsiteX147" fmla="*/ 100013 w 657225"/>
                  <a:gd name="connsiteY147" fmla="*/ 1018223 h 1238250"/>
                  <a:gd name="connsiteX148" fmla="*/ 264795 w 657225"/>
                  <a:gd name="connsiteY148" fmla="*/ 1018223 h 1238250"/>
                  <a:gd name="connsiteX149" fmla="*/ 247650 w 657225"/>
                  <a:gd name="connsiteY149" fmla="*/ 989648 h 1238250"/>
                  <a:gd name="connsiteX150" fmla="*/ 229553 w 657225"/>
                  <a:gd name="connsiteY150" fmla="*/ 1017270 h 1238250"/>
                  <a:gd name="connsiteX151" fmla="*/ 247650 w 657225"/>
                  <a:gd name="connsiteY151" fmla="*/ 1047750 h 1238250"/>
                  <a:gd name="connsiteX152" fmla="*/ 264795 w 657225"/>
                  <a:gd name="connsiteY152" fmla="*/ 1018223 h 1238250"/>
                  <a:gd name="connsiteX153" fmla="*/ 308610 w 657225"/>
                  <a:gd name="connsiteY153" fmla="*/ 1018223 h 1238250"/>
                  <a:gd name="connsiteX154" fmla="*/ 325755 w 657225"/>
                  <a:gd name="connsiteY154" fmla="*/ 1046798 h 1238250"/>
                  <a:gd name="connsiteX155" fmla="*/ 343853 w 657225"/>
                  <a:gd name="connsiteY155" fmla="*/ 1019175 h 1238250"/>
                  <a:gd name="connsiteX156" fmla="*/ 325755 w 657225"/>
                  <a:gd name="connsiteY156" fmla="*/ 988695 h 1238250"/>
                  <a:gd name="connsiteX157" fmla="*/ 308610 w 657225"/>
                  <a:gd name="connsiteY157" fmla="*/ 1018223 h 1238250"/>
                  <a:gd name="connsiteX158" fmla="*/ 426720 w 657225"/>
                  <a:gd name="connsiteY158" fmla="*/ 1018223 h 1238250"/>
                  <a:gd name="connsiteX159" fmla="*/ 409575 w 657225"/>
                  <a:gd name="connsiteY159" fmla="*/ 989648 h 1238250"/>
                  <a:gd name="connsiteX160" fmla="*/ 391478 w 657225"/>
                  <a:gd name="connsiteY160" fmla="*/ 1016317 h 1238250"/>
                  <a:gd name="connsiteX161" fmla="*/ 408623 w 657225"/>
                  <a:gd name="connsiteY161" fmla="*/ 1046798 h 1238250"/>
                  <a:gd name="connsiteX162" fmla="*/ 426720 w 657225"/>
                  <a:gd name="connsiteY162" fmla="*/ 1018223 h 1238250"/>
                  <a:gd name="connsiteX163" fmla="*/ 474345 w 657225"/>
                  <a:gd name="connsiteY163" fmla="*/ 1019175 h 1238250"/>
                  <a:gd name="connsiteX164" fmla="*/ 492443 w 657225"/>
                  <a:gd name="connsiteY164" fmla="*/ 1047750 h 1238250"/>
                  <a:gd name="connsiteX165" fmla="*/ 510540 w 657225"/>
                  <a:gd name="connsiteY165" fmla="*/ 1020128 h 1238250"/>
                  <a:gd name="connsiteX166" fmla="*/ 491490 w 657225"/>
                  <a:gd name="connsiteY166" fmla="*/ 990600 h 1238250"/>
                  <a:gd name="connsiteX167" fmla="*/ 474345 w 657225"/>
                  <a:gd name="connsiteY167" fmla="*/ 1019175 h 1238250"/>
                  <a:gd name="connsiteX168" fmla="*/ 589598 w 657225"/>
                  <a:gd name="connsiteY168" fmla="*/ 1019175 h 1238250"/>
                  <a:gd name="connsiteX169" fmla="*/ 570548 w 657225"/>
                  <a:gd name="connsiteY169" fmla="*/ 989648 h 1238250"/>
                  <a:gd name="connsiteX170" fmla="*/ 553403 w 657225"/>
                  <a:gd name="connsiteY170" fmla="*/ 1017270 h 1238250"/>
                  <a:gd name="connsiteX171" fmla="*/ 571500 w 657225"/>
                  <a:gd name="connsiteY171" fmla="*/ 1046798 h 1238250"/>
                  <a:gd name="connsiteX172" fmla="*/ 589598 w 657225"/>
                  <a:gd name="connsiteY172" fmla="*/ 1019175 h 1238250"/>
                  <a:gd name="connsiteX173" fmla="*/ 100013 w 657225"/>
                  <a:gd name="connsiteY173" fmla="*/ 1173480 h 1238250"/>
                  <a:gd name="connsiteX174" fmla="*/ 82868 w 657225"/>
                  <a:gd name="connsiteY174" fmla="*/ 1144905 h 1238250"/>
                  <a:gd name="connsiteX175" fmla="*/ 63818 w 657225"/>
                  <a:gd name="connsiteY175" fmla="*/ 1171575 h 1238250"/>
                  <a:gd name="connsiteX176" fmla="*/ 81915 w 657225"/>
                  <a:gd name="connsiteY176" fmla="*/ 1201103 h 1238250"/>
                  <a:gd name="connsiteX177" fmla="*/ 100013 w 657225"/>
                  <a:gd name="connsiteY177" fmla="*/ 1173480 h 1238250"/>
                  <a:gd name="connsiteX178" fmla="*/ 99060 w 657225"/>
                  <a:gd name="connsiteY178" fmla="*/ 398145 h 1238250"/>
                  <a:gd name="connsiteX179" fmla="*/ 80963 w 657225"/>
                  <a:gd name="connsiteY179" fmla="*/ 368618 h 1238250"/>
                  <a:gd name="connsiteX180" fmla="*/ 63818 w 657225"/>
                  <a:gd name="connsiteY180" fmla="*/ 394335 h 1238250"/>
                  <a:gd name="connsiteX181" fmla="*/ 80010 w 657225"/>
                  <a:gd name="connsiteY181" fmla="*/ 426720 h 1238250"/>
                  <a:gd name="connsiteX182" fmla="*/ 99060 w 657225"/>
                  <a:gd name="connsiteY182" fmla="*/ 398145 h 1238250"/>
                  <a:gd name="connsiteX183" fmla="*/ 344805 w 657225"/>
                  <a:gd name="connsiteY183" fmla="*/ 551498 h 1238250"/>
                  <a:gd name="connsiteX184" fmla="*/ 327660 w 657225"/>
                  <a:gd name="connsiteY184" fmla="*/ 524828 h 1238250"/>
                  <a:gd name="connsiteX185" fmla="*/ 309563 w 657225"/>
                  <a:gd name="connsiteY185" fmla="*/ 554355 h 1238250"/>
                  <a:gd name="connsiteX186" fmla="*/ 326708 w 657225"/>
                  <a:gd name="connsiteY186" fmla="*/ 581025 h 1238250"/>
                  <a:gd name="connsiteX187" fmla="*/ 344805 w 657225"/>
                  <a:gd name="connsiteY187" fmla="*/ 551498 h 1238250"/>
                  <a:gd name="connsiteX188" fmla="*/ 264795 w 657225"/>
                  <a:gd name="connsiteY188" fmla="*/ 397193 h 1238250"/>
                  <a:gd name="connsiteX189" fmla="*/ 248603 w 657225"/>
                  <a:gd name="connsiteY189" fmla="*/ 368618 h 1238250"/>
                  <a:gd name="connsiteX190" fmla="*/ 229553 w 657225"/>
                  <a:gd name="connsiteY190" fmla="*/ 395287 h 1238250"/>
                  <a:gd name="connsiteX191" fmla="*/ 246698 w 657225"/>
                  <a:gd name="connsiteY191" fmla="*/ 425768 h 1238250"/>
                  <a:gd name="connsiteX192" fmla="*/ 264795 w 657225"/>
                  <a:gd name="connsiteY192" fmla="*/ 397193 h 1238250"/>
                  <a:gd name="connsiteX193" fmla="*/ 344805 w 657225"/>
                  <a:gd name="connsiteY193" fmla="*/ 398145 h 1238250"/>
                  <a:gd name="connsiteX194" fmla="*/ 325755 w 657225"/>
                  <a:gd name="connsiteY194" fmla="*/ 368618 h 1238250"/>
                  <a:gd name="connsiteX195" fmla="*/ 308610 w 657225"/>
                  <a:gd name="connsiteY195" fmla="*/ 394335 h 1238250"/>
                  <a:gd name="connsiteX196" fmla="*/ 325755 w 657225"/>
                  <a:gd name="connsiteY196" fmla="*/ 425768 h 1238250"/>
                  <a:gd name="connsiteX197" fmla="*/ 344805 w 657225"/>
                  <a:gd name="connsiteY197" fmla="*/ 398145 h 1238250"/>
                  <a:gd name="connsiteX198" fmla="*/ 427673 w 657225"/>
                  <a:gd name="connsiteY198" fmla="*/ 396240 h 1238250"/>
                  <a:gd name="connsiteX199" fmla="*/ 410528 w 657225"/>
                  <a:gd name="connsiteY199" fmla="*/ 368618 h 1238250"/>
                  <a:gd name="connsiteX200" fmla="*/ 392430 w 657225"/>
                  <a:gd name="connsiteY200" fmla="*/ 395287 h 1238250"/>
                  <a:gd name="connsiteX201" fmla="*/ 409575 w 657225"/>
                  <a:gd name="connsiteY201" fmla="*/ 425768 h 1238250"/>
                  <a:gd name="connsiteX202" fmla="*/ 427673 w 657225"/>
                  <a:gd name="connsiteY202" fmla="*/ 396240 h 1238250"/>
                  <a:gd name="connsiteX203" fmla="*/ 511492 w 657225"/>
                  <a:gd name="connsiteY203" fmla="*/ 397193 h 1238250"/>
                  <a:gd name="connsiteX204" fmla="*/ 494348 w 657225"/>
                  <a:gd name="connsiteY204" fmla="*/ 368618 h 1238250"/>
                  <a:gd name="connsiteX205" fmla="*/ 476250 w 657225"/>
                  <a:gd name="connsiteY205" fmla="*/ 396240 h 1238250"/>
                  <a:gd name="connsiteX206" fmla="*/ 494348 w 657225"/>
                  <a:gd name="connsiteY206" fmla="*/ 425768 h 1238250"/>
                  <a:gd name="connsiteX207" fmla="*/ 511492 w 657225"/>
                  <a:gd name="connsiteY207" fmla="*/ 397193 h 1238250"/>
                  <a:gd name="connsiteX208" fmla="*/ 553403 w 657225"/>
                  <a:gd name="connsiteY208" fmla="*/ 397193 h 1238250"/>
                  <a:gd name="connsiteX209" fmla="*/ 571500 w 657225"/>
                  <a:gd name="connsiteY209" fmla="*/ 425768 h 1238250"/>
                  <a:gd name="connsiteX210" fmla="*/ 589598 w 657225"/>
                  <a:gd name="connsiteY210" fmla="*/ 398145 h 1238250"/>
                  <a:gd name="connsiteX211" fmla="*/ 571500 w 657225"/>
                  <a:gd name="connsiteY211" fmla="*/ 367665 h 1238250"/>
                  <a:gd name="connsiteX212" fmla="*/ 553403 w 657225"/>
                  <a:gd name="connsiteY212" fmla="*/ 397193 h 1238250"/>
                  <a:gd name="connsiteX213" fmla="*/ 308610 w 657225"/>
                  <a:gd name="connsiteY213" fmla="*/ 707708 h 1238250"/>
                  <a:gd name="connsiteX214" fmla="*/ 327660 w 657225"/>
                  <a:gd name="connsiteY214" fmla="*/ 734378 h 1238250"/>
                  <a:gd name="connsiteX215" fmla="*/ 344805 w 657225"/>
                  <a:gd name="connsiteY215" fmla="*/ 707708 h 1238250"/>
                  <a:gd name="connsiteX216" fmla="*/ 327660 w 657225"/>
                  <a:gd name="connsiteY216" fmla="*/ 680085 h 1238250"/>
                  <a:gd name="connsiteX217" fmla="*/ 308610 w 657225"/>
                  <a:gd name="connsiteY217" fmla="*/ 707708 h 1238250"/>
                  <a:gd name="connsiteX218" fmla="*/ 391478 w 657225"/>
                  <a:gd name="connsiteY218" fmla="*/ 706755 h 1238250"/>
                  <a:gd name="connsiteX219" fmla="*/ 410528 w 657225"/>
                  <a:gd name="connsiteY219" fmla="*/ 734378 h 1238250"/>
                  <a:gd name="connsiteX220" fmla="*/ 426720 w 657225"/>
                  <a:gd name="connsiteY220" fmla="*/ 707708 h 1238250"/>
                  <a:gd name="connsiteX221" fmla="*/ 407670 w 657225"/>
                  <a:gd name="connsiteY221" fmla="*/ 680085 h 1238250"/>
                  <a:gd name="connsiteX222" fmla="*/ 391478 w 657225"/>
                  <a:gd name="connsiteY222" fmla="*/ 706755 h 1238250"/>
                  <a:gd name="connsiteX223" fmla="*/ 475298 w 657225"/>
                  <a:gd name="connsiteY223" fmla="*/ 706755 h 1238250"/>
                  <a:gd name="connsiteX224" fmla="*/ 494348 w 657225"/>
                  <a:gd name="connsiteY224" fmla="*/ 735330 h 1238250"/>
                  <a:gd name="connsiteX225" fmla="*/ 510540 w 657225"/>
                  <a:gd name="connsiteY225" fmla="*/ 708660 h 1238250"/>
                  <a:gd name="connsiteX226" fmla="*/ 493395 w 657225"/>
                  <a:gd name="connsiteY226" fmla="*/ 681037 h 1238250"/>
                  <a:gd name="connsiteX227" fmla="*/ 475298 w 657225"/>
                  <a:gd name="connsiteY227" fmla="*/ 706755 h 1238250"/>
                  <a:gd name="connsiteX228" fmla="*/ 589598 w 657225"/>
                  <a:gd name="connsiteY228" fmla="*/ 706755 h 1238250"/>
                  <a:gd name="connsiteX229" fmla="*/ 571500 w 657225"/>
                  <a:gd name="connsiteY229" fmla="*/ 681037 h 1238250"/>
                  <a:gd name="connsiteX230" fmla="*/ 554355 w 657225"/>
                  <a:gd name="connsiteY230" fmla="*/ 706755 h 1238250"/>
                  <a:gd name="connsiteX231" fmla="*/ 570548 w 657225"/>
                  <a:gd name="connsiteY231" fmla="*/ 735330 h 1238250"/>
                  <a:gd name="connsiteX232" fmla="*/ 589598 w 657225"/>
                  <a:gd name="connsiteY232" fmla="*/ 706755 h 1238250"/>
                  <a:gd name="connsiteX233" fmla="*/ 63818 w 657225"/>
                  <a:gd name="connsiteY233" fmla="*/ 163830 h 1238250"/>
                  <a:gd name="connsiteX234" fmla="*/ 81915 w 657225"/>
                  <a:gd name="connsiteY234" fmla="*/ 191452 h 1238250"/>
                  <a:gd name="connsiteX235" fmla="*/ 100013 w 657225"/>
                  <a:gd name="connsiteY235" fmla="*/ 168593 h 1238250"/>
                  <a:gd name="connsiteX236" fmla="*/ 83820 w 657225"/>
                  <a:gd name="connsiteY236" fmla="*/ 139065 h 1238250"/>
                  <a:gd name="connsiteX237" fmla="*/ 63818 w 657225"/>
                  <a:gd name="connsiteY237" fmla="*/ 163830 h 1238250"/>
                  <a:gd name="connsiteX238" fmla="*/ 229553 w 657225"/>
                  <a:gd name="connsiteY238" fmla="*/ 165735 h 1238250"/>
                  <a:gd name="connsiteX239" fmla="*/ 246698 w 657225"/>
                  <a:gd name="connsiteY239" fmla="*/ 191452 h 1238250"/>
                  <a:gd name="connsiteX240" fmla="*/ 264795 w 657225"/>
                  <a:gd name="connsiteY240" fmla="*/ 163830 h 1238250"/>
                  <a:gd name="connsiteX241" fmla="*/ 246698 w 657225"/>
                  <a:gd name="connsiteY241" fmla="*/ 139065 h 1238250"/>
                  <a:gd name="connsiteX242" fmla="*/ 229553 w 657225"/>
                  <a:gd name="connsiteY242" fmla="*/ 165735 h 1238250"/>
                  <a:gd name="connsiteX243" fmla="*/ 308610 w 657225"/>
                  <a:gd name="connsiteY243" fmla="*/ 165735 h 1238250"/>
                  <a:gd name="connsiteX244" fmla="*/ 325755 w 657225"/>
                  <a:gd name="connsiteY244" fmla="*/ 191452 h 1238250"/>
                  <a:gd name="connsiteX245" fmla="*/ 344805 w 657225"/>
                  <a:gd name="connsiteY245" fmla="*/ 163830 h 1238250"/>
                  <a:gd name="connsiteX246" fmla="*/ 325755 w 657225"/>
                  <a:gd name="connsiteY246" fmla="*/ 139065 h 1238250"/>
                  <a:gd name="connsiteX247" fmla="*/ 308610 w 657225"/>
                  <a:gd name="connsiteY247" fmla="*/ 165735 h 1238250"/>
                  <a:gd name="connsiteX248" fmla="*/ 391478 w 657225"/>
                  <a:gd name="connsiteY248" fmla="*/ 165735 h 1238250"/>
                  <a:gd name="connsiteX249" fmla="*/ 408623 w 657225"/>
                  <a:gd name="connsiteY249" fmla="*/ 191452 h 1238250"/>
                  <a:gd name="connsiteX250" fmla="*/ 426720 w 657225"/>
                  <a:gd name="connsiteY250" fmla="*/ 163830 h 1238250"/>
                  <a:gd name="connsiteX251" fmla="*/ 408623 w 657225"/>
                  <a:gd name="connsiteY251" fmla="*/ 139065 h 1238250"/>
                  <a:gd name="connsiteX252" fmla="*/ 391478 w 657225"/>
                  <a:gd name="connsiteY252" fmla="*/ 165735 h 1238250"/>
                  <a:gd name="connsiteX253" fmla="*/ 475298 w 657225"/>
                  <a:gd name="connsiteY253" fmla="*/ 164783 h 1238250"/>
                  <a:gd name="connsiteX254" fmla="*/ 492443 w 657225"/>
                  <a:gd name="connsiteY254" fmla="*/ 191452 h 1238250"/>
                  <a:gd name="connsiteX255" fmla="*/ 510540 w 657225"/>
                  <a:gd name="connsiteY255" fmla="*/ 166688 h 1238250"/>
                  <a:gd name="connsiteX256" fmla="*/ 491490 w 657225"/>
                  <a:gd name="connsiteY256" fmla="*/ 139065 h 1238250"/>
                  <a:gd name="connsiteX257" fmla="*/ 475298 w 657225"/>
                  <a:gd name="connsiteY257" fmla="*/ 164783 h 1238250"/>
                  <a:gd name="connsiteX258" fmla="*/ 553403 w 657225"/>
                  <a:gd name="connsiteY258" fmla="*/ 163830 h 1238250"/>
                  <a:gd name="connsiteX259" fmla="*/ 570548 w 657225"/>
                  <a:gd name="connsiteY259" fmla="*/ 191452 h 1238250"/>
                  <a:gd name="connsiteX260" fmla="*/ 588645 w 657225"/>
                  <a:gd name="connsiteY260" fmla="*/ 166688 h 1238250"/>
                  <a:gd name="connsiteX261" fmla="*/ 570548 w 657225"/>
                  <a:gd name="connsiteY261" fmla="*/ 139065 h 1238250"/>
                  <a:gd name="connsiteX262" fmla="*/ 553403 w 657225"/>
                  <a:gd name="connsiteY262" fmla="*/ 163830 h 1238250"/>
                  <a:gd name="connsiteX263" fmla="*/ 99060 w 657225"/>
                  <a:gd name="connsiteY263" fmla="*/ 243840 h 1238250"/>
                  <a:gd name="connsiteX264" fmla="*/ 80963 w 657225"/>
                  <a:gd name="connsiteY264" fmla="*/ 216218 h 1238250"/>
                  <a:gd name="connsiteX265" fmla="*/ 62865 w 657225"/>
                  <a:gd name="connsiteY265" fmla="*/ 243840 h 1238250"/>
                  <a:gd name="connsiteX266" fmla="*/ 81915 w 657225"/>
                  <a:gd name="connsiteY266" fmla="*/ 270510 h 1238250"/>
                  <a:gd name="connsiteX267" fmla="*/ 99060 w 657225"/>
                  <a:gd name="connsiteY267" fmla="*/ 243840 h 1238250"/>
                  <a:gd name="connsiteX268" fmla="*/ 264795 w 657225"/>
                  <a:gd name="connsiteY268" fmla="*/ 244793 h 1238250"/>
                  <a:gd name="connsiteX269" fmla="*/ 245745 w 657225"/>
                  <a:gd name="connsiteY269" fmla="*/ 216218 h 1238250"/>
                  <a:gd name="connsiteX270" fmla="*/ 229553 w 657225"/>
                  <a:gd name="connsiteY270" fmla="*/ 242887 h 1238250"/>
                  <a:gd name="connsiteX271" fmla="*/ 247650 w 657225"/>
                  <a:gd name="connsiteY271" fmla="*/ 270510 h 1238250"/>
                  <a:gd name="connsiteX272" fmla="*/ 264795 w 657225"/>
                  <a:gd name="connsiteY272" fmla="*/ 244793 h 1238250"/>
                  <a:gd name="connsiteX273" fmla="*/ 308610 w 657225"/>
                  <a:gd name="connsiteY273" fmla="*/ 242887 h 1238250"/>
                  <a:gd name="connsiteX274" fmla="*/ 325755 w 657225"/>
                  <a:gd name="connsiteY274" fmla="*/ 270510 h 1238250"/>
                  <a:gd name="connsiteX275" fmla="*/ 343853 w 657225"/>
                  <a:gd name="connsiteY275" fmla="*/ 245745 h 1238250"/>
                  <a:gd name="connsiteX276" fmla="*/ 324803 w 657225"/>
                  <a:gd name="connsiteY276" fmla="*/ 216218 h 1238250"/>
                  <a:gd name="connsiteX277" fmla="*/ 308610 w 657225"/>
                  <a:gd name="connsiteY277" fmla="*/ 242887 h 1238250"/>
                  <a:gd name="connsiteX278" fmla="*/ 391478 w 657225"/>
                  <a:gd name="connsiteY278" fmla="*/ 243840 h 1238250"/>
                  <a:gd name="connsiteX279" fmla="*/ 409575 w 657225"/>
                  <a:gd name="connsiteY279" fmla="*/ 270510 h 1238250"/>
                  <a:gd name="connsiteX280" fmla="*/ 426720 w 657225"/>
                  <a:gd name="connsiteY280" fmla="*/ 244793 h 1238250"/>
                  <a:gd name="connsiteX281" fmla="*/ 409575 w 657225"/>
                  <a:gd name="connsiteY281" fmla="*/ 216218 h 1238250"/>
                  <a:gd name="connsiteX282" fmla="*/ 391478 w 657225"/>
                  <a:gd name="connsiteY282" fmla="*/ 243840 h 1238250"/>
                  <a:gd name="connsiteX283" fmla="*/ 510540 w 657225"/>
                  <a:gd name="connsiteY283" fmla="*/ 244793 h 1238250"/>
                  <a:gd name="connsiteX284" fmla="*/ 491490 w 657225"/>
                  <a:gd name="connsiteY284" fmla="*/ 216218 h 1238250"/>
                  <a:gd name="connsiteX285" fmla="*/ 475298 w 657225"/>
                  <a:gd name="connsiteY285" fmla="*/ 245745 h 1238250"/>
                  <a:gd name="connsiteX286" fmla="*/ 492443 w 657225"/>
                  <a:gd name="connsiteY286" fmla="*/ 270510 h 1238250"/>
                  <a:gd name="connsiteX287" fmla="*/ 510540 w 657225"/>
                  <a:gd name="connsiteY287" fmla="*/ 244793 h 1238250"/>
                  <a:gd name="connsiteX288" fmla="*/ 589598 w 657225"/>
                  <a:gd name="connsiteY288" fmla="*/ 243840 h 1238250"/>
                  <a:gd name="connsiteX289" fmla="*/ 570548 w 657225"/>
                  <a:gd name="connsiteY289" fmla="*/ 215265 h 1238250"/>
                  <a:gd name="connsiteX290" fmla="*/ 554355 w 657225"/>
                  <a:gd name="connsiteY290" fmla="*/ 244793 h 1238250"/>
                  <a:gd name="connsiteX291" fmla="*/ 572453 w 657225"/>
                  <a:gd name="connsiteY291" fmla="*/ 270510 h 1238250"/>
                  <a:gd name="connsiteX292" fmla="*/ 589598 w 657225"/>
                  <a:gd name="connsiteY292" fmla="*/ 243840 h 1238250"/>
                  <a:gd name="connsiteX293" fmla="*/ 63818 w 657225"/>
                  <a:gd name="connsiteY293" fmla="*/ 319087 h 1238250"/>
                  <a:gd name="connsiteX294" fmla="*/ 80963 w 657225"/>
                  <a:gd name="connsiteY294" fmla="*/ 346710 h 1238250"/>
                  <a:gd name="connsiteX295" fmla="*/ 99060 w 657225"/>
                  <a:gd name="connsiteY295" fmla="*/ 319087 h 1238250"/>
                  <a:gd name="connsiteX296" fmla="*/ 80010 w 657225"/>
                  <a:gd name="connsiteY296" fmla="*/ 295275 h 1238250"/>
                  <a:gd name="connsiteX297" fmla="*/ 63818 w 657225"/>
                  <a:gd name="connsiteY297" fmla="*/ 319087 h 1238250"/>
                  <a:gd name="connsiteX298" fmla="*/ 308610 w 657225"/>
                  <a:gd name="connsiteY298" fmla="*/ 320993 h 1238250"/>
                  <a:gd name="connsiteX299" fmla="*/ 325755 w 657225"/>
                  <a:gd name="connsiteY299" fmla="*/ 345758 h 1238250"/>
                  <a:gd name="connsiteX300" fmla="*/ 344805 w 657225"/>
                  <a:gd name="connsiteY300" fmla="*/ 318135 h 1238250"/>
                  <a:gd name="connsiteX301" fmla="*/ 326708 w 657225"/>
                  <a:gd name="connsiteY301" fmla="*/ 293370 h 1238250"/>
                  <a:gd name="connsiteX302" fmla="*/ 308610 w 657225"/>
                  <a:gd name="connsiteY302" fmla="*/ 320993 h 1238250"/>
                  <a:gd name="connsiteX303" fmla="*/ 510540 w 657225"/>
                  <a:gd name="connsiteY303" fmla="*/ 321945 h 1238250"/>
                  <a:gd name="connsiteX304" fmla="*/ 492443 w 657225"/>
                  <a:gd name="connsiteY304" fmla="*/ 294322 h 1238250"/>
                  <a:gd name="connsiteX305" fmla="*/ 474345 w 657225"/>
                  <a:gd name="connsiteY305" fmla="*/ 319087 h 1238250"/>
                  <a:gd name="connsiteX306" fmla="*/ 490538 w 657225"/>
                  <a:gd name="connsiteY306" fmla="*/ 345758 h 1238250"/>
                  <a:gd name="connsiteX307" fmla="*/ 510540 w 657225"/>
                  <a:gd name="connsiteY307" fmla="*/ 321945 h 1238250"/>
                  <a:gd name="connsiteX308" fmla="*/ 589598 w 657225"/>
                  <a:gd name="connsiteY308" fmla="*/ 320040 h 1238250"/>
                  <a:gd name="connsiteX309" fmla="*/ 572453 w 657225"/>
                  <a:gd name="connsiteY309" fmla="*/ 294322 h 1238250"/>
                  <a:gd name="connsiteX310" fmla="*/ 554355 w 657225"/>
                  <a:gd name="connsiteY310" fmla="*/ 319087 h 1238250"/>
                  <a:gd name="connsiteX311" fmla="*/ 573405 w 657225"/>
                  <a:gd name="connsiteY311" fmla="*/ 346710 h 1238250"/>
                  <a:gd name="connsiteX312" fmla="*/ 589598 w 657225"/>
                  <a:gd name="connsiteY312" fmla="*/ 320040 h 1238250"/>
                  <a:gd name="connsiteX313" fmla="*/ 63818 w 657225"/>
                  <a:gd name="connsiteY313" fmla="*/ 785812 h 1238250"/>
                  <a:gd name="connsiteX314" fmla="*/ 80963 w 657225"/>
                  <a:gd name="connsiteY314" fmla="*/ 811530 h 1238250"/>
                  <a:gd name="connsiteX315" fmla="*/ 100013 w 657225"/>
                  <a:gd name="connsiteY315" fmla="*/ 786765 h 1238250"/>
                  <a:gd name="connsiteX316" fmla="*/ 81915 w 657225"/>
                  <a:gd name="connsiteY316" fmla="*/ 759143 h 1238250"/>
                  <a:gd name="connsiteX317" fmla="*/ 63818 w 657225"/>
                  <a:gd name="connsiteY317" fmla="*/ 785812 h 1238250"/>
                  <a:gd name="connsiteX318" fmla="*/ 229553 w 657225"/>
                  <a:gd name="connsiteY318" fmla="*/ 783908 h 1238250"/>
                  <a:gd name="connsiteX319" fmla="*/ 247650 w 657225"/>
                  <a:gd name="connsiteY319" fmla="*/ 811530 h 1238250"/>
                  <a:gd name="connsiteX320" fmla="*/ 264795 w 657225"/>
                  <a:gd name="connsiteY320" fmla="*/ 788670 h 1238250"/>
                  <a:gd name="connsiteX321" fmla="*/ 247650 w 657225"/>
                  <a:gd name="connsiteY321" fmla="*/ 760095 h 1238250"/>
                  <a:gd name="connsiteX322" fmla="*/ 229553 w 657225"/>
                  <a:gd name="connsiteY322" fmla="*/ 783908 h 1238250"/>
                  <a:gd name="connsiteX323" fmla="*/ 344805 w 657225"/>
                  <a:gd name="connsiteY323" fmla="*/ 783908 h 1238250"/>
                  <a:gd name="connsiteX324" fmla="*/ 327660 w 657225"/>
                  <a:gd name="connsiteY324" fmla="*/ 759143 h 1238250"/>
                  <a:gd name="connsiteX325" fmla="*/ 308610 w 657225"/>
                  <a:gd name="connsiteY325" fmla="*/ 785812 h 1238250"/>
                  <a:gd name="connsiteX326" fmla="*/ 326708 w 657225"/>
                  <a:gd name="connsiteY326" fmla="*/ 810578 h 1238250"/>
                  <a:gd name="connsiteX327" fmla="*/ 344805 w 657225"/>
                  <a:gd name="connsiteY327" fmla="*/ 783908 h 1238250"/>
                  <a:gd name="connsiteX328" fmla="*/ 392430 w 657225"/>
                  <a:gd name="connsiteY328" fmla="*/ 788670 h 1238250"/>
                  <a:gd name="connsiteX329" fmla="*/ 408623 w 657225"/>
                  <a:gd name="connsiteY329" fmla="*/ 811530 h 1238250"/>
                  <a:gd name="connsiteX330" fmla="*/ 426720 w 657225"/>
                  <a:gd name="connsiteY330" fmla="*/ 788670 h 1238250"/>
                  <a:gd name="connsiteX331" fmla="*/ 410528 w 657225"/>
                  <a:gd name="connsiteY331" fmla="*/ 759143 h 1238250"/>
                  <a:gd name="connsiteX332" fmla="*/ 392430 w 657225"/>
                  <a:gd name="connsiteY332" fmla="*/ 788670 h 1238250"/>
                  <a:gd name="connsiteX333" fmla="*/ 475298 w 657225"/>
                  <a:gd name="connsiteY333" fmla="*/ 785812 h 1238250"/>
                  <a:gd name="connsiteX334" fmla="*/ 491490 w 657225"/>
                  <a:gd name="connsiteY334" fmla="*/ 811530 h 1238250"/>
                  <a:gd name="connsiteX335" fmla="*/ 510540 w 657225"/>
                  <a:gd name="connsiteY335" fmla="*/ 787718 h 1238250"/>
                  <a:gd name="connsiteX336" fmla="*/ 492443 w 657225"/>
                  <a:gd name="connsiteY336" fmla="*/ 760095 h 1238250"/>
                  <a:gd name="connsiteX337" fmla="*/ 475298 w 657225"/>
                  <a:gd name="connsiteY337" fmla="*/ 785812 h 1238250"/>
                  <a:gd name="connsiteX338" fmla="*/ 589598 w 657225"/>
                  <a:gd name="connsiteY338" fmla="*/ 786765 h 1238250"/>
                  <a:gd name="connsiteX339" fmla="*/ 571500 w 657225"/>
                  <a:gd name="connsiteY339" fmla="*/ 759143 h 1238250"/>
                  <a:gd name="connsiteX340" fmla="*/ 553403 w 657225"/>
                  <a:gd name="connsiteY340" fmla="*/ 782003 h 1238250"/>
                  <a:gd name="connsiteX341" fmla="*/ 569595 w 657225"/>
                  <a:gd name="connsiteY341" fmla="*/ 811530 h 1238250"/>
                  <a:gd name="connsiteX342" fmla="*/ 589598 w 657225"/>
                  <a:gd name="connsiteY342" fmla="*/ 786765 h 1238250"/>
                  <a:gd name="connsiteX343" fmla="*/ 99060 w 657225"/>
                  <a:gd name="connsiteY343" fmla="*/ 631508 h 1238250"/>
                  <a:gd name="connsiteX344" fmla="*/ 80963 w 657225"/>
                  <a:gd name="connsiteY344" fmla="*/ 603885 h 1238250"/>
                  <a:gd name="connsiteX345" fmla="*/ 63818 w 657225"/>
                  <a:gd name="connsiteY345" fmla="*/ 629603 h 1238250"/>
                  <a:gd name="connsiteX346" fmla="*/ 80963 w 657225"/>
                  <a:gd name="connsiteY346" fmla="*/ 655320 h 1238250"/>
                  <a:gd name="connsiteX347" fmla="*/ 99060 w 657225"/>
                  <a:gd name="connsiteY347" fmla="*/ 631508 h 1238250"/>
                  <a:gd name="connsiteX348" fmla="*/ 264795 w 657225"/>
                  <a:gd name="connsiteY348" fmla="*/ 629603 h 1238250"/>
                  <a:gd name="connsiteX349" fmla="*/ 247650 w 657225"/>
                  <a:gd name="connsiteY349" fmla="*/ 603885 h 1238250"/>
                  <a:gd name="connsiteX350" fmla="*/ 229553 w 657225"/>
                  <a:gd name="connsiteY350" fmla="*/ 628650 h 1238250"/>
                  <a:gd name="connsiteX351" fmla="*/ 247650 w 657225"/>
                  <a:gd name="connsiteY351" fmla="*/ 656273 h 1238250"/>
                  <a:gd name="connsiteX352" fmla="*/ 264795 w 657225"/>
                  <a:gd name="connsiteY352" fmla="*/ 629603 h 1238250"/>
                  <a:gd name="connsiteX353" fmla="*/ 344805 w 657225"/>
                  <a:gd name="connsiteY353" fmla="*/ 631508 h 1238250"/>
                  <a:gd name="connsiteX354" fmla="*/ 326708 w 657225"/>
                  <a:gd name="connsiteY354" fmla="*/ 603885 h 1238250"/>
                  <a:gd name="connsiteX355" fmla="*/ 308610 w 657225"/>
                  <a:gd name="connsiteY355" fmla="*/ 626745 h 1238250"/>
                  <a:gd name="connsiteX356" fmla="*/ 324803 w 657225"/>
                  <a:gd name="connsiteY356" fmla="*/ 656273 h 1238250"/>
                  <a:gd name="connsiteX357" fmla="*/ 344805 w 657225"/>
                  <a:gd name="connsiteY357" fmla="*/ 631508 h 1238250"/>
                  <a:gd name="connsiteX358" fmla="*/ 426720 w 657225"/>
                  <a:gd name="connsiteY358" fmla="*/ 628650 h 1238250"/>
                  <a:gd name="connsiteX359" fmla="*/ 410528 w 657225"/>
                  <a:gd name="connsiteY359" fmla="*/ 603885 h 1238250"/>
                  <a:gd name="connsiteX360" fmla="*/ 391478 w 657225"/>
                  <a:gd name="connsiteY360" fmla="*/ 627698 h 1238250"/>
                  <a:gd name="connsiteX361" fmla="*/ 408623 w 657225"/>
                  <a:gd name="connsiteY361" fmla="*/ 655320 h 1238250"/>
                  <a:gd name="connsiteX362" fmla="*/ 426720 w 657225"/>
                  <a:gd name="connsiteY362" fmla="*/ 628650 h 1238250"/>
                  <a:gd name="connsiteX363" fmla="*/ 510540 w 657225"/>
                  <a:gd name="connsiteY363" fmla="*/ 629603 h 1238250"/>
                  <a:gd name="connsiteX364" fmla="*/ 493395 w 657225"/>
                  <a:gd name="connsiteY364" fmla="*/ 603885 h 1238250"/>
                  <a:gd name="connsiteX365" fmla="*/ 474345 w 657225"/>
                  <a:gd name="connsiteY365" fmla="*/ 628650 h 1238250"/>
                  <a:gd name="connsiteX366" fmla="*/ 492443 w 657225"/>
                  <a:gd name="connsiteY366" fmla="*/ 656273 h 1238250"/>
                  <a:gd name="connsiteX367" fmla="*/ 510540 w 657225"/>
                  <a:gd name="connsiteY367" fmla="*/ 629603 h 1238250"/>
                  <a:gd name="connsiteX368" fmla="*/ 589598 w 657225"/>
                  <a:gd name="connsiteY368" fmla="*/ 628650 h 1238250"/>
                  <a:gd name="connsiteX369" fmla="*/ 571500 w 657225"/>
                  <a:gd name="connsiteY369" fmla="*/ 603885 h 1238250"/>
                  <a:gd name="connsiteX370" fmla="*/ 553403 w 657225"/>
                  <a:gd name="connsiteY370" fmla="*/ 628650 h 1238250"/>
                  <a:gd name="connsiteX371" fmla="*/ 571500 w 657225"/>
                  <a:gd name="connsiteY371" fmla="*/ 656273 h 1238250"/>
                  <a:gd name="connsiteX372" fmla="*/ 589598 w 657225"/>
                  <a:gd name="connsiteY372" fmla="*/ 628650 h 1238250"/>
                  <a:gd name="connsiteX373" fmla="*/ 99060 w 657225"/>
                  <a:gd name="connsiteY373" fmla="*/ 941070 h 1238250"/>
                  <a:gd name="connsiteX374" fmla="*/ 81915 w 657225"/>
                  <a:gd name="connsiteY374" fmla="*/ 914400 h 1238250"/>
                  <a:gd name="connsiteX375" fmla="*/ 63818 w 657225"/>
                  <a:gd name="connsiteY375" fmla="*/ 939165 h 1238250"/>
                  <a:gd name="connsiteX376" fmla="*/ 82868 w 657225"/>
                  <a:gd name="connsiteY376" fmla="*/ 966787 h 1238250"/>
                  <a:gd name="connsiteX377" fmla="*/ 99060 w 657225"/>
                  <a:gd name="connsiteY377" fmla="*/ 941070 h 1238250"/>
                  <a:gd name="connsiteX378" fmla="*/ 308610 w 657225"/>
                  <a:gd name="connsiteY378" fmla="*/ 939165 h 1238250"/>
                  <a:gd name="connsiteX379" fmla="*/ 325755 w 657225"/>
                  <a:gd name="connsiteY379" fmla="*/ 966787 h 1238250"/>
                  <a:gd name="connsiteX380" fmla="*/ 343853 w 657225"/>
                  <a:gd name="connsiteY380" fmla="*/ 942023 h 1238250"/>
                  <a:gd name="connsiteX381" fmla="*/ 324803 w 657225"/>
                  <a:gd name="connsiteY381" fmla="*/ 915353 h 1238250"/>
                  <a:gd name="connsiteX382" fmla="*/ 308610 w 657225"/>
                  <a:gd name="connsiteY382" fmla="*/ 939165 h 1238250"/>
                  <a:gd name="connsiteX383" fmla="*/ 391478 w 657225"/>
                  <a:gd name="connsiteY383" fmla="*/ 937260 h 1238250"/>
                  <a:gd name="connsiteX384" fmla="*/ 409575 w 657225"/>
                  <a:gd name="connsiteY384" fmla="*/ 966787 h 1238250"/>
                  <a:gd name="connsiteX385" fmla="*/ 426720 w 657225"/>
                  <a:gd name="connsiteY385" fmla="*/ 942975 h 1238250"/>
                  <a:gd name="connsiteX386" fmla="*/ 409575 w 657225"/>
                  <a:gd name="connsiteY386" fmla="*/ 914400 h 1238250"/>
                  <a:gd name="connsiteX387" fmla="*/ 391478 w 657225"/>
                  <a:gd name="connsiteY387" fmla="*/ 937260 h 1238250"/>
                  <a:gd name="connsiteX388" fmla="*/ 511492 w 657225"/>
                  <a:gd name="connsiteY388" fmla="*/ 947737 h 1238250"/>
                  <a:gd name="connsiteX389" fmla="*/ 492443 w 657225"/>
                  <a:gd name="connsiteY389" fmla="*/ 915353 h 1238250"/>
                  <a:gd name="connsiteX390" fmla="*/ 475298 w 657225"/>
                  <a:gd name="connsiteY390" fmla="*/ 941070 h 1238250"/>
                  <a:gd name="connsiteX391" fmla="*/ 492443 w 657225"/>
                  <a:gd name="connsiteY391" fmla="*/ 967740 h 1238250"/>
                  <a:gd name="connsiteX392" fmla="*/ 511492 w 657225"/>
                  <a:gd name="connsiteY392" fmla="*/ 947737 h 1238250"/>
                  <a:gd name="connsiteX393" fmla="*/ 589598 w 657225"/>
                  <a:gd name="connsiteY393" fmla="*/ 940117 h 1238250"/>
                  <a:gd name="connsiteX394" fmla="*/ 572453 w 657225"/>
                  <a:gd name="connsiteY394" fmla="*/ 915353 h 1238250"/>
                  <a:gd name="connsiteX395" fmla="*/ 553403 w 657225"/>
                  <a:gd name="connsiteY395" fmla="*/ 940117 h 1238250"/>
                  <a:gd name="connsiteX396" fmla="*/ 571500 w 657225"/>
                  <a:gd name="connsiteY396" fmla="*/ 967740 h 1238250"/>
                  <a:gd name="connsiteX397" fmla="*/ 589598 w 657225"/>
                  <a:gd name="connsiteY397" fmla="*/ 940117 h 1238250"/>
                  <a:gd name="connsiteX398" fmla="*/ 99060 w 657225"/>
                  <a:gd name="connsiteY398" fmla="*/ 705803 h 1238250"/>
                  <a:gd name="connsiteX399" fmla="*/ 80010 w 657225"/>
                  <a:gd name="connsiteY399" fmla="*/ 680085 h 1238250"/>
                  <a:gd name="connsiteX400" fmla="*/ 62865 w 657225"/>
                  <a:gd name="connsiteY400" fmla="*/ 708660 h 1238250"/>
                  <a:gd name="connsiteX401" fmla="*/ 80010 w 657225"/>
                  <a:gd name="connsiteY401" fmla="*/ 734378 h 1238250"/>
                  <a:gd name="connsiteX402" fmla="*/ 99060 w 657225"/>
                  <a:gd name="connsiteY402" fmla="*/ 705803 h 1238250"/>
                  <a:gd name="connsiteX403" fmla="*/ 264795 w 657225"/>
                  <a:gd name="connsiteY403" fmla="*/ 706755 h 1238250"/>
                  <a:gd name="connsiteX404" fmla="*/ 248603 w 657225"/>
                  <a:gd name="connsiteY404" fmla="*/ 681037 h 1238250"/>
                  <a:gd name="connsiteX405" fmla="*/ 229553 w 657225"/>
                  <a:gd name="connsiteY405" fmla="*/ 707708 h 1238250"/>
                  <a:gd name="connsiteX406" fmla="*/ 245745 w 657225"/>
                  <a:gd name="connsiteY406" fmla="*/ 734378 h 1238250"/>
                  <a:gd name="connsiteX407" fmla="*/ 264795 w 657225"/>
                  <a:gd name="connsiteY407" fmla="*/ 706755 h 1238250"/>
                  <a:gd name="connsiteX408" fmla="*/ 229553 w 657225"/>
                  <a:gd name="connsiteY408" fmla="*/ 943928 h 1238250"/>
                  <a:gd name="connsiteX409" fmla="*/ 246698 w 657225"/>
                  <a:gd name="connsiteY409" fmla="*/ 966787 h 1238250"/>
                  <a:gd name="connsiteX410" fmla="*/ 264795 w 657225"/>
                  <a:gd name="connsiteY410" fmla="*/ 941070 h 1238250"/>
                  <a:gd name="connsiteX411" fmla="*/ 247650 w 657225"/>
                  <a:gd name="connsiteY411" fmla="*/ 915353 h 1238250"/>
                  <a:gd name="connsiteX412" fmla="*/ 229553 w 657225"/>
                  <a:gd name="connsiteY412" fmla="*/ 943928 h 1238250"/>
                  <a:gd name="connsiteX413" fmla="*/ 264795 w 657225"/>
                  <a:gd name="connsiteY413" fmla="*/ 480060 h 1238250"/>
                  <a:gd name="connsiteX414" fmla="*/ 247650 w 657225"/>
                  <a:gd name="connsiteY414" fmla="*/ 450533 h 1238250"/>
                  <a:gd name="connsiteX415" fmla="*/ 229553 w 657225"/>
                  <a:gd name="connsiteY415" fmla="*/ 476250 h 1238250"/>
                  <a:gd name="connsiteX416" fmla="*/ 246698 w 657225"/>
                  <a:gd name="connsiteY416" fmla="*/ 501968 h 1238250"/>
                  <a:gd name="connsiteX417" fmla="*/ 264795 w 657225"/>
                  <a:gd name="connsiteY417" fmla="*/ 480060 h 1238250"/>
                  <a:gd name="connsiteX418" fmla="*/ 264795 w 657225"/>
                  <a:gd name="connsiteY418" fmla="*/ 321945 h 1238250"/>
                  <a:gd name="connsiteX419" fmla="*/ 246698 w 657225"/>
                  <a:gd name="connsiteY419" fmla="*/ 295275 h 1238250"/>
                  <a:gd name="connsiteX420" fmla="*/ 228600 w 657225"/>
                  <a:gd name="connsiteY420" fmla="*/ 320993 h 1238250"/>
                  <a:gd name="connsiteX421" fmla="*/ 245745 w 657225"/>
                  <a:gd name="connsiteY421" fmla="*/ 346710 h 1238250"/>
                  <a:gd name="connsiteX422" fmla="*/ 264795 w 657225"/>
                  <a:gd name="connsiteY422" fmla="*/ 321945 h 1238250"/>
                  <a:gd name="connsiteX423" fmla="*/ 426720 w 657225"/>
                  <a:gd name="connsiteY423" fmla="*/ 321945 h 1238250"/>
                  <a:gd name="connsiteX424" fmla="*/ 410528 w 657225"/>
                  <a:gd name="connsiteY424" fmla="*/ 295275 h 1238250"/>
                  <a:gd name="connsiteX425" fmla="*/ 391478 w 657225"/>
                  <a:gd name="connsiteY425" fmla="*/ 319087 h 1238250"/>
                  <a:gd name="connsiteX426" fmla="*/ 407670 w 657225"/>
                  <a:gd name="connsiteY426" fmla="*/ 346710 h 1238250"/>
                  <a:gd name="connsiteX427" fmla="*/ 426720 w 657225"/>
                  <a:gd name="connsiteY427" fmla="*/ 321945 h 1238250"/>
                  <a:gd name="connsiteX428" fmla="*/ 179070 w 657225"/>
                  <a:gd name="connsiteY428" fmla="*/ 164783 h 1238250"/>
                  <a:gd name="connsiteX429" fmla="*/ 162878 w 657225"/>
                  <a:gd name="connsiteY429" fmla="*/ 139065 h 1238250"/>
                  <a:gd name="connsiteX430" fmla="*/ 143828 w 657225"/>
                  <a:gd name="connsiteY430" fmla="*/ 163830 h 1238250"/>
                  <a:gd name="connsiteX431" fmla="*/ 160973 w 657225"/>
                  <a:gd name="connsiteY431" fmla="*/ 190500 h 1238250"/>
                  <a:gd name="connsiteX432" fmla="*/ 179070 w 657225"/>
                  <a:gd name="connsiteY432" fmla="*/ 164783 h 1238250"/>
                  <a:gd name="connsiteX433" fmla="*/ 426720 w 657225"/>
                  <a:gd name="connsiteY433" fmla="*/ 478155 h 1238250"/>
                  <a:gd name="connsiteX434" fmla="*/ 408623 w 657225"/>
                  <a:gd name="connsiteY434" fmla="*/ 450533 h 1238250"/>
                  <a:gd name="connsiteX435" fmla="*/ 390525 w 657225"/>
                  <a:gd name="connsiteY435" fmla="*/ 476250 h 1238250"/>
                  <a:gd name="connsiteX436" fmla="*/ 411480 w 657225"/>
                  <a:gd name="connsiteY436" fmla="*/ 501968 h 1238250"/>
                  <a:gd name="connsiteX437" fmla="*/ 426720 w 657225"/>
                  <a:gd name="connsiteY437" fmla="*/ 478155 h 1238250"/>
                  <a:gd name="connsiteX438" fmla="*/ 179070 w 657225"/>
                  <a:gd name="connsiteY438" fmla="*/ 84772 h 1238250"/>
                  <a:gd name="connsiteX439" fmla="*/ 160973 w 657225"/>
                  <a:gd name="connsiteY439" fmla="*/ 54293 h 1238250"/>
                  <a:gd name="connsiteX440" fmla="*/ 145733 w 657225"/>
                  <a:gd name="connsiteY440" fmla="*/ 80963 h 1238250"/>
                  <a:gd name="connsiteX441" fmla="*/ 163830 w 657225"/>
                  <a:gd name="connsiteY441" fmla="*/ 114300 h 1238250"/>
                  <a:gd name="connsiteX442" fmla="*/ 179070 w 657225"/>
                  <a:gd name="connsiteY442" fmla="*/ 84772 h 1238250"/>
                  <a:gd name="connsiteX443" fmla="*/ 179070 w 657225"/>
                  <a:gd name="connsiteY443" fmla="*/ 398145 h 1238250"/>
                  <a:gd name="connsiteX444" fmla="*/ 162878 w 657225"/>
                  <a:gd name="connsiteY444" fmla="*/ 368618 h 1238250"/>
                  <a:gd name="connsiteX445" fmla="*/ 144780 w 657225"/>
                  <a:gd name="connsiteY445" fmla="*/ 393383 h 1238250"/>
                  <a:gd name="connsiteX446" fmla="*/ 160973 w 657225"/>
                  <a:gd name="connsiteY446" fmla="*/ 424815 h 1238250"/>
                  <a:gd name="connsiteX447" fmla="*/ 179070 w 657225"/>
                  <a:gd name="connsiteY447" fmla="*/ 398145 h 1238250"/>
                  <a:gd name="connsiteX448" fmla="*/ 179070 w 657225"/>
                  <a:gd name="connsiteY448" fmla="*/ 1018223 h 1238250"/>
                  <a:gd name="connsiteX449" fmla="*/ 162878 w 657225"/>
                  <a:gd name="connsiteY449" fmla="*/ 989648 h 1238250"/>
                  <a:gd name="connsiteX450" fmla="*/ 144780 w 657225"/>
                  <a:gd name="connsiteY450" fmla="*/ 1017270 h 1238250"/>
                  <a:gd name="connsiteX451" fmla="*/ 160020 w 657225"/>
                  <a:gd name="connsiteY451" fmla="*/ 1046798 h 1238250"/>
                  <a:gd name="connsiteX452" fmla="*/ 179070 w 657225"/>
                  <a:gd name="connsiteY452" fmla="*/ 1018223 h 1238250"/>
                  <a:gd name="connsiteX453" fmla="*/ 264795 w 657225"/>
                  <a:gd name="connsiteY453" fmla="*/ 1100138 h 1238250"/>
                  <a:gd name="connsiteX454" fmla="*/ 246698 w 657225"/>
                  <a:gd name="connsiteY454" fmla="*/ 1071563 h 1238250"/>
                  <a:gd name="connsiteX455" fmla="*/ 229553 w 657225"/>
                  <a:gd name="connsiteY455" fmla="*/ 1094423 h 1238250"/>
                  <a:gd name="connsiteX456" fmla="*/ 244793 w 657225"/>
                  <a:gd name="connsiteY456" fmla="*/ 1121092 h 1238250"/>
                  <a:gd name="connsiteX457" fmla="*/ 264795 w 657225"/>
                  <a:gd name="connsiteY457" fmla="*/ 1100138 h 1238250"/>
                  <a:gd name="connsiteX458" fmla="*/ 308610 w 657225"/>
                  <a:gd name="connsiteY458" fmla="*/ 1091565 h 1238250"/>
                  <a:gd name="connsiteX459" fmla="*/ 325755 w 657225"/>
                  <a:gd name="connsiteY459" fmla="*/ 1121092 h 1238250"/>
                  <a:gd name="connsiteX460" fmla="*/ 344805 w 657225"/>
                  <a:gd name="connsiteY460" fmla="*/ 1096328 h 1238250"/>
                  <a:gd name="connsiteX461" fmla="*/ 327660 w 657225"/>
                  <a:gd name="connsiteY461" fmla="*/ 1070610 h 1238250"/>
                  <a:gd name="connsiteX462" fmla="*/ 308610 w 657225"/>
                  <a:gd name="connsiteY462" fmla="*/ 1091565 h 1238250"/>
                  <a:gd name="connsiteX463" fmla="*/ 589598 w 657225"/>
                  <a:gd name="connsiteY463" fmla="*/ 477203 h 1238250"/>
                  <a:gd name="connsiteX464" fmla="*/ 573405 w 657225"/>
                  <a:gd name="connsiteY464" fmla="*/ 451485 h 1238250"/>
                  <a:gd name="connsiteX465" fmla="*/ 554355 w 657225"/>
                  <a:gd name="connsiteY465" fmla="*/ 475297 h 1238250"/>
                  <a:gd name="connsiteX466" fmla="*/ 571500 w 657225"/>
                  <a:gd name="connsiteY466" fmla="*/ 501968 h 1238250"/>
                  <a:gd name="connsiteX467" fmla="*/ 589598 w 657225"/>
                  <a:gd name="connsiteY467" fmla="*/ 477203 h 1238250"/>
                  <a:gd name="connsiteX468" fmla="*/ 511492 w 657225"/>
                  <a:gd name="connsiteY468" fmla="*/ 468630 h 1238250"/>
                  <a:gd name="connsiteX469" fmla="*/ 494348 w 657225"/>
                  <a:gd name="connsiteY469" fmla="*/ 450533 h 1238250"/>
                  <a:gd name="connsiteX470" fmla="*/ 475298 w 657225"/>
                  <a:gd name="connsiteY470" fmla="*/ 475297 h 1238250"/>
                  <a:gd name="connsiteX471" fmla="*/ 494348 w 657225"/>
                  <a:gd name="connsiteY471" fmla="*/ 500062 h 1238250"/>
                  <a:gd name="connsiteX472" fmla="*/ 511492 w 657225"/>
                  <a:gd name="connsiteY472" fmla="*/ 468630 h 1238250"/>
                  <a:gd name="connsiteX473" fmla="*/ 344805 w 657225"/>
                  <a:gd name="connsiteY473" fmla="*/ 476250 h 1238250"/>
                  <a:gd name="connsiteX474" fmla="*/ 326708 w 657225"/>
                  <a:gd name="connsiteY474" fmla="*/ 451485 h 1238250"/>
                  <a:gd name="connsiteX475" fmla="*/ 308610 w 657225"/>
                  <a:gd name="connsiteY475" fmla="*/ 476250 h 1238250"/>
                  <a:gd name="connsiteX476" fmla="*/ 326708 w 657225"/>
                  <a:gd name="connsiteY476" fmla="*/ 501015 h 1238250"/>
                  <a:gd name="connsiteX477" fmla="*/ 344805 w 657225"/>
                  <a:gd name="connsiteY477" fmla="*/ 476250 h 1238250"/>
                  <a:gd name="connsiteX478" fmla="*/ 63818 w 657225"/>
                  <a:gd name="connsiteY478" fmla="*/ 474345 h 1238250"/>
                  <a:gd name="connsiteX479" fmla="*/ 80010 w 657225"/>
                  <a:gd name="connsiteY479" fmla="*/ 501015 h 1238250"/>
                  <a:gd name="connsiteX480" fmla="*/ 100013 w 657225"/>
                  <a:gd name="connsiteY480" fmla="*/ 477203 h 1238250"/>
                  <a:gd name="connsiteX481" fmla="*/ 83820 w 657225"/>
                  <a:gd name="connsiteY481" fmla="*/ 450533 h 1238250"/>
                  <a:gd name="connsiteX482" fmla="*/ 63818 w 657225"/>
                  <a:gd name="connsiteY482" fmla="*/ 474345 h 1238250"/>
                  <a:gd name="connsiteX483" fmla="*/ 99060 w 657225"/>
                  <a:gd name="connsiteY483" fmla="*/ 1097280 h 1238250"/>
                  <a:gd name="connsiteX484" fmla="*/ 82868 w 657225"/>
                  <a:gd name="connsiteY484" fmla="*/ 1071563 h 1238250"/>
                  <a:gd name="connsiteX485" fmla="*/ 63818 w 657225"/>
                  <a:gd name="connsiteY485" fmla="*/ 1095375 h 1238250"/>
                  <a:gd name="connsiteX486" fmla="*/ 80963 w 657225"/>
                  <a:gd name="connsiteY486" fmla="*/ 1122045 h 1238250"/>
                  <a:gd name="connsiteX487" fmla="*/ 99060 w 657225"/>
                  <a:gd name="connsiteY487" fmla="*/ 1097280 h 1238250"/>
                  <a:gd name="connsiteX488" fmla="*/ 179070 w 657225"/>
                  <a:gd name="connsiteY488" fmla="*/ 242887 h 1238250"/>
                  <a:gd name="connsiteX489" fmla="*/ 161925 w 657225"/>
                  <a:gd name="connsiteY489" fmla="*/ 216218 h 1238250"/>
                  <a:gd name="connsiteX490" fmla="*/ 145733 w 657225"/>
                  <a:gd name="connsiteY490" fmla="*/ 242887 h 1238250"/>
                  <a:gd name="connsiteX491" fmla="*/ 161925 w 657225"/>
                  <a:gd name="connsiteY491" fmla="*/ 270510 h 1238250"/>
                  <a:gd name="connsiteX492" fmla="*/ 179070 w 657225"/>
                  <a:gd name="connsiteY492" fmla="*/ 242887 h 1238250"/>
                  <a:gd name="connsiteX493" fmla="*/ 179070 w 657225"/>
                  <a:gd name="connsiteY493" fmla="*/ 707708 h 1238250"/>
                  <a:gd name="connsiteX494" fmla="*/ 161925 w 657225"/>
                  <a:gd name="connsiteY494" fmla="*/ 681037 h 1238250"/>
                  <a:gd name="connsiteX495" fmla="*/ 144780 w 657225"/>
                  <a:gd name="connsiteY495" fmla="*/ 706755 h 1238250"/>
                  <a:gd name="connsiteX496" fmla="*/ 162878 w 657225"/>
                  <a:gd name="connsiteY496" fmla="*/ 734378 h 1238250"/>
                  <a:gd name="connsiteX497" fmla="*/ 179070 w 657225"/>
                  <a:gd name="connsiteY497" fmla="*/ 707708 h 1238250"/>
                  <a:gd name="connsiteX498" fmla="*/ 179070 w 657225"/>
                  <a:gd name="connsiteY498" fmla="*/ 479108 h 1238250"/>
                  <a:gd name="connsiteX499" fmla="*/ 161925 w 657225"/>
                  <a:gd name="connsiteY499" fmla="*/ 450533 h 1238250"/>
                  <a:gd name="connsiteX500" fmla="*/ 144780 w 657225"/>
                  <a:gd name="connsiteY500" fmla="*/ 476250 h 1238250"/>
                  <a:gd name="connsiteX501" fmla="*/ 161925 w 657225"/>
                  <a:gd name="connsiteY501" fmla="*/ 500062 h 1238250"/>
                  <a:gd name="connsiteX502" fmla="*/ 179070 w 657225"/>
                  <a:gd name="connsiteY502" fmla="*/ 479108 h 1238250"/>
                  <a:gd name="connsiteX503" fmla="*/ 144780 w 657225"/>
                  <a:gd name="connsiteY503" fmla="*/ 1097280 h 1238250"/>
                  <a:gd name="connsiteX504" fmla="*/ 160973 w 657225"/>
                  <a:gd name="connsiteY504" fmla="*/ 1121092 h 1238250"/>
                  <a:gd name="connsiteX505" fmla="*/ 178118 w 657225"/>
                  <a:gd name="connsiteY505" fmla="*/ 1095375 h 1238250"/>
                  <a:gd name="connsiteX506" fmla="*/ 161925 w 657225"/>
                  <a:gd name="connsiteY506" fmla="*/ 1071563 h 1238250"/>
                  <a:gd name="connsiteX507" fmla="*/ 144780 w 657225"/>
                  <a:gd name="connsiteY507" fmla="*/ 1097280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</a:cxnLst>
                <a:rect l="l" t="t" r="r" b="b"/>
                <a:pathLst>
                  <a:path w="657225" h="1238250">
                    <a:moveTo>
                      <a:pt x="512445" y="1097280"/>
                    </a:moveTo>
                    <a:cubicBezTo>
                      <a:pt x="507683" y="1087755"/>
                      <a:pt x="517208" y="1069658"/>
                      <a:pt x="493395" y="1071563"/>
                    </a:cubicBezTo>
                    <a:cubicBezTo>
                      <a:pt x="479108" y="1073467"/>
                      <a:pt x="473393" y="1076325"/>
                      <a:pt x="474345" y="1090613"/>
                    </a:cubicBezTo>
                    <a:cubicBezTo>
                      <a:pt x="475298" y="1105853"/>
                      <a:pt x="446723" y="1123950"/>
                      <a:pt x="432435" y="1119188"/>
                    </a:cubicBezTo>
                    <a:cubicBezTo>
                      <a:pt x="422910" y="1116330"/>
                      <a:pt x="427673" y="1107758"/>
                      <a:pt x="426720" y="1102042"/>
                    </a:cubicBezTo>
                    <a:cubicBezTo>
                      <a:pt x="423863" y="1089660"/>
                      <a:pt x="435293" y="1070610"/>
                      <a:pt x="408623" y="1071563"/>
                    </a:cubicBezTo>
                    <a:cubicBezTo>
                      <a:pt x="391478" y="1071563"/>
                      <a:pt x="391478" y="1080135"/>
                      <a:pt x="391478" y="1092517"/>
                    </a:cubicBezTo>
                    <a:cubicBezTo>
                      <a:pt x="390525" y="1111567"/>
                      <a:pt x="391478" y="1126808"/>
                      <a:pt x="417195" y="1119188"/>
                    </a:cubicBezTo>
                    <a:cubicBezTo>
                      <a:pt x="415290" y="1127760"/>
                      <a:pt x="408623" y="1127760"/>
                      <a:pt x="402908" y="1129665"/>
                    </a:cubicBezTo>
                    <a:cubicBezTo>
                      <a:pt x="365760" y="1143000"/>
                      <a:pt x="323850" y="1142048"/>
                      <a:pt x="287655" y="1160145"/>
                    </a:cubicBezTo>
                    <a:cubicBezTo>
                      <a:pt x="279083" y="1163955"/>
                      <a:pt x="264795" y="1174433"/>
                      <a:pt x="261938" y="1150620"/>
                    </a:cubicBezTo>
                    <a:cubicBezTo>
                      <a:pt x="260985" y="1140142"/>
                      <a:pt x="246698" y="1146810"/>
                      <a:pt x="239078" y="1145858"/>
                    </a:cubicBezTo>
                    <a:cubicBezTo>
                      <a:pt x="228600" y="1144905"/>
                      <a:pt x="230505" y="1153478"/>
                      <a:pt x="229553" y="1160145"/>
                    </a:cubicBezTo>
                    <a:cubicBezTo>
                      <a:pt x="227648" y="1173480"/>
                      <a:pt x="195263" y="1192530"/>
                      <a:pt x="184785" y="1186815"/>
                    </a:cubicBezTo>
                    <a:cubicBezTo>
                      <a:pt x="176213" y="1182053"/>
                      <a:pt x="180023" y="1172528"/>
                      <a:pt x="180023" y="1165860"/>
                    </a:cubicBezTo>
                    <a:cubicBezTo>
                      <a:pt x="180023" y="1152525"/>
                      <a:pt x="178118" y="1144905"/>
                      <a:pt x="161925" y="1145858"/>
                    </a:cubicBezTo>
                    <a:cubicBezTo>
                      <a:pt x="146685" y="1145858"/>
                      <a:pt x="143828" y="1153478"/>
                      <a:pt x="145733" y="1164908"/>
                    </a:cubicBezTo>
                    <a:cubicBezTo>
                      <a:pt x="151448" y="1194435"/>
                      <a:pt x="137160" y="1204913"/>
                      <a:pt x="109538" y="1210628"/>
                    </a:cubicBezTo>
                    <a:cubicBezTo>
                      <a:pt x="74295" y="1217295"/>
                      <a:pt x="39053" y="1229678"/>
                      <a:pt x="4763" y="1239203"/>
                    </a:cubicBezTo>
                    <a:cubicBezTo>
                      <a:pt x="-952" y="1229678"/>
                      <a:pt x="953" y="1221105"/>
                      <a:pt x="953" y="1212533"/>
                    </a:cubicBezTo>
                    <a:cubicBezTo>
                      <a:pt x="953" y="818198"/>
                      <a:pt x="953" y="422910"/>
                      <a:pt x="0" y="28575"/>
                    </a:cubicBezTo>
                    <a:cubicBezTo>
                      <a:pt x="0" y="4763"/>
                      <a:pt x="6668" y="0"/>
                      <a:pt x="29528" y="0"/>
                    </a:cubicBezTo>
                    <a:cubicBezTo>
                      <a:pt x="232410" y="952"/>
                      <a:pt x="434340" y="952"/>
                      <a:pt x="637223" y="0"/>
                    </a:cubicBezTo>
                    <a:cubicBezTo>
                      <a:pt x="659130" y="0"/>
                      <a:pt x="664845" y="5715"/>
                      <a:pt x="664845" y="26670"/>
                    </a:cubicBezTo>
                    <a:cubicBezTo>
                      <a:pt x="663893" y="366712"/>
                      <a:pt x="663893" y="706755"/>
                      <a:pt x="664845" y="1045845"/>
                    </a:cubicBezTo>
                    <a:cubicBezTo>
                      <a:pt x="664845" y="1062990"/>
                      <a:pt x="667703" y="1073467"/>
                      <a:pt x="641033" y="1068705"/>
                    </a:cubicBezTo>
                    <a:cubicBezTo>
                      <a:pt x="616268" y="1063942"/>
                      <a:pt x="587693" y="1069658"/>
                      <a:pt x="562928" y="1074420"/>
                    </a:cubicBezTo>
                    <a:cubicBezTo>
                      <a:pt x="547688" y="1078230"/>
                      <a:pt x="533400" y="1097280"/>
                      <a:pt x="512445" y="1097280"/>
                    </a:cubicBezTo>
                    <a:close/>
                    <a:moveTo>
                      <a:pt x="180023" y="862965"/>
                    </a:moveTo>
                    <a:cubicBezTo>
                      <a:pt x="180023" y="847725"/>
                      <a:pt x="183833" y="833437"/>
                      <a:pt x="160973" y="834390"/>
                    </a:cubicBezTo>
                    <a:cubicBezTo>
                      <a:pt x="134303" y="835342"/>
                      <a:pt x="145733" y="853440"/>
                      <a:pt x="143828" y="865823"/>
                    </a:cubicBezTo>
                    <a:cubicBezTo>
                      <a:pt x="141923" y="878205"/>
                      <a:pt x="140018" y="890587"/>
                      <a:pt x="161925" y="891540"/>
                    </a:cubicBezTo>
                    <a:cubicBezTo>
                      <a:pt x="188595" y="890587"/>
                      <a:pt x="178118" y="873442"/>
                      <a:pt x="180023" y="862965"/>
                    </a:cubicBezTo>
                    <a:close/>
                    <a:moveTo>
                      <a:pt x="180975" y="552450"/>
                    </a:moveTo>
                    <a:cubicBezTo>
                      <a:pt x="179070" y="541020"/>
                      <a:pt x="188595" y="524828"/>
                      <a:pt x="162878" y="524828"/>
                    </a:cubicBezTo>
                    <a:cubicBezTo>
                      <a:pt x="140018" y="524828"/>
                      <a:pt x="142875" y="538162"/>
                      <a:pt x="143828" y="551498"/>
                    </a:cubicBezTo>
                    <a:cubicBezTo>
                      <a:pt x="144780" y="564833"/>
                      <a:pt x="136208" y="581978"/>
                      <a:pt x="162878" y="581025"/>
                    </a:cubicBezTo>
                    <a:cubicBezTo>
                      <a:pt x="186690" y="581025"/>
                      <a:pt x="179070" y="564833"/>
                      <a:pt x="180975" y="552450"/>
                    </a:cubicBezTo>
                    <a:close/>
                    <a:moveTo>
                      <a:pt x="427673" y="85725"/>
                    </a:moveTo>
                    <a:cubicBezTo>
                      <a:pt x="421958" y="76200"/>
                      <a:pt x="438150" y="54293"/>
                      <a:pt x="408623" y="55245"/>
                    </a:cubicBezTo>
                    <a:cubicBezTo>
                      <a:pt x="382905" y="56197"/>
                      <a:pt x="391478" y="73343"/>
                      <a:pt x="392430" y="83820"/>
                    </a:cubicBezTo>
                    <a:cubicBezTo>
                      <a:pt x="393383" y="96202"/>
                      <a:pt x="381000" y="117157"/>
                      <a:pt x="410528" y="116205"/>
                    </a:cubicBezTo>
                    <a:cubicBezTo>
                      <a:pt x="435293" y="116205"/>
                      <a:pt x="423863" y="99060"/>
                      <a:pt x="427673" y="85725"/>
                    </a:cubicBezTo>
                    <a:close/>
                    <a:moveTo>
                      <a:pt x="228600" y="86677"/>
                    </a:moveTo>
                    <a:cubicBezTo>
                      <a:pt x="233363" y="96202"/>
                      <a:pt x="219075" y="116205"/>
                      <a:pt x="246698" y="116205"/>
                    </a:cubicBezTo>
                    <a:cubicBezTo>
                      <a:pt x="272415" y="116205"/>
                      <a:pt x="264795" y="98107"/>
                      <a:pt x="264795" y="85725"/>
                    </a:cubicBezTo>
                    <a:cubicBezTo>
                      <a:pt x="264795" y="73343"/>
                      <a:pt x="274320" y="55245"/>
                      <a:pt x="247650" y="55245"/>
                    </a:cubicBezTo>
                    <a:cubicBezTo>
                      <a:pt x="220028" y="54293"/>
                      <a:pt x="232410" y="73343"/>
                      <a:pt x="228600" y="86677"/>
                    </a:cubicBezTo>
                    <a:close/>
                    <a:moveTo>
                      <a:pt x="180023" y="788670"/>
                    </a:moveTo>
                    <a:cubicBezTo>
                      <a:pt x="180023" y="772478"/>
                      <a:pt x="184785" y="759143"/>
                      <a:pt x="162878" y="759143"/>
                    </a:cubicBezTo>
                    <a:cubicBezTo>
                      <a:pt x="141923" y="759143"/>
                      <a:pt x="142875" y="769620"/>
                      <a:pt x="143828" y="783908"/>
                    </a:cubicBezTo>
                    <a:cubicBezTo>
                      <a:pt x="144780" y="797243"/>
                      <a:pt x="139065" y="811530"/>
                      <a:pt x="162878" y="811530"/>
                    </a:cubicBezTo>
                    <a:cubicBezTo>
                      <a:pt x="184785" y="810578"/>
                      <a:pt x="180023" y="797243"/>
                      <a:pt x="180023" y="788670"/>
                    </a:cubicBezTo>
                    <a:close/>
                    <a:moveTo>
                      <a:pt x="143828" y="626745"/>
                    </a:moveTo>
                    <a:cubicBezTo>
                      <a:pt x="143828" y="641985"/>
                      <a:pt x="139065" y="656273"/>
                      <a:pt x="162878" y="655320"/>
                    </a:cubicBezTo>
                    <a:cubicBezTo>
                      <a:pt x="184785" y="654368"/>
                      <a:pt x="180023" y="641033"/>
                      <a:pt x="180023" y="629603"/>
                    </a:cubicBezTo>
                    <a:cubicBezTo>
                      <a:pt x="180023" y="617220"/>
                      <a:pt x="184785" y="603885"/>
                      <a:pt x="161925" y="603885"/>
                    </a:cubicBezTo>
                    <a:cubicBezTo>
                      <a:pt x="141923" y="603885"/>
                      <a:pt x="142875" y="615315"/>
                      <a:pt x="143828" y="626745"/>
                    </a:cubicBezTo>
                    <a:close/>
                    <a:moveTo>
                      <a:pt x="180023" y="319087"/>
                    </a:moveTo>
                    <a:cubicBezTo>
                      <a:pt x="180975" y="305753"/>
                      <a:pt x="182880" y="294322"/>
                      <a:pt x="161925" y="294322"/>
                    </a:cubicBezTo>
                    <a:cubicBezTo>
                      <a:pt x="140018" y="294322"/>
                      <a:pt x="143828" y="306705"/>
                      <a:pt x="143828" y="320040"/>
                    </a:cubicBezTo>
                    <a:cubicBezTo>
                      <a:pt x="143828" y="331470"/>
                      <a:pt x="139065" y="345758"/>
                      <a:pt x="160973" y="346710"/>
                    </a:cubicBezTo>
                    <a:cubicBezTo>
                      <a:pt x="183833" y="346710"/>
                      <a:pt x="180975" y="333375"/>
                      <a:pt x="180023" y="319087"/>
                    </a:cubicBezTo>
                    <a:close/>
                    <a:moveTo>
                      <a:pt x="143828" y="936308"/>
                    </a:moveTo>
                    <a:cubicBezTo>
                      <a:pt x="144780" y="952500"/>
                      <a:pt x="139065" y="967740"/>
                      <a:pt x="162878" y="967740"/>
                    </a:cubicBezTo>
                    <a:cubicBezTo>
                      <a:pt x="184785" y="967740"/>
                      <a:pt x="180975" y="954405"/>
                      <a:pt x="180975" y="942023"/>
                    </a:cubicBezTo>
                    <a:cubicBezTo>
                      <a:pt x="180975" y="930592"/>
                      <a:pt x="185738" y="916305"/>
                      <a:pt x="163830" y="916305"/>
                    </a:cubicBezTo>
                    <a:cubicBezTo>
                      <a:pt x="142875" y="915353"/>
                      <a:pt x="141923" y="924878"/>
                      <a:pt x="143828" y="936308"/>
                    </a:cubicBezTo>
                    <a:close/>
                    <a:moveTo>
                      <a:pt x="62865" y="553403"/>
                    </a:moveTo>
                    <a:cubicBezTo>
                      <a:pt x="64770" y="564833"/>
                      <a:pt x="55245" y="581025"/>
                      <a:pt x="80010" y="581025"/>
                    </a:cubicBezTo>
                    <a:cubicBezTo>
                      <a:pt x="103823" y="581978"/>
                      <a:pt x="99060" y="567690"/>
                      <a:pt x="99060" y="554355"/>
                    </a:cubicBezTo>
                    <a:cubicBezTo>
                      <a:pt x="98108" y="541973"/>
                      <a:pt x="106680" y="524828"/>
                      <a:pt x="80963" y="524828"/>
                    </a:cubicBezTo>
                    <a:cubicBezTo>
                      <a:pt x="56198" y="524828"/>
                      <a:pt x="64770" y="541020"/>
                      <a:pt x="62865" y="553403"/>
                    </a:cubicBezTo>
                    <a:close/>
                    <a:moveTo>
                      <a:pt x="100013" y="82868"/>
                    </a:moveTo>
                    <a:cubicBezTo>
                      <a:pt x="94298" y="75247"/>
                      <a:pt x="111443" y="55245"/>
                      <a:pt x="82868" y="54293"/>
                    </a:cubicBezTo>
                    <a:cubicBezTo>
                      <a:pt x="60008" y="53340"/>
                      <a:pt x="61913" y="67627"/>
                      <a:pt x="63818" y="80963"/>
                    </a:cubicBezTo>
                    <a:cubicBezTo>
                      <a:pt x="65723" y="93345"/>
                      <a:pt x="51435" y="113347"/>
                      <a:pt x="80010" y="115252"/>
                    </a:cubicBezTo>
                    <a:cubicBezTo>
                      <a:pt x="105728" y="116205"/>
                      <a:pt x="98108" y="99060"/>
                      <a:pt x="100013" y="82868"/>
                    </a:cubicBezTo>
                    <a:close/>
                    <a:moveTo>
                      <a:pt x="264795" y="552450"/>
                    </a:moveTo>
                    <a:cubicBezTo>
                      <a:pt x="261938" y="541973"/>
                      <a:pt x="272415" y="524828"/>
                      <a:pt x="247650" y="524828"/>
                    </a:cubicBezTo>
                    <a:cubicBezTo>
                      <a:pt x="223838" y="524828"/>
                      <a:pt x="229553" y="540068"/>
                      <a:pt x="229553" y="552450"/>
                    </a:cubicBezTo>
                    <a:cubicBezTo>
                      <a:pt x="229553" y="563880"/>
                      <a:pt x="221933" y="581025"/>
                      <a:pt x="246698" y="581025"/>
                    </a:cubicBezTo>
                    <a:cubicBezTo>
                      <a:pt x="270510" y="581978"/>
                      <a:pt x="263843" y="565785"/>
                      <a:pt x="264795" y="552450"/>
                    </a:cubicBezTo>
                    <a:close/>
                    <a:moveTo>
                      <a:pt x="308610" y="82868"/>
                    </a:moveTo>
                    <a:cubicBezTo>
                      <a:pt x="311468" y="95250"/>
                      <a:pt x="299085" y="115252"/>
                      <a:pt x="327660" y="114300"/>
                    </a:cubicBezTo>
                    <a:cubicBezTo>
                      <a:pt x="354330" y="113347"/>
                      <a:pt x="343853" y="95250"/>
                      <a:pt x="343853" y="82868"/>
                    </a:cubicBezTo>
                    <a:cubicBezTo>
                      <a:pt x="344805" y="70485"/>
                      <a:pt x="351473" y="53340"/>
                      <a:pt x="325755" y="53340"/>
                    </a:cubicBezTo>
                    <a:cubicBezTo>
                      <a:pt x="300990" y="55245"/>
                      <a:pt x="310515" y="71438"/>
                      <a:pt x="308610" y="82868"/>
                    </a:cubicBezTo>
                    <a:close/>
                    <a:moveTo>
                      <a:pt x="511492" y="84772"/>
                    </a:moveTo>
                    <a:cubicBezTo>
                      <a:pt x="508635" y="72390"/>
                      <a:pt x="519113" y="54293"/>
                      <a:pt x="492443" y="54293"/>
                    </a:cubicBezTo>
                    <a:cubicBezTo>
                      <a:pt x="467678" y="54293"/>
                      <a:pt x="474345" y="70485"/>
                      <a:pt x="475298" y="81915"/>
                    </a:cubicBezTo>
                    <a:cubicBezTo>
                      <a:pt x="476250" y="94297"/>
                      <a:pt x="464820" y="114300"/>
                      <a:pt x="493395" y="114300"/>
                    </a:cubicBezTo>
                    <a:cubicBezTo>
                      <a:pt x="520065" y="115252"/>
                      <a:pt x="507683" y="96202"/>
                      <a:pt x="511492" y="84772"/>
                    </a:cubicBezTo>
                    <a:close/>
                    <a:moveTo>
                      <a:pt x="553403" y="85725"/>
                    </a:moveTo>
                    <a:cubicBezTo>
                      <a:pt x="558165" y="96202"/>
                      <a:pt x="544830" y="115252"/>
                      <a:pt x="571500" y="115252"/>
                    </a:cubicBezTo>
                    <a:cubicBezTo>
                      <a:pt x="600075" y="115252"/>
                      <a:pt x="588645" y="95250"/>
                      <a:pt x="589598" y="82868"/>
                    </a:cubicBezTo>
                    <a:cubicBezTo>
                      <a:pt x="590550" y="70485"/>
                      <a:pt x="596265" y="55245"/>
                      <a:pt x="572453" y="55245"/>
                    </a:cubicBezTo>
                    <a:cubicBezTo>
                      <a:pt x="544830" y="54293"/>
                      <a:pt x="556260" y="72390"/>
                      <a:pt x="553403" y="85725"/>
                    </a:cubicBezTo>
                    <a:close/>
                    <a:moveTo>
                      <a:pt x="426720" y="554355"/>
                    </a:moveTo>
                    <a:cubicBezTo>
                      <a:pt x="424815" y="541973"/>
                      <a:pt x="434340" y="523875"/>
                      <a:pt x="407670" y="524828"/>
                    </a:cubicBezTo>
                    <a:cubicBezTo>
                      <a:pt x="381953" y="525780"/>
                      <a:pt x="392430" y="542925"/>
                      <a:pt x="391478" y="553403"/>
                    </a:cubicBezTo>
                    <a:cubicBezTo>
                      <a:pt x="390525" y="566737"/>
                      <a:pt x="386715" y="581025"/>
                      <a:pt x="409575" y="581025"/>
                    </a:cubicBezTo>
                    <a:cubicBezTo>
                      <a:pt x="433388" y="581025"/>
                      <a:pt x="425768" y="565785"/>
                      <a:pt x="426720" y="554355"/>
                    </a:cubicBezTo>
                    <a:close/>
                    <a:moveTo>
                      <a:pt x="510540" y="552450"/>
                    </a:moveTo>
                    <a:cubicBezTo>
                      <a:pt x="509588" y="541020"/>
                      <a:pt x="518160" y="523875"/>
                      <a:pt x="491490" y="524828"/>
                    </a:cubicBezTo>
                    <a:cubicBezTo>
                      <a:pt x="468630" y="525780"/>
                      <a:pt x="474345" y="540068"/>
                      <a:pt x="475298" y="551498"/>
                    </a:cubicBezTo>
                    <a:cubicBezTo>
                      <a:pt x="476250" y="562928"/>
                      <a:pt x="465773" y="580073"/>
                      <a:pt x="491490" y="581025"/>
                    </a:cubicBezTo>
                    <a:cubicBezTo>
                      <a:pt x="514350" y="581978"/>
                      <a:pt x="511492" y="567690"/>
                      <a:pt x="510540" y="552450"/>
                    </a:cubicBezTo>
                    <a:close/>
                    <a:moveTo>
                      <a:pt x="589598" y="553403"/>
                    </a:moveTo>
                    <a:cubicBezTo>
                      <a:pt x="587693" y="541973"/>
                      <a:pt x="597218" y="525780"/>
                      <a:pt x="572453" y="524828"/>
                    </a:cubicBezTo>
                    <a:cubicBezTo>
                      <a:pt x="546735" y="524828"/>
                      <a:pt x="554355" y="541973"/>
                      <a:pt x="554355" y="554355"/>
                    </a:cubicBezTo>
                    <a:cubicBezTo>
                      <a:pt x="553403" y="567690"/>
                      <a:pt x="549593" y="581978"/>
                      <a:pt x="572453" y="581025"/>
                    </a:cubicBezTo>
                    <a:cubicBezTo>
                      <a:pt x="597218" y="581025"/>
                      <a:pt x="587693" y="564833"/>
                      <a:pt x="589598" y="553403"/>
                    </a:cubicBezTo>
                    <a:close/>
                    <a:moveTo>
                      <a:pt x="62865" y="862965"/>
                    </a:moveTo>
                    <a:cubicBezTo>
                      <a:pt x="65723" y="874395"/>
                      <a:pt x="55245" y="890587"/>
                      <a:pt x="80010" y="891540"/>
                    </a:cubicBezTo>
                    <a:cubicBezTo>
                      <a:pt x="103823" y="891540"/>
                      <a:pt x="99060" y="877253"/>
                      <a:pt x="98108" y="864870"/>
                    </a:cubicBezTo>
                    <a:cubicBezTo>
                      <a:pt x="97155" y="852487"/>
                      <a:pt x="106680" y="834390"/>
                      <a:pt x="80010" y="834390"/>
                    </a:cubicBezTo>
                    <a:cubicBezTo>
                      <a:pt x="56198" y="834390"/>
                      <a:pt x="65723" y="850583"/>
                      <a:pt x="62865" y="862965"/>
                    </a:cubicBezTo>
                    <a:close/>
                    <a:moveTo>
                      <a:pt x="264795" y="862012"/>
                    </a:moveTo>
                    <a:cubicBezTo>
                      <a:pt x="262890" y="849630"/>
                      <a:pt x="271463" y="833437"/>
                      <a:pt x="246698" y="833437"/>
                    </a:cubicBezTo>
                    <a:cubicBezTo>
                      <a:pt x="221933" y="833437"/>
                      <a:pt x="229553" y="849630"/>
                      <a:pt x="229553" y="862012"/>
                    </a:cubicBezTo>
                    <a:cubicBezTo>
                      <a:pt x="229553" y="874395"/>
                      <a:pt x="221933" y="890587"/>
                      <a:pt x="246698" y="890587"/>
                    </a:cubicBezTo>
                    <a:cubicBezTo>
                      <a:pt x="271463" y="890587"/>
                      <a:pt x="262890" y="874395"/>
                      <a:pt x="264795" y="862012"/>
                    </a:cubicBezTo>
                    <a:close/>
                    <a:moveTo>
                      <a:pt x="344805" y="862965"/>
                    </a:moveTo>
                    <a:cubicBezTo>
                      <a:pt x="343853" y="849630"/>
                      <a:pt x="351473" y="832485"/>
                      <a:pt x="325755" y="833437"/>
                    </a:cubicBezTo>
                    <a:cubicBezTo>
                      <a:pt x="302895" y="834390"/>
                      <a:pt x="308610" y="848678"/>
                      <a:pt x="309563" y="860108"/>
                    </a:cubicBezTo>
                    <a:cubicBezTo>
                      <a:pt x="310515" y="872490"/>
                      <a:pt x="300038" y="890587"/>
                      <a:pt x="326708" y="890587"/>
                    </a:cubicBezTo>
                    <a:cubicBezTo>
                      <a:pt x="350520" y="890587"/>
                      <a:pt x="342900" y="875348"/>
                      <a:pt x="344805" y="862965"/>
                    </a:cubicBezTo>
                    <a:close/>
                    <a:moveTo>
                      <a:pt x="390525" y="862012"/>
                    </a:moveTo>
                    <a:cubicBezTo>
                      <a:pt x="392430" y="874395"/>
                      <a:pt x="383858" y="890587"/>
                      <a:pt x="408623" y="890587"/>
                    </a:cubicBezTo>
                    <a:cubicBezTo>
                      <a:pt x="435293" y="890587"/>
                      <a:pt x="425768" y="872490"/>
                      <a:pt x="426720" y="860108"/>
                    </a:cubicBezTo>
                    <a:cubicBezTo>
                      <a:pt x="427673" y="846773"/>
                      <a:pt x="431483" y="832485"/>
                      <a:pt x="407670" y="833437"/>
                    </a:cubicBezTo>
                    <a:cubicBezTo>
                      <a:pt x="382905" y="834390"/>
                      <a:pt x="393383" y="851535"/>
                      <a:pt x="390525" y="862012"/>
                    </a:cubicBezTo>
                    <a:close/>
                    <a:moveTo>
                      <a:pt x="511492" y="862012"/>
                    </a:moveTo>
                    <a:cubicBezTo>
                      <a:pt x="508635" y="850583"/>
                      <a:pt x="518160" y="834390"/>
                      <a:pt x="493395" y="834390"/>
                    </a:cubicBezTo>
                    <a:cubicBezTo>
                      <a:pt x="469583" y="834390"/>
                      <a:pt x="475298" y="849630"/>
                      <a:pt x="475298" y="862012"/>
                    </a:cubicBezTo>
                    <a:cubicBezTo>
                      <a:pt x="475298" y="874395"/>
                      <a:pt x="467678" y="891540"/>
                      <a:pt x="493395" y="891540"/>
                    </a:cubicBezTo>
                    <a:cubicBezTo>
                      <a:pt x="519113" y="890587"/>
                      <a:pt x="508635" y="873442"/>
                      <a:pt x="511492" y="862012"/>
                    </a:cubicBezTo>
                    <a:close/>
                    <a:moveTo>
                      <a:pt x="589598" y="862012"/>
                    </a:moveTo>
                    <a:cubicBezTo>
                      <a:pt x="588645" y="849630"/>
                      <a:pt x="596265" y="834390"/>
                      <a:pt x="571500" y="834390"/>
                    </a:cubicBezTo>
                    <a:cubicBezTo>
                      <a:pt x="546735" y="834390"/>
                      <a:pt x="553403" y="850583"/>
                      <a:pt x="554355" y="862012"/>
                    </a:cubicBezTo>
                    <a:cubicBezTo>
                      <a:pt x="555308" y="873442"/>
                      <a:pt x="544830" y="890587"/>
                      <a:pt x="570548" y="890587"/>
                    </a:cubicBezTo>
                    <a:cubicBezTo>
                      <a:pt x="596265" y="891540"/>
                      <a:pt x="588645" y="874395"/>
                      <a:pt x="589598" y="862012"/>
                    </a:cubicBezTo>
                    <a:close/>
                    <a:moveTo>
                      <a:pt x="100013" y="1018223"/>
                    </a:moveTo>
                    <a:cubicBezTo>
                      <a:pt x="96203" y="1007745"/>
                      <a:pt x="108585" y="990600"/>
                      <a:pt x="82868" y="989648"/>
                    </a:cubicBezTo>
                    <a:cubicBezTo>
                      <a:pt x="57150" y="988695"/>
                      <a:pt x="63818" y="1004887"/>
                      <a:pt x="63818" y="1018223"/>
                    </a:cubicBezTo>
                    <a:cubicBezTo>
                      <a:pt x="63818" y="1031558"/>
                      <a:pt x="57150" y="1047750"/>
                      <a:pt x="82868" y="1046798"/>
                    </a:cubicBezTo>
                    <a:cubicBezTo>
                      <a:pt x="107633" y="1046798"/>
                      <a:pt x="96203" y="1029653"/>
                      <a:pt x="100013" y="1018223"/>
                    </a:cubicBezTo>
                    <a:close/>
                    <a:moveTo>
                      <a:pt x="264795" y="1018223"/>
                    </a:moveTo>
                    <a:cubicBezTo>
                      <a:pt x="261938" y="1006792"/>
                      <a:pt x="272415" y="989648"/>
                      <a:pt x="247650" y="989648"/>
                    </a:cubicBezTo>
                    <a:cubicBezTo>
                      <a:pt x="223838" y="989648"/>
                      <a:pt x="228600" y="1004887"/>
                      <a:pt x="229553" y="1017270"/>
                    </a:cubicBezTo>
                    <a:cubicBezTo>
                      <a:pt x="230505" y="1029653"/>
                      <a:pt x="220980" y="1047750"/>
                      <a:pt x="247650" y="1047750"/>
                    </a:cubicBezTo>
                    <a:cubicBezTo>
                      <a:pt x="272415" y="1046798"/>
                      <a:pt x="262890" y="1029653"/>
                      <a:pt x="264795" y="1018223"/>
                    </a:cubicBezTo>
                    <a:close/>
                    <a:moveTo>
                      <a:pt x="308610" y="1018223"/>
                    </a:moveTo>
                    <a:cubicBezTo>
                      <a:pt x="311468" y="1029653"/>
                      <a:pt x="300990" y="1046798"/>
                      <a:pt x="325755" y="1046798"/>
                    </a:cubicBezTo>
                    <a:cubicBezTo>
                      <a:pt x="349568" y="1046798"/>
                      <a:pt x="344805" y="1032510"/>
                      <a:pt x="343853" y="1019175"/>
                    </a:cubicBezTo>
                    <a:cubicBezTo>
                      <a:pt x="342900" y="1006792"/>
                      <a:pt x="352425" y="988695"/>
                      <a:pt x="325755" y="988695"/>
                    </a:cubicBezTo>
                    <a:cubicBezTo>
                      <a:pt x="300990" y="989648"/>
                      <a:pt x="310515" y="1006792"/>
                      <a:pt x="308610" y="1018223"/>
                    </a:cubicBezTo>
                    <a:close/>
                    <a:moveTo>
                      <a:pt x="426720" y="1018223"/>
                    </a:moveTo>
                    <a:cubicBezTo>
                      <a:pt x="423863" y="1007745"/>
                      <a:pt x="435293" y="990600"/>
                      <a:pt x="409575" y="989648"/>
                    </a:cubicBezTo>
                    <a:cubicBezTo>
                      <a:pt x="385763" y="988695"/>
                      <a:pt x="389573" y="1003935"/>
                      <a:pt x="391478" y="1016317"/>
                    </a:cubicBezTo>
                    <a:cubicBezTo>
                      <a:pt x="392430" y="1028700"/>
                      <a:pt x="381953" y="1046798"/>
                      <a:pt x="408623" y="1046798"/>
                    </a:cubicBezTo>
                    <a:cubicBezTo>
                      <a:pt x="433388" y="1046798"/>
                      <a:pt x="424815" y="1030605"/>
                      <a:pt x="426720" y="1018223"/>
                    </a:cubicBezTo>
                    <a:close/>
                    <a:moveTo>
                      <a:pt x="474345" y="1019175"/>
                    </a:moveTo>
                    <a:cubicBezTo>
                      <a:pt x="477203" y="1030605"/>
                      <a:pt x="466725" y="1047750"/>
                      <a:pt x="492443" y="1047750"/>
                    </a:cubicBezTo>
                    <a:cubicBezTo>
                      <a:pt x="517208" y="1047750"/>
                      <a:pt x="510540" y="1032510"/>
                      <a:pt x="510540" y="1020128"/>
                    </a:cubicBezTo>
                    <a:cubicBezTo>
                      <a:pt x="510540" y="1007745"/>
                      <a:pt x="518160" y="989648"/>
                      <a:pt x="491490" y="990600"/>
                    </a:cubicBezTo>
                    <a:cubicBezTo>
                      <a:pt x="466725" y="990600"/>
                      <a:pt x="478155" y="1007745"/>
                      <a:pt x="474345" y="1019175"/>
                    </a:cubicBezTo>
                    <a:close/>
                    <a:moveTo>
                      <a:pt x="589598" y="1019175"/>
                    </a:moveTo>
                    <a:cubicBezTo>
                      <a:pt x="587693" y="1006792"/>
                      <a:pt x="597218" y="989648"/>
                      <a:pt x="570548" y="989648"/>
                    </a:cubicBezTo>
                    <a:cubicBezTo>
                      <a:pt x="545783" y="989648"/>
                      <a:pt x="553403" y="1005840"/>
                      <a:pt x="553403" y="1017270"/>
                    </a:cubicBezTo>
                    <a:cubicBezTo>
                      <a:pt x="553403" y="1029653"/>
                      <a:pt x="544830" y="1046798"/>
                      <a:pt x="571500" y="1046798"/>
                    </a:cubicBezTo>
                    <a:cubicBezTo>
                      <a:pt x="596265" y="1046798"/>
                      <a:pt x="587693" y="1030605"/>
                      <a:pt x="589598" y="1019175"/>
                    </a:cubicBezTo>
                    <a:close/>
                    <a:moveTo>
                      <a:pt x="100013" y="1173480"/>
                    </a:moveTo>
                    <a:cubicBezTo>
                      <a:pt x="97155" y="1162050"/>
                      <a:pt x="107633" y="1145858"/>
                      <a:pt x="82868" y="1144905"/>
                    </a:cubicBezTo>
                    <a:cubicBezTo>
                      <a:pt x="59055" y="1144905"/>
                      <a:pt x="63818" y="1158240"/>
                      <a:pt x="63818" y="1171575"/>
                    </a:cubicBezTo>
                    <a:cubicBezTo>
                      <a:pt x="64770" y="1183958"/>
                      <a:pt x="56198" y="1201103"/>
                      <a:pt x="81915" y="1201103"/>
                    </a:cubicBezTo>
                    <a:cubicBezTo>
                      <a:pt x="106680" y="1202055"/>
                      <a:pt x="97155" y="1185863"/>
                      <a:pt x="100013" y="1173480"/>
                    </a:cubicBezTo>
                    <a:close/>
                    <a:moveTo>
                      <a:pt x="99060" y="398145"/>
                    </a:moveTo>
                    <a:cubicBezTo>
                      <a:pt x="96203" y="387668"/>
                      <a:pt x="108585" y="368618"/>
                      <a:pt x="80963" y="368618"/>
                    </a:cubicBezTo>
                    <a:cubicBezTo>
                      <a:pt x="59055" y="368618"/>
                      <a:pt x="61913" y="381953"/>
                      <a:pt x="63818" y="394335"/>
                    </a:cubicBezTo>
                    <a:cubicBezTo>
                      <a:pt x="65723" y="405765"/>
                      <a:pt x="52388" y="424815"/>
                      <a:pt x="80010" y="426720"/>
                    </a:cubicBezTo>
                    <a:cubicBezTo>
                      <a:pt x="103823" y="427672"/>
                      <a:pt x="99060" y="412433"/>
                      <a:pt x="99060" y="398145"/>
                    </a:cubicBezTo>
                    <a:close/>
                    <a:moveTo>
                      <a:pt x="344805" y="551498"/>
                    </a:moveTo>
                    <a:cubicBezTo>
                      <a:pt x="343853" y="539115"/>
                      <a:pt x="350520" y="525780"/>
                      <a:pt x="327660" y="524828"/>
                    </a:cubicBezTo>
                    <a:cubicBezTo>
                      <a:pt x="300990" y="523875"/>
                      <a:pt x="309563" y="541973"/>
                      <a:pt x="309563" y="554355"/>
                    </a:cubicBezTo>
                    <a:cubicBezTo>
                      <a:pt x="309563" y="565785"/>
                      <a:pt x="303848" y="580073"/>
                      <a:pt x="326708" y="581025"/>
                    </a:cubicBezTo>
                    <a:cubicBezTo>
                      <a:pt x="352425" y="581978"/>
                      <a:pt x="342900" y="563880"/>
                      <a:pt x="344805" y="551498"/>
                    </a:cubicBezTo>
                    <a:close/>
                    <a:moveTo>
                      <a:pt x="264795" y="397193"/>
                    </a:moveTo>
                    <a:cubicBezTo>
                      <a:pt x="260985" y="386715"/>
                      <a:pt x="273368" y="369570"/>
                      <a:pt x="248603" y="368618"/>
                    </a:cubicBezTo>
                    <a:cubicBezTo>
                      <a:pt x="224790" y="367665"/>
                      <a:pt x="228600" y="381953"/>
                      <a:pt x="229553" y="395287"/>
                    </a:cubicBezTo>
                    <a:cubicBezTo>
                      <a:pt x="230505" y="407670"/>
                      <a:pt x="220028" y="425768"/>
                      <a:pt x="246698" y="425768"/>
                    </a:cubicBezTo>
                    <a:cubicBezTo>
                      <a:pt x="271463" y="426720"/>
                      <a:pt x="262890" y="410528"/>
                      <a:pt x="264795" y="397193"/>
                    </a:cubicBezTo>
                    <a:close/>
                    <a:moveTo>
                      <a:pt x="344805" y="398145"/>
                    </a:moveTo>
                    <a:cubicBezTo>
                      <a:pt x="342900" y="386715"/>
                      <a:pt x="352425" y="368618"/>
                      <a:pt x="325755" y="368618"/>
                    </a:cubicBezTo>
                    <a:cubicBezTo>
                      <a:pt x="303848" y="368618"/>
                      <a:pt x="307658" y="382905"/>
                      <a:pt x="308610" y="394335"/>
                    </a:cubicBezTo>
                    <a:cubicBezTo>
                      <a:pt x="309563" y="405765"/>
                      <a:pt x="298133" y="424815"/>
                      <a:pt x="325755" y="425768"/>
                    </a:cubicBezTo>
                    <a:cubicBezTo>
                      <a:pt x="349568" y="426720"/>
                      <a:pt x="343853" y="411480"/>
                      <a:pt x="344805" y="398145"/>
                    </a:cubicBezTo>
                    <a:close/>
                    <a:moveTo>
                      <a:pt x="427673" y="396240"/>
                    </a:moveTo>
                    <a:cubicBezTo>
                      <a:pt x="423863" y="387668"/>
                      <a:pt x="436245" y="369570"/>
                      <a:pt x="410528" y="368618"/>
                    </a:cubicBezTo>
                    <a:cubicBezTo>
                      <a:pt x="386715" y="367665"/>
                      <a:pt x="390525" y="382905"/>
                      <a:pt x="392430" y="395287"/>
                    </a:cubicBezTo>
                    <a:cubicBezTo>
                      <a:pt x="393383" y="407670"/>
                      <a:pt x="382905" y="425768"/>
                      <a:pt x="409575" y="425768"/>
                    </a:cubicBezTo>
                    <a:cubicBezTo>
                      <a:pt x="433388" y="426720"/>
                      <a:pt x="424815" y="410528"/>
                      <a:pt x="427673" y="396240"/>
                    </a:cubicBezTo>
                    <a:close/>
                    <a:moveTo>
                      <a:pt x="511492" y="397193"/>
                    </a:moveTo>
                    <a:cubicBezTo>
                      <a:pt x="508635" y="385762"/>
                      <a:pt x="519113" y="368618"/>
                      <a:pt x="494348" y="368618"/>
                    </a:cubicBezTo>
                    <a:cubicBezTo>
                      <a:pt x="470535" y="368618"/>
                      <a:pt x="475298" y="383858"/>
                      <a:pt x="476250" y="396240"/>
                    </a:cubicBezTo>
                    <a:cubicBezTo>
                      <a:pt x="477203" y="408622"/>
                      <a:pt x="467678" y="426720"/>
                      <a:pt x="494348" y="425768"/>
                    </a:cubicBezTo>
                    <a:cubicBezTo>
                      <a:pt x="519113" y="425768"/>
                      <a:pt x="508635" y="408622"/>
                      <a:pt x="511492" y="397193"/>
                    </a:cubicBezTo>
                    <a:close/>
                    <a:moveTo>
                      <a:pt x="553403" y="397193"/>
                    </a:moveTo>
                    <a:cubicBezTo>
                      <a:pt x="555308" y="408622"/>
                      <a:pt x="545783" y="425768"/>
                      <a:pt x="571500" y="425768"/>
                    </a:cubicBezTo>
                    <a:cubicBezTo>
                      <a:pt x="595313" y="425768"/>
                      <a:pt x="590550" y="410528"/>
                      <a:pt x="589598" y="398145"/>
                    </a:cubicBezTo>
                    <a:cubicBezTo>
                      <a:pt x="588645" y="385762"/>
                      <a:pt x="598170" y="367665"/>
                      <a:pt x="571500" y="367665"/>
                    </a:cubicBezTo>
                    <a:cubicBezTo>
                      <a:pt x="545783" y="369570"/>
                      <a:pt x="556260" y="386715"/>
                      <a:pt x="553403" y="397193"/>
                    </a:cubicBezTo>
                    <a:close/>
                    <a:moveTo>
                      <a:pt x="308610" y="707708"/>
                    </a:moveTo>
                    <a:cubicBezTo>
                      <a:pt x="308610" y="721043"/>
                      <a:pt x="303848" y="735330"/>
                      <a:pt x="327660" y="734378"/>
                    </a:cubicBezTo>
                    <a:cubicBezTo>
                      <a:pt x="350520" y="733425"/>
                      <a:pt x="344805" y="720090"/>
                      <a:pt x="344805" y="707708"/>
                    </a:cubicBezTo>
                    <a:cubicBezTo>
                      <a:pt x="344805" y="695325"/>
                      <a:pt x="351473" y="680085"/>
                      <a:pt x="327660" y="680085"/>
                    </a:cubicBezTo>
                    <a:cubicBezTo>
                      <a:pt x="302895" y="680085"/>
                      <a:pt x="309563" y="695325"/>
                      <a:pt x="308610" y="707708"/>
                    </a:cubicBezTo>
                    <a:close/>
                    <a:moveTo>
                      <a:pt x="391478" y="706755"/>
                    </a:moveTo>
                    <a:cubicBezTo>
                      <a:pt x="392430" y="720090"/>
                      <a:pt x="385763" y="735330"/>
                      <a:pt x="410528" y="734378"/>
                    </a:cubicBezTo>
                    <a:cubicBezTo>
                      <a:pt x="433388" y="733425"/>
                      <a:pt x="426720" y="719137"/>
                      <a:pt x="426720" y="707708"/>
                    </a:cubicBezTo>
                    <a:cubicBezTo>
                      <a:pt x="426720" y="694373"/>
                      <a:pt x="431483" y="680085"/>
                      <a:pt x="407670" y="680085"/>
                    </a:cubicBezTo>
                    <a:cubicBezTo>
                      <a:pt x="384810" y="681037"/>
                      <a:pt x="393383" y="696278"/>
                      <a:pt x="391478" y="706755"/>
                    </a:cubicBezTo>
                    <a:close/>
                    <a:moveTo>
                      <a:pt x="475298" y="706755"/>
                    </a:moveTo>
                    <a:cubicBezTo>
                      <a:pt x="475298" y="721995"/>
                      <a:pt x="470535" y="735330"/>
                      <a:pt x="494348" y="735330"/>
                    </a:cubicBezTo>
                    <a:cubicBezTo>
                      <a:pt x="517208" y="734378"/>
                      <a:pt x="510540" y="720090"/>
                      <a:pt x="510540" y="708660"/>
                    </a:cubicBezTo>
                    <a:cubicBezTo>
                      <a:pt x="510540" y="696278"/>
                      <a:pt x="517208" y="681037"/>
                      <a:pt x="493395" y="681037"/>
                    </a:cubicBezTo>
                    <a:cubicBezTo>
                      <a:pt x="468630" y="680085"/>
                      <a:pt x="476250" y="696278"/>
                      <a:pt x="475298" y="706755"/>
                    </a:cubicBezTo>
                    <a:close/>
                    <a:moveTo>
                      <a:pt x="589598" y="706755"/>
                    </a:moveTo>
                    <a:cubicBezTo>
                      <a:pt x="588645" y="695325"/>
                      <a:pt x="595313" y="680085"/>
                      <a:pt x="571500" y="681037"/>
                    </a:cubicBezTo>
                    <a:cubicBezTo>
                      <a:pt x="549593" y="681037"/>
                      <a:pt x="553403" y="694373"/>
                      <a:pt x="554355" y="706755"/>
                    </a:cubicBezTo>
                    <a:cubicBezTo>
                      <a:pt x="555308" y="718185"/>
                      <a:pt x="545783" y="735330"/>
                      <a:pt x="570548" y="735330"/>
                    </a:cubicBezTo>
                    <a:cubicBezTo>
                      <a:pt x="594360" y="735330"/>
                      <a:pt x="589598" y="721043"/>
                      <a:pt x="589598" y="706755"/>
                    </a:cubicBezTo>
                    <a:close/>
                    <a:moveTo>
                      <a:pt x="63818" y="163830"/>
                    </a:moveTo>
                    <a:cubicBezTo>
                      <a:pt x="65723" y="175260"/>
                      <a:pt x="57150" y="192405"/>
                      <a:pt x="81915" y="191452"/>
                    </a:cubicBezTo>
                    <a:cubicBezTo>
                      <a:pt x="100965" y="191452"/>
                      <a:pt x="101918" y="181927"/>
                      <a:pt x="100013" y="168593"/>
                    </a:cubicBezTo>
                    <a:cubicBezTo>
                      <a:pt x="98108" y="157163"/>
                      <a:pt x="109538" y="140018"/>
                      <a:pt x="83820" y="139065"/>
                    </a:cubicBezTo>
                    <a:cubicBezTo>
                      <a:pt x="62865" y="139065"/>
                      <a:pt x="61913" y="148590"/>
                      <a:pt x="63818" y="163830"/>
                    </a:cubicBezTo>
                    <a:close/>
                    <a:moveTo>
                      <a:pt x="229553" y="165735"/>
                    </a:moveTo>
                    <a:cubicBezTo>
                      <a:pt x="230505" y="177165"/>
                      <a:pt x="223838" y="191452"/>
                      <a:pt x="246698" y="191452"/>
                    </a:cubicBezTo>
                    <a:cubicBezTo>
                      <a:pt x="270510" y="191452"/>
                      <a:pt x="264795" y="176213"/>
                      <a:pt x="264795" y="163830"/>
                    </a:cubicBezTo>
                    <a:cubicBezTo>
                      <a:pt x="265748" y="150495"/>
                      <a:pt x="267653" y="139065"/>
                      <a:pt x="246698" y="139065"/>
                    </a:cubicBezTo>
                    <a:cubicBezTo>
                      <a:pt x="223838" y="139065"/>
                      <a:pt x="230505" y="154305"/>
                      <a:pt x="229553" y="165735"/>
                    </a:cubicBezTo>
                    <a:close/>
                    <a:moveTo>
                      <a:pt x="308610" y="165735"/>
                    </a:moveTo>
                    <a:cubicBezTo>
                      <a:pt x="309563" y="178118"/>
                      <a:pt x="303848" y="191452"/>
                      <a:pt x="325755" y="191452"/>
                    </a:cubicBezTo>
                    <a:cubicBezTo>
                      <a:pt x="349568" y="191452"/>
                      <a:pt x="343853" y="177165"/>
                      <a:pt x="344805" y="163830"/>
                    </a:cubicBezTo>
                    <a:cubicBezTo>
                      <a:pt x="344805" y="150495"/>
                      <a:pt x="347663" y="139065"/>
                      <a:pt x="325755" y="139065"/>
                    </a:cubicBezTo>
                    <a:cubicBezTo>
                      <a:pt x="302895" y="139065"/>
                      <a:pt x="309563" y="153352"/>
                      <a:pt x="308610" y="165735"/>
                    </a:cubicBezTo>
                    <a:close/>
                    <a:moveTo>
                      <a:pt x="391478" y="165735"/>
                    </a:moveTo>
                    <a:cubicBezTo>
                      <a:pt x="392430" y="177165"/>
                      <a:pt x="385763" y="191452"/>
                      <a:pt x="408623" y="191452"/>
                    </a:cubicBezTo>
                    <a:cubicBezTo>
                      <a:pt x="432435" y="191452"/>
                      <a:pt x="426720" y="176213"/>
                      <a:pt x="426720" y="163830"/>
                    </a:cubicBezTo>
                    <a:cubicBezTo>
                      <a:pt x="427673" y="150495"/>
                      <a:pt x="429578" y="139065"/>
                      <a:pt x="408623" y="139065"/>
                    </a:cubicBezTo>
                    <a:cubicBezTo>
                      <a:pt x="385763" y="139065"/>
                      <a:pt x="392430" y="154305"/>
                      <a:pt x="391478" y="165735"/>
                    </a:cubicBezTo>
                    <a:close/>
                    <a:moveTo>
                      <a:pt x="475298" y="164783"/>
                    </a:moveTo>
                    <a:cubicBezTo>
                      <a:pt x="475298" y="178118"/>
                      <a:pt x="470535" y="191452"/>
                      <a:pt x="492443" y="191452"/>
                    </a:cubicBezTo>
                    <a:cubicBezTo>
                      <a:pt x="514350" y="191452"/>
                      <a:pt x="511492" y="179070"/>
                      <a:pt x="510540" y="166688"/>
                    </a:cubicBezTo>
                    <a:cubicBezTo>
                      <a:pt x="510540" y="153352"/>
                      <a:pt x="515303" y="139065"/>
                      <a:pt x="491490" y="139065"/>
                    </a:cubicBezTo>
                    <a:cubicBezTo>
                      <a:pt x="469583" y="140018"/>
                      <a:pt x="476250" y="154305"/>
                      <a:pt x="475298" y="164783"/>
                    </a:cubicBezTo>
                    <a:close/>
                    <a:moveTo>
                      <a:pt x="553403" y="163830"/>
                    </a:moveTo>
                    <a:cubicBezTo>
                      <a:pt x="553403" y="177165"/>
                      <a:pt x="548640" y="190500"/>
                      <a:pt x="570548" y="191452"/>
                    </a:cubicBezTo>
                    <a:cubicBezTo>
                      <a:pt x="592455" y="191452"/>
                      <a:pt x="589598" y="179070"/>
                      <a:pt x="588645" y="166688"/>
                    </a:cubicBezTo>
                    <a:cubicBezTo>
                      <a:pt x="588645" y="154305"/>
                      <a:pt x="594360" y="139065"/>
                      <a:pt x="570548" y="139065"/>
                    </a:cubicBezTo>
                    <a:cubicBezTo>
                      <a:pt x="548640" y="140018"/>
                      <a:pt x="554355" y="153352"/>
                      <a:pt x="553403" y="163830"/>
                    </a:cubicBezTo>
                    <a:close/>
                    <a:moveTo>
                      <a:pt x="99060" y="243840"/>
                    </a:moveTo>
                    <a:cubicBezTo>
                      <a:pt x="97155" y="232410"/>
                      <a:pt x="105728" y="216218"/>
                      <a:pt x="80963" y="216218"/>
                    </a:cubicBezTo>
                    <a:cubicBezTo>
                      <a:pt x="57150" y="216218"/>
                      <a:pt x="62865" y="231458"/>
                      <a:pt x="62865" y="243840"/>
                    </a:cubicBezTo>
                    <a:cubicBezTo>
                      <a:pt x="62865" y="257175"/>
                      <a:pt x="58103" y="271462"/>
                      <a:pt x="81915" y="270510"/>
                    </a:cubicBezTo>
                    <a:cubicBezTo>
                      <a:pt x="104775" y="269558"/>
                      <a:pt x="98108" y="256222"/>
                      <a:pt x="99060" y="243840"/>
                    </a:cubicBezTo>
                    <a:close/>
                    <a:moveTo>
                      <a:pt x="264795" y="244793"/>
                    </a:moveTo>
                    <a:cubicBezTo>
                      <a:pt x="263843" y="230505"/>
                      <a:pt x="269558" y="216218"/>
                      <a:pt x="245745" y="216218"/>
                    </a:cubicBezTo>
                    <a:cubicBezTo>
                      <a:pt x="222885" y="217170"/>
                      <a:pt x="229553" y="231458"/>
                      <a:pt x="229553" y="242887"/>
                    </a:cubicBezTo>
                    <a:cubicBezTo>
                      <a:pt x="229553" y="255270"/>
                      <a:pt x="223838" y="270510"/>
                      <a:pt x="247650" y="270510"/>
                    </a:cubicBezTo>
                    <a:cubicBezTo>
                      <a:pt x="270510" y="269558"/>
                      <a:pt x="263843" y="255270"/>
                      <a:pt x="264795" y="244793"/>
                    </a:cubicBezTo>
                    <a:close/>
                    <a:moveTo>
                      <a:pt x="308610" y="242887"/>
                    </a:moveTo>
                    <a:cubicBezTo>
                      <a:pt x="310515" y="253365"/>
                      <a:pt x="300990" y="269558"/>
                      <a:pt x="325755" y="270510"/>
                    </a:cubicBezTo>
                    <a:cubicBezTo>
                      <a:pt x="347663" y="270510"/>
                      <a:pt x="344805" y="258128"/>
                      <a:pt x="343853" y="245745"/>
                    </a:cubicBezTo>
                    <a:cubicBezTo>
                      <a:pt x="342900" y="233362"/>
                      <a:pt x="351473" y="215265"/>
                      <a:pt x="324803" y="216218"/>
                    </a:cubicBezTo>
                    <a:cubicBezTo>
                      <a:pt x="303848" y="216218"/>
                      <a:pt x="309563" y="230505"/>
                      <a:pt x="308610" y="242887"/>
                    </a:cubicBezTo>
                    <a:close/>
                    <a:moveTo>
                      <a:pt x="391478" y="243840"/>
                    </a:moveTo>
                    <a:cubicBezTo>
                      <a:pt x="392430" y="256222"/>
                      <a:pt x="385763" y="270510"/>
                      <a:pt x="409575" y="270510"/>
                    </a:cubicBezTo>
                    <a:cubicBezTo>
                      <a:pt x="431483" y="270510"/>
                      <a:pt x="427673" y="257175"/>
                      <a:pt x="426720" y="244793"/>
                    </a:cubicBezTo>
                    <a:cubicBezTo>
                      <a:pt x="425768" y="233362"/>
                      <a:pt x="434340" y="217170"/>
                      <a:pt x="409575" y="216218"/>
                    </a:cubicBezTo>
                    <a:cubicBezTo>
                      <a:pt x="385763" y="215265"/>
                      <a:pt x="391478" y="230505"/>
                      <a:pt x="391478" y="243840"/>
                    </a:cubicBezTo>
                    <a:close/>
                    <a:moveTo>
                      <a:pt x="510540" y="244793"/>
                    </a:moveTo>
                    <a:cubicBezTo>
                      <a:pt x="510540" y="229553"/>
                      <a:pt x="514350" y="215265"/>
                      <a:pt x="491490" y="216218"/>
                    </a:cubicBezTo>
                    <a:cubicBezTo>
                      <a:pt x="466725" y="217170"/>
                      <a:pt x="476250" y="234315"/>
                      <a:pt x="475298" y="245745"/>
                    </a:cubicBezTo>
                    <a:cubicBezTo>
                      <a:pt x="474345" y="258128"/>
                      <a:pt x="470535" y="271462"/>
                      <a:pt x="492443" y="270510"/>
                    </a:cubicBezTo>
                    <a:cubicBezTo>
                      <a:pt x="517208" y="270510"/>
                      <a:pt x="509588" y="254318"/>
                      <a:pt x="510540" y="244793"/>
                    </a:cubicBezTo>
                    <a:close/>
                    <a:moveTo>
                      <a:pt x="589598" y="243840"/>
                    </a:moveTo>
                    <a:cubicBezTo>
                      <a:pt x="589598" y="228600"/>
                      <a:pt x="593408" y="215265"/>
                      <a:pt x="570548" y="215265"/>
                    </a:cubicBezTo>
                    <a:cubicBezTo>
                      <a:pt x="544830" y="216218"/>
                      <a:pt x="555308" y="233362"/>
                      <a:pt x="554355" y="244793"/>
                    </a:cubicBezTo>
                    <a:cubicBezTo>
                      <a:pt x="553403" y="257175"/>
                      <a:pt x="549593" y="270510"/>
                      <a:pt x="572453" y="270510"/>
                    </a:cubicBezTo>
                    <a:cubicBezTo>
                      <a:pt x="596265" y="270510"/>
                      <a:pt x="588645" y="254318"/>
                      <a:pt x="589598" y="243840"/>
                    </a:cubicBezTo>
                    <a:close/>
                    <a:moveTo>
                      <a:pt x="63818" y="319087"/>
                    </a:moveTo>
                    <a:cubicBezTo>
                      <a:pt x="63818" y="333375"/>
                      <a:pt x="59055" y="345758"/>
                      <a:pt x="80963" y="346710"/>
                    </a:cubicBezTo>
                    <a:cubicBezTo>
                      <a:pt x="104775" y="346710"/>
                      <a:pt x="98108" y="331470"/>
                      <a:pt x="99060" y="319087"/>
                    </a:cubicBezTo>
                    <a:cubicBezTo>
                      <a:pt x="100013" y="305753"/>
                      <a:pt x="100965" y="294322"/>
                      <a:pt x="80010" y="295275"/>
                    </a:cubicBezTo>
                    <a:cubicBezTo>
                      <a:pt x="58103" y="295275"/>
                      <a:pt x="63818" y="308610"/>
                      <a:pt x="63818" y="319087"/>
                    </a:cubicBezTo>
                    <a:close/>
                    <a:moveTo>
                      <a:pt x="308610" y="320993"/>
                    </a:moveTo>
                    <a:cubicBezTo>
                      <a:pt x="309563" y="331470"/>
                      <a:pt x="302895" y="345758"/>
                      <a:pt x="325755" y="345758"/>
                    </a:cubicBezTo>
                    <a:cubicBezTo>
                      <a:pt x="349568" y="345758"/>
                      <a:pt x="343853" y="331470"/>
                      <a:pt x="344805" y="318135"/>
                    </a:cubicBezTo>
                    <a:cubicBezTo>
                      <a:pt x="344805" y="304800"/>
                      <a:pt x="347663" y="293370"/>
                      <a:pt x="326708" y="293370"/>
                    </a:cubicBezTo>
                    <a:cubicBezTo>
                      <a:pt x="303848" y="295275"/>
                      <a:pt x="308610" y="308610"/>
                      <a:pt x="308610" y="320993"/>
                    </a:cubicBezTo>
                    <a:close/>
                    <a:moveTo>
                      <a:pt x="510540" y="321945"/>
                    </a:moveTo>
                    <a:cubicBezTo>
                      <a:pt x="509588" y="309562"/>
                      <a:pt x="517208" y="294322"/>
                      <a:pt x="492443" y="294322"/>
                    </a:cubicBezTo>
                    <a:cubicBezTo>
                      <a:pt x="470535" y="294322"/>
                      <a:pt x="474345" y="307658"/>
                      <a:pt x="474345" y="319087"/>
                    </a:cubicBezTo>
                    <a:cubicBezTo>
                      <a:pt x="475298" y="330518"/>
                      <a:pt x="467678" y="345758"/>
                      <a:pt x="490538" y="345758"/>
                    </a:cubicBezTo>
                    <a:cubicBezTo>
                      <a:pt x="511492" y="346710"/>
                      <a:pt x="512445" y="337185"/>
                      <a:pt x="510540" y="321945"/>
                    </a:cubicBezTo>
                    <a:close/>
                    <a:moveTo>
                      <a:pt x="589598" y="320040"/>
                    </a:moveTo>
                    <a:cubicBezTo>
                      <a:pt x="588645" y="307658"/>
                      <a:pt x="594360" y="294322"/>
                      <a:pt x="572453" y="294322"/>
                    </a:cubicBezTo>
                    <a:cubicBezTo>
                      <a:pt x="550545" y="294322"/>
                      <a:pt x="553403" y="305753"/>
                      <a:pt x="554355" y="319087"/>
                    </a:cubicBezTo>
                    <a:cubicBezTo>
                      <a:pt x="554355" y="332422"/>
                      <a:pt x="549593" y="346710"/>
                      <a:pt x="573405" y="346710"/>
                    </a:cubicBezTo>
                    <a:cubicBezTo>
                      <a:pt x="595313" y="345758"/>
                      <a:pt x="588645" y="331470"/>
                      <a:pt x="589598" y="320040"/>
                    </a:cubicBezTo>
                    <a:close/>
                    <a:moveTo>
                      <a:pt x="63818" y="785812"/>
                    </a:moveTo>
                    <a:cubicBezTo>
                      <a:pt x="64770" y="797243"/>
                      <a:pt x="58103" y="810578"/>
                      <a:pt x="80963" y="811530"/>
                    </a:cubicBezTo>
                    <a:cubicBezTo>
                      <a:pt x="101918" y="811530"/>
                      <a:pt x="100013" y="800100"/>
                      <a:pt x="100013" y="786765"/>
                    </a:cubicBezTo>
                    <a:cubicBezTo>
                      <a:pt x="99060" y="774383"/>
                      <a:pt x="105728" y="759143"/>
                      <a:pt x="81915" y="759143"/>
                    </a:cubicBezTo>
                    <a:cubicBezTo>
                      <a:pt x="59055" y="759143"/>
                      <a:pt x="63818" y="772478"/>
                      <a:pt x="63818" y="785812"/>
                    </a:cubicBezTo>
                    <a:close/>
                    <a:moveTo>
                      <a:pt x="229553" y="783908"/>
                    </a:moveTo>
                    <a:cubicBezTo>
                      <a:pt x="230505" y="796290"/>
                      <a:pt x="223838" y="811530"/>
                      <a:pt x="247650" y="811530"/>
                    </a:cubicBezTo>
                    <a:cubicBezTo>
                      <a:pt x="266700" y="811530"/>
                      <a:pt x="265748" y="800100"/>
                      <a:pt x="264795" y="788670"/>
                    </a:cubicBezTo>
                    <a:cubicBezTo>
                      <a:pt x="263843" y="777240"/>
                      <a:pt x="272415" y="760095"/>
                      <a:pt x="247650" y="760095"/>
                    </a:cubicBezTo>
                    <a:cubicBezTo>
                      <a:pt x="226695" y="759143"/>
                      <a:pt x="228600" y="769620"/>
                      <a:pt x="229553" y="783908"/>
                    </a:cubicBezTo>
                    <a:close/>
                    <a:moveTo>
                      <a:pt x="344805" y="783908"/>
                    </a:moveTo>
                    <a:cubicBezTo>
                      <a:pt x="343853" y="773430"/>
                      <a:pt x="350520" y="759143"/>
                      <a:pt x="327660" y="759143"/>
                    </a:cubicBezTo>
                    <a:cubicBezTo>
                      <a:pt x="303848" y="758190"/>
                      <a:pt x="308610" y="773430"/>
                      <a:pt x="308610" y="785812"/>
                    </a:cubicBezTo>
                    <a:cubicBezTo>
                      <a:pt x="308610" y="798195"/>
                      <a:pt x="304800" y="811530"/>
                      <a:pt x="326708" y="810578"/>
                    </a:cubicBezTo>
                    <a:cubicBezTo>
                      <a:pt x="348615" y="810578"/>
                      <a:pt x="344805" y="797243"/>
                      <a:pt x="344805" y="783908"/>
                    </a:cubicBezTo>
                    <a:close/>
                    <a:moveTo>
                      <a:pt x="392430" y="788670"/>
                    </a:moveTo>
                    <a:cubicBezTo>
                      <a:pt x="394335" y="794385"/>
                      <a:pt x="383858" y="811530"/>
                      <a:pt x="408623" y="811530"/>
                    </a:cubicBezTo>
                    <a:cubicBezTo>
                      <a:pt x="426720" y="811530"/>
                      <a:pt x="428625" y="802005"/>
                      <a:pt x="426720" y="788670"/>
                    </a:cubicBezTo>
                    <a:cubicBezTo>
                      <a:pt x="424815" y="777240"/>
                      <a:pt x="435293" y="760095"/>
                      <a:pt x="410528" y="759143"/>
                    </a:cubicBezTo>
                    <a:cubicBezTo>
                      <a:pt x="390525" y="758190"/>
                      <a:pt x="389573" y="768668"/>
                      <a:pt x="392430" y="788670"/>
                    </a:cubicBezTo>
                    <a:close/>
                    <a:moveTo>
                      <a:pt x="475298" y="785812"/>
                    </a:moveTo>
                    <a:cubicBezTo>
                      <a:pt x="477203" y="796290"/>
                      <a:pt x="468630" y="811530"/>
                      <a:pt x="491490" y="811530"/>
                    </a:cubicBezTo>
                    <a:cubicBezTo>
                      <a:pt x="511492" y="811530"/>
                      <a:pt x="511492" y="801053"/>
                      <a:pt x="510540" y="787718"/>
                    </a:cubicBezTo>
                    <a:cubicBezTo>
                      <a:pt x="509588" y="775335"/>
                      <a:pt x="517208" y="760095"/>
                      <a:pt x="492443" y="760095"/>
                    </a:cubicBezTo>
                    <a:cubicBezTo>
                      <a:pt x="470535" y="759143"/>
                      <a:pt x="475298" y="772478"/>
                      <a:pt x="475298" y="785812"/>
                    </a:cubicBezTo>
                    <a:close/>
                    <a:moveTo>
                      <a:pt x="589598" y="786765"/>
                    </a:moveTo>
                    <a:cubicBezTo>
                      <a:pt x="588645" y="774383"/>
                      <a:pt x="596265" y="759143"/>
                      <a:pt x="571500" y="759143"/>
                    </a:cubicBezTo>
                    <a:cubicBezTo>
                      <a:pt x="552450" y="759143"/>
                      <a:pt x="551498" y="768668"/>
                      <a:pt x="553403" y="782003"/>
                    </a:cubicBezTo>
                    <a:cubicBezTo>
                      <a:pt x="555308" y="793433"/>
                      <a:pt x="544830" y="810578"/>
                      <a:pt x="569595" y="811530"/>
                    </a:cubicBezTo>
                    <a:cubicBezTo>
                      <a:pt x="590550" y="811530"/>
                      <a:pt x="591503" y="801053"/>
                      <a:pt x="589598" y="786765"/>
                    </a:cubicBezTo>
                    <a:close/>
                    <a:moveTo>
                      <a:pt x="99060" y="631508"/>
                    </a:moveTo>
                    <a:cubicBezTo>
                      <a:pt x="98108" y="619125"/>
                      <a:pt x="104775" y="603885"/>
                      <a:pt x="80963" y="603885"/>
                    </a:cubicBezTo>
                    <a:cubicBezTo>
                      <a:pt x="59055" y="603885"/>
                      <a:pt x="63818" y="618173"/>
                      <a:pt x="63818" y="629603"/>
                    </a:cubicBezTo>
                    <a:cubicBezTo>
                      <a:pt x="63818" y="641033"/>
                      <a:pt x="58103" y="655320"/>
                      <a:pt x="80963" y="655320"/>
                    </a:cubicBezTo>
                    <a:cubicBezTo>
                      <a:pt x="101918" y="656273"/>
                      <a:pt x="100013" y="644843"/>
                      <a:pt x="99060" y="631508"/>
                    </a:cubicBezTo>
                    <a:close/>
                    <a:moveTo>
                      <a:pt x="264795" y="629603"/>
                    </a:moveTo>
                    <a:cubicBezTo>
                      <a:pt x="263843" y="618173"/>
                      <a:pt x="270510" y="603885"/>
                      <a:pt x="247650" y="603885"/>
                    </a:cubicBezTo>
                    <a:cubicBezTo>
                      <a:pt x="225743" y="603885"/>
                      <a:pt x="228600" y="616268"/>
                      <a:pt x="229553" y="628650"/>
                    </a:cubicBezTo>
                    <a:cubicBezTo>
                      <a:pt x="230505" y="641033"/>
                      <a:pt x="223838" y="656273"/>
                      <a:pt x="247650" y="656273"/>
                    </a:cubicBezTo>
                    <a:cubicBezTo>
                      <a:pt x="269558" y="655320"/>
                      <a:pt x="263843" y="641985"/>
                      <a:pt x="264795" y="629603"/>
                    </a:cubicBezTo>
                    <a:close/>
                    <a:moveTo>
                      <a:pt x="344805" y="631508"/>
                    </a:moveTo>
                    <a:cubicBezTo>
                      <a:pt x="343853" y="619125"/>
                      <a:pt x="351473" y="602933"/>
                      <a:pt x="326708" y="603885"/>
                    </a:cubicBezTo>
                    <a:cubicBezTo>
                      <a:pt x="307658" y="603885"/>
                      <a:pt x="307658" y="614362"/>
                      <a:pt x="308610" y="626745"/>
                    </a:cubicBezTo>
                    <a:cubicBezTo>
                      <a:pt x="310515" y="638175"/>
                      <a:pt x="300038" y="655320"/>
                      <a:pt x="324803" y="656273"/>
                    </a:cubicBezTo>
                    <a:cubicBezTo>
                      <a:pt x="345758" y="656273"/>
                      <a:pt x="345758" y="645795"/>
                      <a:pt x="344805" y="631508"/>
                    </a:cubicBezTo>
                    <a:close/>
                    <a:moveTo>
                      <a:pt x="426720" y="628650"/>
                    </a:moveTo>
                    <a:cubicBezTo>
                      <a:pt x="425768" y="620078"/>
                      <a:pt x="433388" y="604837"/>
                      <a:pt x="410528" y="603885"/>
                    </a:cubicBezTo>
                    <a:cubicBezTo>
                      <a:pt x="389573" y="602933"/>
                      <a:pt x="390525" y="614362"/>
                      <a:pt x="391478" y="627698"/>
                    </a:cubicBezTo>
                    <a:cubicBezTo>
                      <a:pt x="392430" y="640080"/>
                      <a:pt x="384810" y="656273"/>
                      <a:pt x="408623" y="655320"/>
                    </a:cubicBezTo>
                    <a:cubicBezTo>
                      <a:pt x="430530" y="656273"/>
                      <a:pt x="426720" y="642937"/>
                      <a:pt x="426720" y="628650"/>
                    </a:cubicBezTo>
                    <a:close/>
                    <a:moveTo>
                      <a:pt x="510540" y="629603"/>
                    </a:moveTo>
                    <a:cubicBezTo>
                      <a:pt x="509588" y="619125"/>
                      <a:pt x="516255" y="604837"/>
                      <a:pt x="493395" y="603885"/>
                    </a:cubicBezTo>
                    <a:cubicBezTo>
                      <a:pt x="472440" y="603885"/>
                      <a:pt x="474345" y="615315"/>
                      <a:pt x="474345" y="628650"/>
                    </a:cubicBezTo>
                    <a:cubicBezTo>
                      <a:pt x="475298" y="641033"/>
                      <a:pt x="467678" y="656273"/>
                      <a:pt x="492443" y="656273"/>
                    </a:cubicBezTo>
                    <a:cubicBezTo>
                      <a:pt x="515303" y="655320"/>
                      <a:pt x="510540" y="641985"/>
                      <a:pt x="510540" y="629603"/>
                    </a:cubicBezTo>
                    <a:close/>
                    <a:moveTo>
                      <a:pt x="589598" y="628650"/>
                    </a:moveTo>
                    <a:cubicBezTo>
                      <a:pt x="588645" y="620078"/>
                      <a:pt x="596265" y="603885"/>
                      <a:pt x="571500" y="603885"/>
                    </a:cubicBezTo>
                    <a:cubicBezTo>
                      <a:pt x="550545" y="603885"/>
                      <a:pt x="552450" y="616268"/>
                      <a:pt x="553403" y="628650"/>
                    </a:cubicBezTo>
                    <a:cubicBezTo>
                      <a:pt x="554355" y="641033"/>
                      <a:pt x="546735" y="656273"/>
                      <a:pt x="571500" y="656273"/>
                    </a:cubicBezTo>
                    <a:cubicBezTo>
                      <a:pt x="592455" y="656273"/>
                      <a:pt x="589598" y="643890"/>
                      <a:pt x="589598" y="628650"/>
                    </a:cubicBezTo>
                    <a:close/>
                    <a:moveTo>
                      <a:pt x="99060" y="941070"/>
                    </a:moveTo>
                    <a:cubicBezTo>
                      <a:pt x="99060" y="928687"/>
                      <a:pt x="103823" y="915353"/>
                      <a:pt x="81915" y="914400"/>
                    </a:cubicBezTo>
                    <a:cubicBezTo>
                      <a:pt x="60008" y="914400"/>
                      <a:pt x="62865" y="925830"/>
                      <a:pt x="63818" y="939165"/>
                    </a:cubicBezTo>
                    <a:cubicBezTo>
                      <a:pt x="63818" y="952500"/>
                      <a:pt x="59055" y="966787"/>
                      <a:pt x="82868" y="966787"/>
                    </a:cubicBezTo>
                    <a:cubicBezTo>
                      <a:pt x="104775" y="966787"/>
                      <a:pt x="99060" y="952500"/>
                      <a:pt x="99060" y="941070"/>
                    </a:cubicBezTo>
                    <a:close/>
                    <a:moveTo>
                      <a:pt x="308610" y="939165"/>
                    </a:moveTo>
                    <a:cubicBezTo>
                      <a:pt x="308610" y="953453"/>
                      <a:pt x="303848" y="966787"/>
                      <a:pt x="325755" y="966787"/>
                    </a:cubicBezTo>
                    <a:cubicBezTo>
                      <a:pt x="347663" y="966787"/>
                      <a:pt x="343853" y="954405"/>
                      <a:pt x="343853" y="942023"/>
                    </a:cubicBezTo>
                    <a:cubicBezTo>
                      <a:pt x="343853" y="928687"/>
                      <a:pt x="348615" y="914400"/>
                      <a:pt x="324803" y="915353"/>
                    </a:cubicBezTo>
                    <a:cubicBezTo>
                      <a:pt x="302895" y="915353"/>
                      <a:pt x="309563" y="929640"/>
                      <a:pt x="308610" y="939165"/>
                    </a:cubicBezTo>
                    <a:close/>
                    <a:moveTo>
                      <a:pt x="391478" y="937260"/>
                    </a:moveTo>
                    <a:cubicBezTo>
                      <a:pt x="391478" y="952500"/>
                      <a:pt x="386715" y="967740"/>
                      <a:pt x="409575" y="966787"/>
                    </a:cubicBezTo>
                    <a:cubicBezTo>
                      <a:pt x="428625" y="966787"/>
                      <a:pt x="427673" y="955358"/>
                      <a:pt x="426720" y="942975"/>
                    </a:cubicBezTo>
                    <a:cubicBezTo>
                      <a:pt x="425768" y="931545"/>
                      <a:pt x="433388" y="914400"/>
                      <a:pt x="409575" y="914400"/>
                    </a:cubicBezTo>
                    <a:cubicBezTo>
                      <a:pt x="388620" y="915353"/>
                      <a:pt x="390525" y="926783"/>
                      <a:pt x="391478" y="937260"/>
                    </a:cubicBezTo>
                    <a:close/>
                    <a:moveTo>
                      <a:pt x="511492" y="947737"/>
                    </a:moveTo>
                    <a:cubicBezTo>
                      <a:pt x="510540" y="930592"/>
                      <a:pt x="517208" y="915353"/>
                      <a:pt x="492443" y="915353"/>
                    </a:cubicBezTo>
                    <a:cubicBezTo>
                      <a:pt x="470535" y="915353"/>
                      <a:pt x="475298" y="928687"/>
                      <a:pt x="475298" y="941070"/>
                    </a:cubicBezTo>
                    <a:cubicBezTo>
                      <a:pt x="475298" y="952500"/>
                      <a:pt x="469583" y="966787"/>
                      <a:pt x="492443" y="967740"/>
                    </a:cubicBezTo>
                    <a:cubicBezTo>
                      <a:pt x="512445" y="966787"/>
                      <a:pt x="512445" y="956310"/>
                      <a:pt x="511492" y="947737"/>
                    </a:cubicBezTo>
                    <a:close/>
                    <a:moveTo>
                      <a:pt x="589598" y="940117"/>
                    </a:moveTo>
                    <a:cubicBezTo>
                      <a:pt x="588645" y="929640"/>
                      <a:pt x="595313" y="915353"/>
                      <a:pt x="572453" y="915353"/>
                    </a:cubicBezTo>
                    <a:cubicBezTo>
                      <a:pt x="551498" y="915353"/>
                      <a:pt x="552450" y="926783"/>
                      <a:pt x="553403" y="940117"/>
                    </a:cubicBezTo>
                    <a:cubicBezTo>
                      <a:pt x="554355" y="952500"/>
                      <a:pt x="547688" y="967740"/>
                      <a:pt x="571500" y="967740"/>
                    </a:cubicBezTo>
                    <a:cubicBezTo>
                      <a:pt x="594360" y="966787"/>
                      <a:pt x="589598" y="953453"/>
                      <a:pt x="589598" y="940117"/>
                    </a:cubicBezTo>
                    <a:close/>
                    <a:moveTo>
                      <a:pt x="99060" y="705803"/>
                    </a:moveTo>
                    <a:cubicBezTo>
                      <a:pt x="98108" y="694373"/>
                      <a:pt x="104775" y="679133"/>
                      <a:pt x="80010" y="680085"/>
                    </a:cubicBezTo>
                    <a:cubicBezTo>
                      <a:pt x="55245" y="680085"/>
                      <a:pt x="63818" y="697230"/>
                      <a:pt x="62865" y="708660"/>
                    </a:cubicBezTo>
                    <a:cubicBezTo>
                      <a:pt x="61913" y="720090"/>
                      <a:pt x="58103" y="734378"/>
                      <a:pt x="80010" y="734378"/>
                    </a:cubicBezTo>
                    <a:cubicBezTo>
                      <a:pt x="104775" y="735330"/>
                      <a:pt x="99060" y="720090"/>
                      <a:pt x="99060" y="705803"/>
                    </a:cubicBezTo>
                    <a:close/>
                    <a:moveTo>
                      <a:pt x="264795" y="706755"/>
                    </a:moveTo>
                    <a:cubicBezTo>
                      <a:pt x="262890" y="696278"/>
                      <a:pt x="271463" y="681037"/>
                      <a:pt x="248603" y="681037"/>
                    </a:cubicBezTo>
                    <a:cubicBezTo>
                      <a:pt x="224790" y="680085"/>
                      <a:pt x="229553" y="695325"/>
                      <a:pt x="229553" y="707708"/>
                    </a:cubicBezTo>
                    <a:cubicBezTo>
                      <a:pt x="230505" y="719137"/>
                      <a:pt x="222885" y="734378"/>
                      <a:pt x="245745" y="734378"/>
                    </a:cubicBezTo>
                    <a:cubicBezTo>
                      <a:pt x="269558" y="735330"/>
                      <a:pt x="263843" y="720090"/>
                      <a:pt x="264795" y="706755"/>
                    </a:cubicBezTo>
                    <a:close/>
                    <a:moveTo>
                      <a:pt x="229553" y="943928"/>
                    </a:moveTo>
                    <a:cubicBezTo>
                      <a:pt x="230505" y="952500"/>
                      <a:pt x="223838" y="966787"/>
                      <a:pt x="246698" y="966787"/>
                    </a:cubicBezTo>
                    <a:cubicBezTo>
                      <a:pt x="268605" y="966787"/>
                      <a:pt x="264795" y="953453"/>
                      <a:pt x="264795" y="941070"/>
                    </a:cubicBezTo>
                    <a:cubicBezTo>
                      <a:pt x="264795" y="928687"/>
                      <a:pt x="269558" y="915353"/>
                      <a:pt x="247650" y="915353"/>
                    </a:cubicBezTo>
                    <a:cubicBezTo>
                      <a:pt x="225743" y="915353"/>
                      <a:pt x="229553" y="927735"/>
                      <a:pt x="229553" y="943928"/>
                    </a:cubicBezTo>
                    <a:close/>
                    <a:moveTo>
                      <a:pt x="264795" y="480060"/>
                    </a:moveTo>
                    <a:cubicBezTo>
                      <a:pt x="264795" y="463868"/>
                      <a:pt x="268605" y="450533"/>
                      <a:pt x="247650" y="450533"/>
                    </a:cubicBezTo>
                    <a:cubicBezTo>
                      <a:pt x="225743" y="450533"/>
                      <a:pt x="229553" y="462915"/>
                      <a:pt x="229553" y="476250"/>
                    </a:cubicBezTo>
                    <a:cubicBezTo>
                      <a:pt x="229553" y="488633"/>
                      <a:pt x="224790" y="501968"/>
                      <a:pt x="246698" y="501968"/>
                    </a:cubicBezTo>
                    <a:cubicBezTo>
                      <a:pt x="267653" y="501968"/>
                      <a:pt x="264795" y="489585"/>
                      <a:pt x="264795" y="480060"/>
                    </a:cubicBezTo>
                    <a:close/>
                    <a:moveTo>
                      <a:pt x="264795" y="321945"/>
                    </a:moveTo>
                    <a:cubicBezTo>
                      <a:pt x="264795" y="308610"/>
                      <a:pt x="268605" y="295275"/>
                      <a:pt x="246698" y="295275"/>
                    </a:cubicBezTo>
                    <a:cubicBezTo>
                      <a:pt x="224790" y="295275"/>
                      <a:pt x="228600" y="308610"/>
                      <a:pt x="228600" y="320993"/>
                    </a:cubicBezTo>
                    <a:cubicBezTo>
                      <a:pt x="228600" y="333375"/>
                      <a:pt x="223838" y="347662"/>
                      <a:pt x="245745" y="346710"/>
                    </a:cubicBezTo>
                    <a:cubicBezTo>
                      <a:pt x="267653" y="345758"/>
                      <a:pt x="264795" y="333375"/>
                      <a:pt x="264795" y="321945"/>
                    </a:cubicBezTo>
                    <a:close/>
                    <a:moveTo>
                      <a:pt x="426720" y="321945"/>
                    </a:moveTo>
                    <a:cubicBezTo>
                      <a:pt x="424815" y="311468"/>
                      <a:pt x="433388" y="295275"/>
                      <a:pt x="410528" y="295275"/>
                    </a:cubicBezTo>
                    <a:cubicBezTo>
                      <a:pt x="389573" y="294322"/>
                      <a:pt x="389573" y="305753"/>
                      <a:pt x="391478" y="319087"/>
                    </a:cubicBezTo>
                    <a:cubicBezTo>
                      <a:pt x="392430" y="330518"/>
                      <a:pt x="383858" y="345758"/>
                      <a:pt x="407670" y="346710"/>
                    </a:cubicBezTo>
                    <a:cubicBezTo>
                      <a:pt x="426720" y="346710"/>
                      <a:pt x="428625" y="337185"/>
                      <a:pt x="426720" y="321945"/>
                    </a:cubicBezTo>
                    <a:close/>
                    <a:moveTo>
                      <a:pt x="179070" y="164783"/>
                    </a:moveTo>
                    <a:cubicBezTo>
                      <a:pt x="177165" y="155258"/>
                      <a:pt x="184785" y="140018"/>
                      <a:pt x="162878" y="139065"/>
                    </a:cubicBezTo>
                    <a:cubicBezTo>
                      <a:pt x="141923" y="138113"/>
                      <a:pt x="142875" y="150495"/>
                      <a:pt x="143828" y="163830"/>
                    </a:cubicBezTo>
                    <a:cubicBezTo>
                      <a:pt x="144780" y="175260"/>
                      <a:pt x="138113" y="190500"/>
                      <a:pt x="160973" y="190500"/>
                    </a:cubicBezTo>
                    <a:cubicBezTo>
                      <a:pt x="182880" y="192405"/>
                      <a:pt x="179070" y="179070"/>
                      <a:pt x="179070" y="164783"/>
                    </a:cubicBezTo>
                    <a:close/>
                    <a:moveTo>
                      <a:pt x="426720" y="478155"/>
                    </a:moveTo>
                    <a:cubicBezTo>
                      <a:pt x="426720" y="463868"/>
                      <a:pt x="430530" y="450533"/>
                      <a:pt x="408623" y="450533"/>
                    </a:cubicBezTo>
                    <a:cubicBezTo>
                      <a:pt x="386715" y="450533"/>
                      <a:pt x="391478" y="463868"/>
                      <a:pt x="390525" y="476250"/>
                    </a:cubicBezTo>
                    <a:cubicBezTo>
                      <a:pt x="388620" y="492443"/>
                      <a:pt x="391478" y="501968"/>
                      <a:pt x="411480" y="501968"/>
                    </a:cubicBezTo>
                    <a:cubicBezTo>
                      <a:pt x="433388" y="501015"/>
                      <a:pt x="424815" y="485775"/>
                      <a:pt x="426720" y="478155"/>
                    </a:cubicBezTo>
                    <a:close/>
                    <a:moveTo>
                      <a:pt x="179070" y="84772"/>
                    </a:moveTo>
                    <a:cubicBezTo>
                      <a:pt x="176213" y="72390"/>
                      <a:pt x="186690" y="53340"/>
                      <a:pt x="160973" y="54293"/>
                    </a:cubicBezTo>
                    <a:cubicBezTo>
                      <a:pt x="138113" y="55245"/>
                      <a:pt x="144780" y="70485"/>
                      <a:pt x="145733" y="80963"/>
                    </a:cubicBezTo>
                    <a:cubicBezTo>
                      <a:pt x="146685" y="93345"/>
                      <a:pt x="135255" y="114300"/>
                      <a:pt x="163830" y="114300"/>
                    </a:cubicBezTo>
                    <a:cubicBezTo>
                      <a:pt x="187643" y="114300"/>
                      <a:pt x="176213" y="96202"/>
                      <a:pt x="179070" y="84772"/>
                    </a:cubicBezTo>
                    <a:close/>
                    <a:moveTo>
                      <a:pt x="179070" y="398145"/>
                    </a:moveTo>
                    <a:cubicBezTo>
                      <a:pt x="174308" y="388620"/>
                      <a:pt x="188595" y="370522"/>
                      <a:pt x="162878" y="368618"/>
                    </a:cubicBezTo>
                    <a:cubicBezTo>
                      <a:pt x="140970" y="367665"/>
                      <a:pt x="142875" y="381000"/>
                      <a:pt x="144780" y="393383"/>
                    </a:cubicBezTo>
                    <a:cubicBezTo>
                      <a:pt x="146685" y="405765"/>
                      <a:pt x="134303" y="424815"/>
                      <a:pt x="160973" y="424815"/>
                    </a:cubicBezTo>
                    <a:cubicBezTo>
                      <a:pt x="184785" y="426720"/>
                      <a:pt x="178118" y="411480"/>
                      <a:pt x="179070" y="398145"/>
                    </a:cubicBezTo>
                    <a:close/>
                    <a:moveTo>
                      <a:pt x="179070" y="1018223"/>
                    </a:moveTo>
                    <a:cubicBezTo>
                      <a:pt x="175260" y="1008698"/>
                      <a:pt x="187643" y="990600"/>
                      <a:pt x="162878" y="989648"/>
                    </a:cubicBezTo>
                    <a:cubicBezTo>
                      <a:pt x="139065" y="988695"/>
                      <a:pt x="143828" y="1004887"/>
                      <a:pt x="144780" y="1017270"/>
                    </a:cubicBezTo>
                    <a:cubicBezTo>
                      <a:pt x="145733" y="1028700"/>
                      <a:pt x="135255" y="1045845"/>
                      <a:pt x="160020" y="1046798"/>
                    </a:cubicBezTo>
                    <a:cubicBezTo>
                      <a:pt x="184785" y="1047750"/>
                      <a:pt x="178118" y="1031558"/>
                      <a:pt x="179070" y="1018223"/>
                    </a:cubicBezTo>
                    <a:close/>
                    <a:moveTo>
                      <a:pt x="264795" y="1100138"/>
                    </a:moveTo>
                    <a:cubicBezTo>
                      <a:pt x="264795" y="1084898"/>
                      <a:pt x="268605" y="1071563"/>
                      <a:pt x="246698" y="1071563"/>
                    </a:cubicBezTo>
                    <a:cubicBezTo>
                      <a:pt x="227648" y="1071563"/>
                      <a:pt x="227648" y="1082040"/>
                      <a:pt x="229553" y="1094423"/>
                    </a:cubicBezTo>
                    <a:cubicBezTo>
                      <a:pt x="231458" y="1104900"/>
                      <a:pt x="220028" y="1122045"/>
                      <a:pt x="244793" y="1121092"/>
                    </a:cubicBezTo>
                    <a:cubicBezTo>
                      <a:pt x="264795" y="1121092"/>
                      <a:pt x="266700" y="1112520"/>
                      <a:pt x="264795" y="1100138"/>
                    </a:cubicBezTo>
                    <a:close/>
                    <a:moveTo>
                      <a:pt x="308610" y="1091565"/>
                    </a:moveTo>
                    <a:cubicBezTo>
                      <a:pt x="309563" y="1107758"/>
                      <a:pt x="303848" y="1121092"/>
                      <a:pt x="325755" y="1121092"/>
                    </a:cubicBezTo>
                    <a:cubicBezTo>
                      <a:pt x="346710" y="1121092"/>
                      <a:pt x="344805" y="1109663"/>
                      <a:pt x="344805" y="1096328"/>
                    </a:cubicBezTo>
                    <a:cubicBezTo>
                      <a:pt x="344805" y="1083945"/>
                      <a:pt x="349568" y="1070610"/>
                      <a:pt x="327660" y="1070610"/>
                    </a:cubicBezTo>
                    <a:cubicBezTo>
                      <a:pt x="306705" y="1071563"/>
                      <a:pt x="307658" y="1082040"/>
                      <a:pt x="308610" y="1091565"/>
                    </a:cubicBezTo>
                    <a:close/>
                    <a:moveTo>
                      <a:pt x="589598" y="477203"/>
                    </a:moveTo>
                    <a:cubicBezTo>
                      <a:pt x="588645" y="465772"/>
                      <a:pt x="596265" y="451485"/>
                      <a:pt x="573405" y="451485"/>
                    </a:cubicBezTo>
                    <a:cubicBezTo>
                      <a:pt x="553403" y="451485"/>
                      <a:pt x="552450" y="461010"/>
                      <a:pt x="554355" y="475297"/>
                    </a:cubicBezTo>
                    <a:cubicBezTo>
                      <a:pt x="555308" y="486728"/>
                      <a:pt x="548640" y="501015"/>
                      <a:pt x="571500" y="501968"/>
                    </a:cubicBezTo>
                    <a:cubicBezTo>
                      <a:pt x="589598" y="501015"/>
                      <a:pt x="591503" y="491490"/>
                      <a:pt x="589598" y="477203"/>
                    </a:cubicBezTo>
                    <a:close/>
                    <a:moveTo>
                      <a:pt x="511492" y="468630"/>
                    </a:moveTo>
                    <a:cubicBezTo>
                      <a:pt x="512445" y="461010"/>
                      <a:pt x="513398" y="451485"/>
                      <a:pt x="494348" y="450533"/>
                    </a:cubicBezTo>
                    <a:cubicBezTo>
                      <a:pt x="472440" y="449580"/>
                      <a:pt x="476250" y="462915"/>
                      <a:pt x="475298" y="475297"/>
                    </a:cubicBezTo>
                    <a:cubicBezTo>
                      <a:pt x="475298" y="488633"/>
                      <a:pt x="472440" y="501015"/>
                      <a:pt x="494348" y="500062"/>
                    </a:cubicBezTo>
                    <a:cubicBezTo>
                      <a:pt x="516255" y="500062"/>
                      <a:pt x="510540" y="485775"/>
                      <a:pt x="511492" y="468630"/>
                    </a:cubicBezTo>
                    <a:close/>
                    <a:moveTo>
                      <a:pt x="344805" y="476250"/>
                    </a:moveTo>
                    <a:cubicBezTo>
                      <a:pt x="345758" y="462915"/>
                      <a:pt x="347663" y="451485"/>
                      <a:pt x="326708" y="451485"/>
                    </a:cubicBezTo>
                    <a:cubicBezTo>
                      <a:pt x="304800" y="451485"/>
                      <a:pt x="309563" y="463868"/>
                      <a:pt x="308610" y="476250"/>
                    </a:cubicBezTo>
                    <a:cubicBezTo>
                      <a:pt x="308610" y="488633"/>
                      <a:pt x="305753" y="501015"/>
                      <a:pt x="326708" y="501015"/>
                    </a:cubicBezTo>
                    <a:cubicBezTo>
                      <a:pt x="347663" y="501015"/>
                      <a:pt x="344805" y="488633"/>
                      <a:pt x="344805" y="476250"/>
                    </a:cubicBezTo>
                    <a:close/>
                    <a:moveTo>
                      <a:pt x="63818" y="474345"/>
                    </a:moveTo>
                    <a:cubicBezTo>
                      <a:pt x="65723" y="484822"/>
                      <a:pt x="57150" y="500062"/>
                      <a:pt x="80010" y="501015"/>
                    </a:cubicBezTo>
                    <a:cubicBezTo>
                      <a:pt x="99060" y="501015"/>
                      <a:pt x="101918" y="492443"/>
                      <a:pt x="100013" y="477203"/>
                    </a:cubicBezTo>
                    <a:cubicBezTo>
                      <a:pt x="99060" y="465772"/>
                      <a:pt x="106680" y="450533"/>
                      <a:pt x="83820" y="450533"/>
                    </a:cubicBezTo>
                    <a:cubicBezTo>
                      <a:pt x="64770" y="450533"/>
                      <a:pt x="60960" y="458153"/>
                      <a:pt x="63818" y="474345"/>
                    </a:cubicBezTo>
                    <a:close/>
                    <a:moveTo>
                      <a:pt x="99060" y="1097280"/>
                    </a:moveTo>
                    <a:cubicBezTo>
                      <a:pt x="98108" y="1085850"/>
                      <a:pt x="104775" y="1071563"/>
                      <a:pt x="82868" y="1071563"/>
                    </a:cubicBezTo>
                    <a:cubicBezTo>
                      <a:pt x="62865" y="1071563"/>
                      <a:pt x="62865" y="1081088"/>
                      <a:pt x="63818" y="1095375"/>
                    </a:cubicBezTo>
                    <a:cubicBezTo>
                      <a:pt x="64770" y="1106805"/>
                      <a:pt x="58103" y="1121092"/>
                      <a:pt x="80963" y="1122045"/>
                    </a:cubicBezTo>
                    <a:cubicBezTo>
                      <a:pt x="100013" y="1122045"/>
                      <a:pt x="100965" y="1111567"/>
                      <a:pt x="99060" y="1097280"/>
                    </a:cubicBezTo>
                    <a:close/>
                    <a:moveTo>
                      <a:pt x="179070" y="242887"/>
                    </a:moveTo>
                    <a:cubicBezTo>
                      <a:pt x="177165" y="233362"/>
                      <a:pt x="186690" y="216218"/>
                      <a:pt x="161925" y="216218"/>
                    </a:cubicBezTo>
                    <a:cubicBezTo>
                      <a:pt x="139065" y="216218"/>
                      <a:pt x="145733" y="231458"/>
                      <a:pt x="145733" y="242887"/>
                    </a:cubicBezTo>
                    <a:cubicBezTo>
                      <a:pt x="145733" y="254318"/>
                      <a:pt x="139065" y="269558"/>
                      <a:pt x="161925" y="270510"/>
                    </a:cubicBezTo>
                    <a:cubicBezTo>
                      <a:pt x="182880" y="270510"/>
                      <a:pt x="179070" y="257175"/>
                      <a:pt x="179070" y="242887"/>
                    </a:cubicBezTo>
                    <a:close/>
                    <a:moveTo>
                      <a:pt x="179070" y="707708"/>
                    </a:moveTo>
                    <a:cubicBezTo>
                      <a:pt x="177165" y="696278"/>
                      <a:pt x="184785" y="681037"/>
                      <a:pt x="161925" y="681037"/>
                    </a:cubicBezTo>
                    <a:cubicBezTo>
                      <a:pt x="140018" y="681037"/>
                      <a:pt x="143828" y="694373"/>
                      <a:pt x="144780" y="706755"/>
                    </a:cubicBezTo>
                    <a:cubicBezTo>
                      <a:pt x="144780" y="719137"/>
                      <a:pt x="138113" y="735330"/>
                      <a:pt x="162878" y="734378"/>
                    </a:cubicBezTo>
                    <a:cubicBezTo>
                      <a:pt x="185738" y="734378"/>
                      <a:pt x="177165" y="718185"/>
                      <a:pt x="179070" y="707708"/>
                    </a:cubicBezTo>
                    <a:close/>
                    <a:moveTo>
                      <a:pt x="179070" y="479108"/>
                    </a:moveTo>
                    <a:cubicBezTo>
                      <a:pt x="180023" y="461962"/>
                      <a:pt x="181928" y="451485"/>
                      <a:pt x="161925" y="450533"/>
                    </a:cubicBezTo>
                    <a:cubicBezTo>
                      <a:pt x="140018" y="450533"/>
                      <a:pt x="145733" y="464820"/>
                      <a:pt x="144780" y="476250"/>
                    </a:cubicBezTo>
                    <a:cubicBezTo>
                      <a:pt x="144780" y="488633"/>
                      <a:pt x="142875" y="500062"/>
                      <a:pt x="161925" y="500062"/>
                    </a:cubicBezTo>
                    <a:cubicBezTo>
                      <a:pt x="183833" y="501015"/>
                      <a:pt x="178118" y="485775"/>
                      <a:pt x="179070" y="479108"/>
                    </a:cubicBezTo>
                    <a:close/>
                    <a:moveTo>
                      <a:pt x="144780" y="1097280"/>
                    </a:moveTo>
                    <a:cubicBezTo>
                      <a:pt x="144780" y="1108710"/>
                      <a:pt x="141923" y="1121092"/>
                      <a:pt x="160973" y="1121092"/>
                    </a:cubicBezTo>
                    <a:cubicBezTo>
                      <a:pt x="182880" y="1121092"/>
                      <a:pt x="179070" y="1107758"/>
                      <a:pt x="178118" y="1095375"/>
                    </a:cubicBezTo>
                    <a:cubicBezTo>
                      <a:pt x="178118" y="1083945"/>
                      <a:pt x="181928" y="1071563"/>
                      <a:pt x="161925" y="1071563"/>
                    </a:cubicBezTo>
                    <a:cubicBezTo>
                      <a:pt x="140970" y="1071563"/>
                      <a:pt x="144780" y="1084898"/>
                      <a:pt x="144780" y="10972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D182555-01F0-4324-A1A3-D718A5A8911E}"/>
                  </a:ext>
                </a:extLst>
              </p:cNvPr>
              <p:cNvSpPr/>
              <p:nvPr/>
            </p:nvSpPr>
            <p:spPr>
              <a:xfrm>
                <a:off x="6186488" y="2566035"/>
                <a:ext cx="600075" cy="923925"/>
              </a:xfrm>
              <a:custGeom>
                <a:avLst/>
                <a:gdLst>
                  <a:gd name="connsiteX0" fmla="*/ 436245 w 600075"/>
                  <a:gd name="connsiteY0" fmla="*/ 488632 h 923925"/>
                  <a:gd name="connsiteX1" fmla="*/ 436245 w 600075"/>
                  <a:gd name="connsiteY1" fmla="*/ 902970 h 923925"/>
                  <a:gd name="connsiteX2" fmla="*/ 427672 w 600075"/>
                  <a:gd name="connsiteY2" fmla="*/ 923925 h 923925"/>
                  <a:gd name="connsiteX3" fmla="*/ 394335 w 600075"/>
                  <a:gd name="connsiteY3" fmla="*/ 901065 h 923925"/>
                  <a:gd name="connsiteX4" fmla="*/ 394335 w 600075"/>
                  <a:gd name="connsiteY4" fmla="*/ 783907 h 923925"/>
                  <a:gd name="connsiteX5" fmla="*/ 394335 w 600075"/>
                  <a:gd name="connsiteY5" fmla="*/ 74295 h 923925"/>
                  <a:gd name="connsiteX6" fmla="*/ 383858 w 600075"/>
                  <a:gd name="connsiteY6" fmla="*/ 49530 h 923925"/>
                  <a:gd name="connsiteX7" fmla="*/ 362903 w 600075"/>
                  <a:gd name="connsiteY7" fmla="*/ 71438 h 923925"/>
                  <a:gd name="connsiteX8" fmla="*/ 362903 w 600075"/>
                  <a:gd name="connsiteY8" fmla="*/ 386715 h 923925"/>
                  <a:gd name="connsiteX9" fmla="*/ 361950 w 600075"/>
                  <a:gd name="connsiteY9" fmla="*/ 874395 h 923925"/>
                  <a:gd name="connsiteX10" fmla="*/ 352425 w 600075"/>
                  <a:gd name="connsiteY10" fmla="*/ 902018 h 923925"/>
                  <a:gd name="connsiteX11" fmla="*/ 320992 w 600075"/>
                  <a:gd name="connsiteY11" fmla="*/ 869632 h 923925"/>
                  <a:gd name="connsiteX12" fmla="*/ 320992 w 600075"/>
                  <a:gd name="connsiteY12" fmla="*/ 74295 h 923925"/>
                  <a:gd name="connsiteX13" fmla="*/ 306705 w 600075"/>
                  <a:gd name="connsiteY13" fmla="*/ 48577 h 923925"/>
                  <a:gd name="connsiteX14" fmla="*/ 289560 w 600075"/>
                  <a:gd name="connsiteY14" fmla="*/ 64770 h 923925"/>
                  <a:gd name="connsiteX15" fmla="*/ 289560 w 600075"/>
                  <a:gd name="connsiteY15" fmla="*/ 114300 h 923925"/>
                  <a:gd name="connsiteX16" fmla="*/ 288608 w 600075"/>
                  <a:gd name="connsiteY16" fmla="*/ 855345 h 923925"/>
                  <a:gd name="connsiteX17" fmla="*/ 278130 w 600075"/>
                  <a:gd name="connsiteY17" fmla="*/ 882968 h 923925"/>
                  <a:gd name="connsiteX18" fmla="*/ 249555 w 600075"/>
                  <a:gd name="connsiteY18" fmla="*/ 853440 h 923925"/>
                  <a:gd name="connsiteX19" fmla="*/ 250508 w 600075"/>
                  <a:gd name="connsiteY19" fmla="*/ 79057 h 923925"/>
                  <a:gd name="connsiteX20" fmla="*/ 248603 w 600075"/>
                  <a:gd name="connsiteY20" fmla="*/ 56198 h 923925"/>
                  <a:gd name="connsiteX21" fmla="*/ 230505 w 600075"/>
                  <a:gd name="connsiteY21" fmla="*/ 50482 h 923925"/>
                  <a:gd name="connsiteX22" fmla="*/ 219075 w 600075"/>
                  <a:gd name="connsiteY22" fmla="*/ 63817 h 923925"/>
                  <a:gd name="connsiteX23" fmla="*/ 219075 w 600075"/>
                  <a:gd name="connsiteY23" fmla="*/ 144780 h 923925"/>
                  <a:gd name="connsiteX24" fmla="*/ 218122 w 600075"/>
                  <a:gd name="connsiteY24" fmla="*/ 838200 h 923925"/>
                  <a:gd name="connsiteX25" fmla="*/ 209550 w 600075"/>
                  <a:gd name="connsiteY25" fmla="*/ 863918 h 923925"/>
                  <a:gd name="connsiteX26" fmla="*/ 173355 w 600075"/>
                  <a:gd name="connsiteY26" fmla="*/ 835343 h 923925"/>
                  <a:gd name="connsiteX27" fmla="*/ 174308 w 600075"/>
                  <a:gd name="connsiteY27" fmla="*/ 79057 h 923925"/>
                  <a:gd name="connsiteX28" fmla="*/ 172403 w 600075"/>
                  <a:gd name="connsiteY28" fmla="*/ 56198 h 923925"/>
                  <a:gd name="connsiteX29" fmla="*/ 154305 w 600075"/>
                  <a:gd name="connsiteY29" fmla="*/ 51435 h 923925"/>
                  <a:gd name="connsiteX30" fmla="*/ 142875 w 600075"/>
                  <a:gd name="connsiteY30" fmla="*/ 67627 h 923925"/>
                  <a:gd name="connsiteX31" fmla="*/ 142875 w 600075"/>
                  <a:gd name="connsiteY31" fmla="*/ 166688 h 923925"/>
                  <a:gd name="connsiteX32" fmla="*/ 142875 w 600075"/>
                  <a:gd name="connsiteY32" fmla="*/ 818198 h 923925"/>
                  <a:gd name="connsiteX33" fmla="*/ 134303 w 600075"/>
                  <a:gd name="connsiteY33" fmla="*/ 842962 h 923925"/>
                  <a:gd name="connsiteX34" fmla="*/ 104775 w 600075"/>
                  <a:gd name="connsiteY34" fmla="*/ 814387 h 923925"/>
                  <a:gd name="connsiteX35" fmla="*/ 105728 w 600075"/>
                  <a:gd name="connsiteY35" fmla="*/ 79057 h 923925"/>
                  <a:gd name="connsiteX36" fmla="*/ 104775 w 600075"/>
                  <a:gd name="connsiteY36" fmla="*/ 56198 h 923925"/>
                  <a:gd name="connsiteX37" fmla="*/ 83820 w 600075"/>
                  <a:gd name="connsiteY37" fmla="*/ 50482 h 923925"/>
                  <a:gd name="connsiteX38" fmla="*/ 75247 w 600075"/>
                  <a:gd name="connsiteY38" fmla="*/ 65723 h 923925"/>
                  <a:gd name="connsiteX39" fmla="*/ 75247 w 600075"/>
                  <a:gd name="connsiteY39" fmla="*/ 151448 h 923925"/>
                  <a:gd name="connsiteX40" fmla="*/ 75247 w 600075"/>
                  <a:gd name="connsiteY40" fmla="*/ 801053 h 923925"/>
                  <a:gd name="connsiteX41" fmla="*/ 49530 w 600075"/>
                  <a:gd name="connsiteY41" fmla="*/ 821055 h 923925"/>
                  <a:gd name="connsiteX42" fmla="*/ 953 w 600075"/>
                  <a:gd name="connsiteY42" fmla="*/ 756285 h 923925"/>
                  <a:gd name="connsiteX43" fmla="*/ 0 w 600075"/>
                  <a:gd name="connsiteY43" fmla="*/ 28575 h 923925"/>
                  <a:gd name="connsiteX44" fmla="*/ 28575 w 600075"/>
                  <a:gd name="connsiteY44" fmla="*/ 0 h 923925"/>
                  <a:gd name="connsiteX45" fmla="*/ 581025 w 600075"/>
                  <a:gd name="connsiteY45" fmla="*/ 0 h 923925"/>
                  <a:gd name="connsiteX46" fmla="*/ 607695 w 600075"/>
                  <a:gd name="connsiteY46" fmla="*/ 27623 h 923925"/>
                  <a:gd name="connsiteX47" fmla="*/ 607695 w 600075"/>
                  <a:gd name="connsiteY47" fmla="*/ 755332 h 923925"/>
                  <a:gd name="connsiteX48" fmla="*/ 580072 w 600075"/>
                  <a:gd name="connsiteY48" fmla="*/ 782003 h 923925"/>
                  <a:gd name="connsiteX49" fmla="*/ 533400 w 600075"/>
                  <a:gd name="connsiteY49" fmla="*/ 735330 h 923925"/>
                  <a:gd name="connsiteX50" fmla="*/ 533400 w 600075"/>
                  <a:gd name="connsiteY50" fmla="*/ 78105 h 923925"/>
                  <a:gd name="connsiteX51" fmla="*/ 525780 w 600075"/>
                  <a:gd name="connsiteY51" fmla="*/ 51435 h 923925"/>
                  <a:gd name="connsiteX52" fmla="*/ 502920 w 600075"/>
                  <a:gd name="connsiteY52" fmla="*/ 72390 h 923925"/>
                  <a:gd name="connsiteX53" fmla="*/ 502920 w 600075"/>
                  <a:gd name="connsiteY53" fmla="*/ 703898 h 923925"/>
                  <a:gd name="connsiteX54" fmla="*/ 502920 w 600075"/>
                  <a:gd name="connsiteY54" fmla="*/ 766762 h 923925"/>
                  <a:gd name="connsiteX55" fmla="*/ 476250 w 600075"/>
                  <a:gd name="connsiteY55" fmla="*/ 785812 h 923925"/>
                  <a:gd name="connsiteX56" fmla="*/ 464820 w 600075"/>
                  <a:gd name="connsiteY56" fmla="*/ 764857 h 923925"/>
                  <a:gd name="connsiteX57" fmla="*/ 464820 w 600075"/>
                  <a:gd name="connsiteY57" fmla="*/ 580073 h 923925"/>
                  <a:gd name="connsiteX58" fmla="*/ 464820 w 600075"/>
                  <a:gd name="connsiteY58" fmla="*/ 74295 h 923925"/>
                  <a:gd name="connsiteX59" fmla="*/ 452438 w 600075"/>
                  <a:gd name="connsiteY59" fmla="*/ 51435 h 923925"/>
                  <a:gd name="connsiteX60" fmla="*/ 433388 w 600075"/>
                  <a:gd name="connsiteY60" fmla="*/ 67627 h 923925"/>
                  <a:gd name="connsiteX61" fmla="*/ 433388 w 600075"/>
                  <a:gd name="connsiteY61" fmla="*/ 166688 h 923925"/>
                  <a:gd name="connsiteX62" fmla="*/ 436245 w 600075"/>
                  <a:gd name="connsiteY62" fmla="*/ 488632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0075" h="923925">
                    <a:moveTo>
                      <a:pt x="436245" y="488632"/>
                    </a:moveTo>
                    <a:cubicBezTo>
                      <a:pt x="436245" y="626745"/>
                      <a:pt x="436245" y="764857"/>
                      <a:pt x="436245" y="902970"/>
                    </a:cubicBezTo>
                    <a:cubicBezTo>
                      <a:pt x="436245" y="910590"/>
                      <a:pt x="442913" y="925830"/>
                      <a:pt x="427672" y="923925"/>
                    </a:cubicBezTo>
                    <a:cubicBezTo>
                      <a:pt x="415290" y="922020"/>
                      <a:pt x="393383" y="926782"/>
                      <a:pt x="394335" y="901065"/>
                    </a:cubicBezTo>
                    <a:cubicBezTo>
                      <a:pt x="395288" y="862012"/>
                      <a:pt x="394335" y="822960"/>
                      <a:pt x="394335" y="783907"/>
                    </a:cubicBezTo>
                    <a:cubicBezTo>
                      <a:pt x="394335" y="547687"/>
                      <a:pt x="394335" y="311467"/>
                      <a:pt x="394335" y="74295"/>
                    </a:cubicBezTo>
                    <a:cubicBezTo>
                      <a:pt x="394335" y="65723"/>
                      <a:pt x="401003" y="52388"/>
                      <a:pt x="383858" y="49530"/>
                    </a:cubicBezTo>
                    <a:cubicBezTo>
                      <a:pt x="364808" y="46673"/>
                      <a:pt x="362903" y="56198"/>
                      <a:pt x="362903" y="71438"/>
                    </a:cubicBezTo>
                    <a:cubicBezTo>
                      <a:pt x="363855" y="176213"/>
                      <a:pt x="362903" y="281940"/>
                      <a:pt x="362903" y="386715"/>
                    </a:cubicBezTo>
                    <a:cubicBezTo>
                      <a:pt x="362903" y="549593"/>
                      <a:pt x="362903" y="711518"/>
                      <a:pt x="361950" y="874395"/>
                    </a:cubicBezTo>
                    <a:cubicBezTo>
                      <a:pt x="361950" y="883920"/>
                      <a:pt x="372428" y="902018"/>
                      <a:pt x="352425" y="902018"/>
                    </a:cubicBezTo>
                    <a:cubicBezTo>
                      <a:pt x="334328" y="902018"/>
                      <a:pt x="320992" y="895350"/>
                      <a:pt x="320992" y="869632"/>
                    </a:cubicBezTo>
                    <a:cubicBezTo>
                      <a:pt x="321945" y="604837"/>
                      <a:pt x="321945" y="339090"/>
                      <a:pt x="320992" y="74295"/>
                    </a:cubicBezTo>
                    <a:cubicBezTo>
                      <a:pt x="320992" y="63817"/>
                      <a:pt x="328613" y="48577"/>
                      <a:pt x="306705" y="48577"/>
                    </a:cubicBezTo>
                    <a:cubicBezTo>
                      <a:pt x="295275" y="48577"/>
                      <a:pt x="288608" y="51435"/>
                      <a:pt x="289560" y="64770"/>
                    </a:cubicBezTo>
                    <a:cubicBezTo>
                      <a:pt x="290513" y="80963"/>
                      <a:pt x="289560" y="98107"/>
                      <a:pt x="289560" y="114300"/>
                    </a:cubicBezTo>
                    <a:cubicBezTo>
                      <a:pt x="289560" y="360998"/>
                      <a:pt x="289560" y="607695"/>
                      <a:pt x="288608" y="855345"/>
                    </a:cubicBezTo>
                    <a:cubicBezTo>
                      <a:pt x="288608" y="863918"/>
                      <a:pt x="300038" y="882015"/>
                      <a:pt x="278130" y="882968"/>
                    </a:cubicBezTo>
                    <a:cubicBezTo>
                      <a:pt x="260985" y="882968"/>
                      <a:pt x="249555" y="876300"/>
                      <a:pt x="249555" y="853440"/>
                    </a:cubicBezTo>
                    <a:cubicBezTo>
                      <a:pt x="250508" y="595312"/>
                      <a:pt x="250508" y="337185"/>
                      <a:pt x="250508" y="79057"/>
                    </a:cubicBezTo>
                    <a:cubicBezTo>
                      <a:pt x="250508" y="71438"/>
                      <a:pt x="251460" y="62865"/>
                      <a:pt x="248603" y="56198"/>
                    </a:cubicBezTo>
                    <a:cubicBezTo>
                      <a:pt x="245745" y="47625"/>
                      <a:pt x="237172" y="50482"/>
                      <a:pt x="230505" y="50482"/>
                    </a:cubicBezTo>
                    <a:cubicBezTo>
                      <a:pt x="220980" y="50482"/>
                      <a:pt x="219075" y="56198"/>
                      <a:pt x="219075" y="63817"/>
                    </a:cubicBezTo>
                    <a:cubicBezTo>
                      <a:pt x="219075" y="90488"/>
                      <a:pt x="219075" y="118110"/>
                      <a:pt x="219075" y="144780"/>
                    </a:cubicBezTo>
                    <a:cubicBezTo>
                      <a:pt x="219075" y="376238"/>
                      <a:pt x="219075" y="607695"/>
                      <a:pt x="218122" y="838200"/>
                    </a:cubicBezTo>
                    <a:cubicBezTo>
                      <a:pt x="218122" y="846773"/>
                      <a:pt x="227647" y="864870"/>
                      <a:pt x="209550" y="863918"/>
                    </a:cubicBezTo>
                    <a:cubicBezTo>
                      <a:pt x="194310" y="862965"/>
                      <a:pt x="173355" y="863918"/>
                      <a:pt x="173355" y="835343"/>
                    </a:cubicBezTo>
                    <a:cubicBezTo>
                      <a:pt x="174308" y="582930"/>
                      <a:pt x="174308" y="331470"/>
                      <a:pt x="174308" y="79057"/>
                    </a:cubicBezTo>
                    <a:cubicBezTo>
                      <a:pt x="174308" y="71438"/>
                      <a:pt x="175260" y="62865"/>
                      <a:pt x="172403" y="56198"/>
                    </a:cubicBezTo>
                    <a:cubicBezTo>
                      <a:pt x="169545" y="47625"/>
                      <a:pt x="160972" y="51435"/>
                      <a:pt x="154305" y="51435"/>
                    </a:cubicBezTo>
                    <a:cubicBezTo>
                      <a:pt x="142875" y="51435"/>
                      <a:pt x="142875" y="60007"/>
                      <a:pt x="142875" y="67627"/>
                    </a:cubicBezTo>
                    <a:cubicBezTo>
                      <a:pt x="142875" y="100965"/>
                      <a:pt x="142875" y="133350"/>
                      <a:pt x="142875" y="166688"/>
                    </a:cubicBezTo>
                    <a:cubicBezTo>
                      <a:pt x="142875" y="383857"/>
                      <a:pt x="142875" y="601028"/>
                      <a:pt x="142875" y="818198"/>
                    </a:cubicBezTo>
                    <a:cubicBezTo>
                      <a:pt x="142875" y="826770"/>
                      <a:pt x="151447" y="843915"/>
                      <a:pt x="134303" y="842962"/>
                    </a:cubicBezTo>
                    <a:cubicBezTo>
                      <a:pt x="119063" y="842962"/>
                      <a:pt x="103822" y="840105"/>
                      <a:pt x="104775" y="814387"/>
                    </a:cubicBezTo>
                    <a:cubicBezTo>
                      <a:pt x="105728" y="569595"/>
                      <a:pt x="105728" y="323850"/>
                      <a:pt x="105728" y="79057"/>
                    </a:cubicBezTo>
                    <a:cubicBezTo>
                      <a:pt x="105728" y="71438"/>
                      <a:pt x="106680" y="62865"/>
                      <a:pt x="104775" y="56198"/>
                    </a:cubicBezTo>
                    <a:cubicBezTo>
                      <a:pt x="100965" y="46673"/>
                      <a:pt x="91440" y="50482"/>
                      <a:pt x="83820" y="50482"/>
                    </a:cubicBezTo>
                    <a:cubicBezTo>
                      <a:pt x="73342" y="50482"/>
                      <a:pt x="75247" y="59055"/>
                      <a:pt x="75247" y="65723"/>
                    </a:cubicBezTo>
                    <a:cubicBezTo>
                      <a:pt x="75247" y="94298"/>
                      <a:pt x="75247" y="122873"/>
                      <a:pt x="75247" y="151448"/>
                    </a:cubicBezTo>
                    <a:cubicBezTo>
                      <a:pt x="75247" y="367665"/>
                      <a:pt x="75247" y="583882"/>
                      <a:pt x="75247" y="801053"/>
                    </a:cubicBezTo>
                    <a:cubicBezTo>
                      <a:pt x="75247" y="822960"/>
                      <a:pt x="71438" y="827723"/>
                      <a:pt x="49530" y="821055"/>
                    </a:cubicBezTo>
                    <a:cubicBezTo>
                      <a:pt x="1905" y="805815"/>
                      <a:pt x="953" y="806768"/>
                      <a:pt x="953" y="756285"/>
                    </a:cubicBezTo>
                    <a:cubicBezTo>
                      <a:pt x="953" y="513398"/>
                      <a:pt x="953" y="271463"/>
                      <a:pt x="0" y="28575"/>
                    </a:cubicBezTo>
                    <a:cubicBezTo>
                      <a:pt x="0" y="5715"/>
                      <a:pt x="5715" y="0"/>
                      <a:pt x="28575" y="0"/>
                    </a:cubicBezTo>
                    <a:cubicBezTo>
                      <a:pt x="212408" y="952"/>
                      <a:pt x="397192" y="952"/>
                      <a:pt x="581025" y="0"/>
                    </a:cubicBezTo>
                    <a:cubicBezTo>
                      <a:pt x="602933" y="0"/>
                      <a:pt x="608647" y="5715"/>
                      <a:pt x="607695" y="27623"/>
                    </a:cubicBezTo>
                    <a:cubicBezTo>
                      <a:pt x="606743" y="270510"/>
                      <a:pt x="606743" y="512445"/>
                      <a:pt x="607695" y="755332"/>
                    </a:cubicBezTo>
                    <a:cubicBezTo>
                      <a:pt x="607695" y="778193"/>
                      <a:pt x="601028" y="782955"/>
                      <a:pt x="580072" y="782003"/>
                    </a:cubicBezTo>
                    <a:cubicBezTo>
                      <a:pt x="533400" y="781050"/>
                      <a:pt x="533400" y="782003"/>
                      <a:pt x="533400" y="735330"/>
                    </a:cubicBezTo>
                    <a:cubicBezTo>
                      <a:pt x="533400" y="516255"/>
                      <a:pt x="533400" y="297180"/>
                      <a:pt x="533400" y="78105"/>
                    </a:cubicBezTo>
                    <a:cubicBezTo>
                      <a:pt x="533400" y="68580"/>
                      <a:pt x="540068" y="55245"/>
                      <a:pt x="525780" y="51435"/>
                    </a:cubicBezTo>
                    <a:cubicBezTo>
                      <a:pt x="507683" y="46673"/>
                      <a:pt x="502920" y="54292"/>
                      <a:pt x="502920" y="72390"/>
                    </a:cubicBezTo>
                    <a:cubicBezTo>
                      <a:pt x="503872" y="282892"/>
                      <a:pt x="502920" y="493395"/>
                      <a:pt x="502920" y="703898"/>
                    </a:cubicBezTo>
                    <a:cubicBezTo>
                      <a:pt x="502920" y="724853"/>
                      <a:pt x="502920" y="745807"/>
                      <a:pt x="502920" y="766762"/>
                    </a:cubicBezTo>
                    <a:cubicBezTo>
                      <a:pt x="502920" y="786765"/>
                      <a:pt x="489585" y="785812"/>
                      <a:pt x="476250" y="785812"/>
                    </a:cubicBezTo>
                    <a:cubicBezTo>
                      <a:pt x="459105" y="785812"/>
                      <a:pt x="464820" y="775335"/>
                      <a:pt x="464820" y="764857"/>
                    </a:cubicBezTo>
                    <a:cubicBezTo>
                      <a:pt x="465772" y="702945"/>
                      <a:pt x="464820" y="641032"/>
                      <a:pt x="464820" y="580073"/>
                    </a:cubicBezTo>
                    <a:cubicBezTo>
                      <a:pt x="464820" y="411480"/>
                      <a:pt x="464820" y="242888"/>
                      <a:pt x="464820" y="74295"/>
                    </a:cubicBezTo>
                    <a:cubicBezTo>
                      <a:pt x="464820" y="65723"/>
                      <a:pt x="471488" y="52388"/>
                      <a:pt x="452438" y="51435"/>
                    </a:cubicBezTo>
                    <a:cubicBezTo>
                      <a:pt x="440055" y="51435"/>
                      <a:pt x="432435" y="52388"/>
                      <a:pt x="433388" y="67627"/>
                    </a:cubicBezTo>
                    <a:cubicBezTo>
                      <a:pt x="434340" y="100965"/>
                      <a:pt x="433388" y="133350"/>
                      <a:pt x="433388" y="166688"/>
                    </a:cubicBezTo>
                    <a:cubicBezTo>
                      <a:pt x="436245" y="273367"/>
                      <a:pt x="436245" y="381000"/>
                      <a:pt x="436245" y="4886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8DB9383-0215-4D75-A806-DDEB67FA7242}"/>
                  </a:ext>
                </a:extLst>
              </p:cNvPr>
              <p:cNvSpPr/>
              <p:nvPr/>
            </p:nvSpPr>
            <p:spPr>
              <a:xfrm>
                <a:off x="4820802" y="3076575"/>
                <a:ext cx="600075" cy="619125"/>
              </a:xfrm>
              <a:custGeom>
                <a:avLst/>
                <a:gdLst>
                  <a:gd name="connsiteX0" fmla="*/ 753 w 600075"/>
                  <a:gd name="connsiteY0" fmla="*/ 313372 h 619125"/>
                  <a:gd name="connsiteX1" fmla="*/ 753 w 600075"/>
                  <a:gd name="connsiteY1" fmla="*/ 23813 h 619125"/>
                  <a:gd name="connsiteX2" fmla="*/ 23613 w 600075"/>
                  <a:gd name="connsiteY2" fmla="*/ 0 h 619125"/>
                  <a:gd name="connsiteX3" fmla="*/ 586540 w 600075"/>
                  <a:gd name="connsiteY3" fmla="*/ 0 h 619125"/>
                  <a:gd name="connsiteX4" fmla="*/ 608448 w 600075"/>
                  <a:gd name="connsiteY4" fmla="*/ 21908 h 619125"/>
                  <a:gd name="connsiteX5" fmla="*/ 608448 w 600075"/>
                  <a:gd name="connsiteY5" fmla="*/ 439103 h 619125"/>
                  <a:gd name="connsiteX6" fmla="*/ 591303 w 600075"/>
                  <a:gd name="connsiteY6" fmla="*/ 461963 h 619125"/>
                  <a:gd name="connsiteX7" fmla="*/ 534153 w 600075"/>
                  <a:gd name="connsiteY7" fmla="*/ 419100 h 619125"/>
                  <a:gd name="connsiteX8" fmla="*/ 535105 w 600075"/>
                  <a:gd name="connsiteY8" fmla="*/ 129540 h 619125"/>
                  <a:gd name="connsiteX9" fmla="*/ 505578 w 600075"/>
                  <a:gd name="connsiteY9" fmla="*/ 106680 h 619125"/>
                  <a:gd name="connsiteX10" fmla="*/ 476050 w 600075"/>
                  <a:gd name="connsiteY10" fmla="*/ 128588 h 619125"/>
                  <a:gd name="connsiteX11" fmla="*/ 477003 w 600075"/>
                  <a:gd name="connsiteY11" fmla="*/ 470535 h 619125"/>
                  <a:gd name="connsiteX12" fmla="*/ 468430 w 600075"/>
                  <a:gd name="connsiteY12" fmla="*/ 495300 h 619125"/>
                  <a:gd name="connsiteX13" fmla="*/ 442713 w 600075"/>
                  <a:gd name="connsiteY13" fmla="*/ 479108 h 619125"/>
                  <a:gd name="connsiteX14" fmla="*/ 442713 w 600075"/>
                  <a:gd name="connsiteY14" fmla="*/ 132397 h 619125"/>
                  <a:gd name="connsiteX15" fmla="*/ 419853 w 600075"/>
                  <a:gd name="connsiteY15" fmla="*/ 106680 h 619125"/>
                  <a:gd name="connsiteX16" fmla="*/ 385563 w 600075"/>
                  <a:gd name="connsiteY16" fmla="*/ 132397 h 619125"/>
                  <a:gd name="connsiteX17" fmla="*/ 386515 w 600075"/>
                  <a:gd name="connsiteY17" fmla="*/ 492442 h 619125"/>
                  <a:gd name="connsiteX18" fmla="*/ 347463 w 600075"/>
                  <a:gd name="connsiteY18" fmla="*/ 527685 h 619125"/>
                  <a:gd name="connsiteX19" fmla="*/ 338890 w 600075"/>
                  <a:gd name="connsiteY19" fmla="*/ 509588 h 619125"/>
                  <a:gd name="connsiteX20" fmla="*/ 338890 w 600075"/>
                  <a:gd name="connsiteY20" fmla="*/ 332422 h 619125"/>
                  <a:gd name="connsiteX21" fmla="*/ 339843 w 600075"/>
                  <a:gd name="connsiteY21" fmla="*/ 131445 h 619125"/>
                  <a:gd name="connsiteX22" fmla="*/ 310315 w 600075"/>
                  <a:gd name="connsiteY22" fmla="*/ 105728 h 619125"/>
                  <a:gd name="connsiteX23" fmla="*/ 282693 w 600075"/>
                  <a:gd name="connsiteY23" fmla="*/ 130492 h 619125"/>
                  <a:gd name="connsiteX24" fmla="*/ 282693 w 600075"/>
                  <a:gd name="connsiteY24" fmla="*/ 521970 h 619125"/>
                  <a:gd name="connsiteX25" fmla="*/ 270310 w 600075"/>
                  <a:gd name="connsiteY25" fmla="*/ 548640 h 619125"/>
                  <a:gd name="connsiteX26" fmla="*/ 239830 w 600075"/>
                  <a:gd name="connsiteY26" fmla="*/ 527685 h 619125"/>
                  <a:gd name="connsiteX27" fmla="*/ 240783 w 600075"/>
                  <a:gd name="connsiteY27" fmla="*/ 134303 h 619125"/>
                  <a:gd name="connsiteX28" fmla="*/ 211255 w 600075"/>
                  <a:gd name="connsiteY28" fmla="*/ 105728 h 619125"/>
                  <a:gd name="connsiteX29" fmla="*/ 183633 w 600075"/>
                  <a:gd name="connsiteY29" fmla="*/ 133350 h 619125"/>
                  <a:gd name="connsiteX30" fmla="*/ 183633 w 600075"/>
                  <a:gd name="connsiteY30" fmla="*/ 547688 h 619125"/>
                  <a:gd name="connsiteX31" fmla="*/ 144580 w 600075"/>
                  <a:gd name="connsiteY31" fmla="*/ 582930 h 619125"/>
                  <a:gd name="connsiteX32" fmla="*/ 136960 w 600075"/>
                  <a:gd name="connsiteY32" fmla="*/ 561975 h 619125"/>
                  <a:gd name="connsiteX33" fmla="*/ 136960 w 600075"/>
                  <a:gd name="connsiteY33" fmla="*/ 335280 h 619125"/>
                  <a:gd name="connsiteX34" fmla="*/ 136960 w 600075"/>
                  <a:gd name="connsiteY34" fmla="*/ 129540 h 619125"/>
                  <a:gd name="connsiteX35" fmla="*/ 116958 w 600075"/>
                  <a:gd name="connsiteY35" fmla="*/ 110490 h 619125"/>
                  <a:gd name="connsiteX36" fmla="*/ 103623 w 600075"/>
                  <a:gd name="connsiteY36" fmla="*/ 110490 h 619125"/>
                  <a:gd name="connsiteX37" fmla="*/ 78858 w 600075"/>
                  <a:gd name="connsiteY37" fmla="*/ 134303 h 619125"/>
                  <a:gd name="connsiteX38" fmla="*/ 78858 w 600075"/>
                  <a:gd name="connsiteY38" fmla="*/ 564833 h 619125"/>
                  <a:gd name="connsiteX39" fmla="*/ 73143 w 600075"/>
                  <a:gd name="connsiteY39" fmla="*/ 601028 h 619125"/>
                  <a:gd name="connsiteX40" fmla="*/ 6468 w 600075"/>
                  <a:gd name="connsiteY40" fmla="*/ 620078 h 619125"/>
                  <a:gd name="connsiteX41" fmla="*/ 753 w 600075"/>
                  <a:gd name="connsiteY41" fmla="*/ 601028 h 619125"/>
                  <a:gd name="connsiteX42" fmla="*/ 753 w 600075"/>
                  <a:gd name="connsiteY42" fmla="*/ 329565 h 619125"/>
                  <a:gd name="connsiteX43" fmla="*/ 753 w 600075"/>
                  <a:gd name="connsiteY43" fmla="*/ 313372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00075" h="619125">
                    <a:moveTo>
                      <a:pt x="753" y="313372"/>
                    </a:moveTo>
                    <a:cubicBezTo>
                      <a:pt x="753" y="217170"/>
                      <a:pt x="753" y="120015"/>
                      <a:pt x="753" y="23813"/>
                    </a:cubicBezTo>
                    <a:cubicBezTo>
                      <a:pt x="753" y="5715"/>
                      <a:pt x="5515" y="0"/>
                      <a:pt x="23613" y="0"/>
                    </a:cubicBezTo>
                    <a:cubicBezTo>
                      <a:pt x="211255" y="952"/>
                      <a:pt x="398898" y="952"/>
                      <a:pt x="586540" y="0"/>
                    </a:cubicBezTo>
                    <a:cubicBezTo>
                      <a:pt x="603685" y="0"/>
                      <a:pt x="608448" y="4763"/>
                      <a:pt x="608448" y="21908"/>
                    </a:cubicBezTo>
                    <a:cubicBezTo>
                      <a:pt x="607495" y="160972"/>
                      <a:pt x="607495" y="300038"/>
                      <a:pt x="608448" y="439103"/>
                    </a:cubicBezTo>
                    <a:cubicBezTo>
                      <a:pt x="608448" y="452438"/>
                      <a:pt x="604638" y="458153"/>
                      <a:pt x="591303" y="461963"/>
                    </a:cubicBezTo>
                    <a:cubicBezTo>
                      <a:pt x="534153" y="478155"/>
                      <a:pt x="534153" y="478155"/>
                      <a:pt x="534153" y="419100"/>
                    </a:cubicBezTo>
                    <a:cubicBezTo>
                      <a:pt x="534153" y="322897"/>
                      <a:pt x="533200" y="225742"/>
                      <a:pt x="535105" y="129540"/>
                    </a:cubicBezTo>
                    <a:cubicBezTo>
                      <a:pt x="535105" y="103822"/>
                      <a:pt x="521770" y="106680"/>
                      <a:pt x="505578" y="106680"/>
                    </a:cubicBezTo>
                    <a:cubicBezTo>
                      <a:pt x="490338" y="106680"/>
                      <a:pt x="476050" y="102870"/>
                      <a:pt x="476050" y="128588"/>
                    </a:cubicBezTo>
                    <a:cubicBezTo>
                      <a:pt x="477955" y="242888"/>
                      <a:pt x="477003" y="356235"/>
                      <a:pt x="477003" y="470535"/>
                    </a:cubicBezTo>
                    <a:cubicBezTo>
                      <a:pt x="477003" y="479108"/>
                      <a:pt x="480813" y="489585"/>
                      <a:pt x="468430" y="495300"/>
                    </a:cubicBezTo>
                    <a:cubicBezTo>
                      <a:pt x="448428" y="503872"/>
                      <a:pt x="442713" y="501967"/>
                      <a:pt x="442713" y="479108"/>
                    </a:cubicBezTo>
                    <a:cubicBezTo>
                      <a:pt x="442713" y="363855"/>
                      <a:pt x="442713" y="247650"/>
                      <a:pt x="442713" y="132397"/>
                    </a:cubicBezTo>
                    <a:cubicBezTo>
                      <a:pt x="442713" y="115253"/>
                      <a:pt x="442713" y="104775"/>
                      <a:pt x="419853" y="106680"/>
                    </a:cubicBezTo>
                    <a:cubicBezTo>
                      <a:pt x="401755" y="108585"/>
                      <a:pt x="385563" y="101917"/>
                      <a:pt x="385563" y="132397"/>
                    </a:cubicBezTo>
                    <a:cubicBezTo>
                      <a:pt x="387468" y="252413"/>
                      <a:pt x="386515" y="372428"/>
                      <a:pt x="386515" y="492442"/>
                    </a:cubicBezTo>
                    <a:cubicBezTo>
                      <a:pt x="386515" y="515303"/>
                      <a:pt x="370323" y="529590"/>
                      <a:pt x="347463" y="527685"/>
                    </a:cubicBezTo>
                    <a:cubicBezTo>
                      <a:pt x="334128" y="526733"/>
                      <a:pt x="338890" y="516255"/>
                      <a:pt x="338890" y="509588"/>
                    </a:cubicBezTo>
                    <a:cubicBezTo>
                      <a:pt x="338890" y="450533"/>
                      <a:pt x="338890" y="391478"/>
                      <a:pt x="338890" y="332422"/>
                    </a:cubicBezTo>
                    <a:cubicBezTo>
                      <a:pt x="338890" y="265747"/>
                      <a:pt x="337938" y="198120"/>
                      <a:pt x="339843" y="131445"/>
                    </a:cubicBezTo>
                    <a:cubicBezTo>
                      <a:pt x="340795" y="105728"/>
                      <a:pt x="328413" y="105728"/>
                      <a:pt x="310315" y="105728"/>
                    </a:cubicBezTo>
                    <a:cubicBezTo>
                      <a:pt x="292218" y="105728"/>
                      <a:pt x="282693" y="107633"/>
                      <a:pt x="282693" y="130492"/>
                    </a:cubicBezTo>
                    <a:cubicBezTo>
                      <a:pt x="283645" y="260985"/>
                      <a:pt x="283645" y="391478"/>
                      <a:pt x="282693" y="521970"/>
                    </a:cubicBezTo>
                    <a:cubicBezTo>
                      <a:pt x="282693" y="532447"/>
                      <a:pt x="286503" y="543878"/>
                      <a:pt x="270310" y="548640"/>
                    </a:cubicBezTo>
                    <a:cubicBezTo>
                      <a:pt x="241735" y="558165"/>
                      <a:pt x="239830" y="557213"/>
                      <a:pt x="239830" y="527685"/>
                    </a:cubicBezTo>
                    <a:cubicBezTo>
                      <a:pt x="239830" y="396240"/>
                      <a:pt x="238878" y="264795"/>
                      <a:pt x="240783" y="134303"/>
                    </a:cubicBezTo>
                    <a:cubicBezTo>
                      <a:pt x="240783" y="110490"/>
                      <a:pt x="233163" y="105728"/>
                      <a:pt x="211255" y="105728"/>
                    </a:cubicBezTo>
                    <a:cubicBezTo>
                      <a:pt x="189348" y="105728"/>
                      <a:pt x="183633" y="112395"/>
                      <a:pt x="183633" y="133350"/>
                    </a:cubicBezTo>
                    <a:cubicBezTo>
                      <a:pt x="184585" y="271463"/>
                      <a:pt x="184585" y="409575"/>
                      <a:pt x="183633" y="547688"/>
                    </a:cubicBezTo>
                    <a:cubicBezTo>
                      <a:pt x="183633" y="568643"/>
                      <a:pt x="164583" y="585788"/>
                      <a:pt x="144580" y="582930"/>
                    </a:cubicBezTo>
                    <a:cubicBezTo>
                      <a:pt x="130293" y="581025"/>
                      <a:pt x="136960" y="569595"/>
                      <a:pt x="136960" y="561975"/>
                    </a:cubicBezTo>
                    <a:cubicBezTo>
                      <a:pt x="136008" y="486728"/>
                      <a:pt x="136960" y="410528"/>
                      <a:pt x="136960" y="335280"/>
                    </a:cubicBezTo>
                    <a:cubicBezTo>
                      <a:pt x="136960" y="266700"/>
                      <a:pt x="136960" y="198120"/>
                      <a:pt x="136960" y="129540"/>
                    </a:cubicBezTo>
                    <a:cubicBezTo>
                      <a:pt x="136960" y="114300"/>
                      <a:pt x="136960" y="102870"/>
                      <a:pt x="116958" y="110490"/>
                    </a:cubicBezTo>
                    <a:cubicBezTo>
                      <a:pt x="113148" y="111442"/>
                      <a:pt x="108385" y="111442"/>
                      <a:pt x="103623" y="110490"/>
                    </a:cubicBezTo>
                    <a:cubicBezTo>
                      <a:pt x="84573" y="107633"/>
                      <a:pt x="78858" y="115253"/>
                      <a:pt x="78858" y="134303"/>
                    </a:cubicBezTo>
                    <a:cubicBezTo>
                      <a:pt x="79810" y="278130"/>
                      <a:pt x="79810" y="421005"/>
                      <a:pt x="78858" y="564833"/>
                    </a:cubicBezTo>
                    <a:cubicBezTo>
                      <a:pt x="78858" y="577215"/>
                      <a:pt x="85525" y="595313"/>
                      <a:pt x="73143" y="601028"/>
                    </a:cubicBezTo>
                    <a:cubicBezTo>
                      <a:pt x="52188" y="610553"/>
                      <a:pt x="29328" y="616268"/>
                      <a:pt x="6468" y="620078"/>
                    </a:cubicBezTo>
                    <a:cubicBezTo>
                      <a:pt x="-3057" y="621983"/>
                      <a:pt x="753" y="607695"/>
                      <a:pt x="753" y="601028"/>
                    </a:cubicBezTo>
                    <a:cubicBezTo>
                      <a:pt x="753" y="510540"/>
                      <a:pt x="753" y="420053"/>
                      <a:pt x="753" y="329565"/>
                    </a:cubicBezTo>
                    <a:cubicBezTo>
                      <a:pt x="753" y="325755"/>
                      <a:pt x="753" y="319088"/>
                      <a:pt x="753" y="3133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45BD4A9-B4F7-4BDF-93A4-0F83E1FBC470}"/>
                  </a:ext>
                </a:extLst>
              </p:cNvPr>
              <p:cNvSpPr/>
              <p:nvPr/>
            </p:nvSpPr>
            <p:spPr>
              <a:xfrm>
                <a:off x="4752975" y="3365103"/>
                <a:ext cx="2676525" cy="371475"/>
              </a:xfrm>
              <a:custGeom>
                <a:avLst/>
                <a:gdLst>
                  <a:gd name="connsiteX0" fmla="*/ 0 w 2676525"/>
                  <a:gd name="connsiteY0" fmla="*/ 372507 h 371475"/>
                  <a:gd name="connsiteX1" fmla="*/ 147638 w 2676525"/>
                  <a:gd name="connsiteY1" fmla="*/ 330597 h 371475"/>
                  <a:gd name="connsiteX2" fmla="*/ 1318260 w 2676525"/>
                  <a:gd name="connsiteY2" fmla="*/ 7699 h 371475"/>
                  <a:gd name="connsiteX3" fmla="*/ 1382078 w 2676525"/>
                  <a:gd name="connsiteY3" fmla="*/ 7699 h 371475"/>
                  <a:gd name="connsiteX4" fmla="*/ 1872615 w 2676525"/>
                  <a:gd name="connsiteY4" fmla="*/ 145812 h 371475"/>
                  <a:gd name="connsiteX5" fmla="*/ 1897380 w 2676525"/>
                  <a:gd name="connsiteY5" fmla="*/ 127714 h 371475"/>
                  <a:gd name="connsiteX6" fmla="*/ 1896428 w 2676525"/>
                  <a:gd name="connsiteY6" fmla="*/ 23892 h 371475"/>
                  <a:gd name="connsiteX7" fmla="*/ 1919288 w 2676525"/>
                  <a:gd name="connsiteY7" fmla="*/ 79 h 371475"/>
                  <a:gd name="connsiteX8" fmla="*/ 2205990 w 2676525"/>
                  <a:gd name="connsiteY8" fmla="*/ 79 h 371475"/>
                  <a:gd name="connsiteX9" fmla="*/ 2226945 w 2676525"/>
                  <a:gd name="connsiteY9" fmla="*/ 20082 h 371475"/>
                  <a:gd name="connsiteX10" fmla="*/ 2225993 w 2676525"/>
                  <a:gd name="connsiteY10" fmla="*/ 221059 h 371475"/>
                  <a:gd name="connsiteX11" fmla="*/ 2248853 w 2676525"/>
                  <a:gd name="connsiteY11" fmla="*/ 251539 h 371475"/>
                  <a:gd name="connsiteX12" fmla="*/ 2649855 w 2676525"/>
                  <a:gd name="connsiteY12" fmla="*/ 364887 h 371475"/>
                  <a:gd name="connsiteX13" fmla="*/ 2681288 w 2676525"/>
                  <a:gd name="connsiteY13" fmla="*/ 370602 h 371475"/>
                  <a:gd name="connsiteX14" fmla="*/ 2679383 w 2676525"/>
                  <a:gd name="connsiteY14" fmla="*/ 376317 h 371475"/>
                  <a:gd name="connsiteX15" fmla="*/ 2377440 w 2676525"/>
                  <a:gd name="connsiteY15" fmla="*/ 341074 h 371475"/>
                  <a:gd name="connsiteX16" fmla="*/ 2200275 w 2676525"/>
                  <a:gd name="connsiteY16" fmla="*/ 292497 h 371475"/>
                  <a:gd name="connsiteX17" fmla="*/ 2175510 w 2676525"/>
                  <a:gd name="connsiteY17" fmla="*/ 255349 h 371475"/>
                  <a:gd name="connsiteX18" fmla="*/ 2177415 w 2676525"/>
                  <a:gd name="connsiteY18" fmla="*/ 117237 h 371475"/>
                  <a:gd name="connsiteX19" fmla="*/ 2110740 w 2676525"/>
                  <a:gd name="connsiteY19" fmla="*/ 51514 h 371475"/>
                  <a:gd name="connsiteX20" fmla="*/ 1975485 w 2676525"/>
                  <a:gd name="connsiteY20" fmla="*/ 50562 h 371475"/>
                  <a:gd name="connsiteX21" fmla="*/ 1947863 w 2676525"/>
                  <a:gd name="connsiteY21" fmla="*/ 77232 h 371475"/>
                  <a:gd name="connsiteX22" fmla="*/ 1948815 w 2676525"/>
                  <a:gd name="connsiteY22" fmla="*/ 200104 h 371475"/>
                  <a:gd name="connsiteX23" fmla="*/ 1927860 w 2676525"/>
                  <a:gd name="connsiteY23" fmla="*/ 215344 h 371475"/>
                  <a:gd name="connsiteX24" fmla="*/ 1373505 w 2676525"/>
                  <a:gd name="connsiteY24" fmla="*/ 58182 h 371475"/>
                  <a:gd name="connsiteX25" fmla="*/ 1327785 w 2676525"/>
                  <a:gd name="connsiteY25" fmla="*/ 58182 h 371475"/>
                  <a:gd name="connsiteX26" fmla="*/ 603885 w 2676525"/>
                  <a:gd name="connsiteY26" fmla="*/ 258207 h 371475"/>
                  <a:gd name="connsiteX27" fmla="*/ 184785 w 2676525"/>
                  <a:gd name="connsiteY27" fmla="*/ 373459 h 371475"/>
                  <a:gd name="connsiteX28" fmla="*/ 73343 w 2676525"/>
                  <a:gd name="connsiteY28" fmla="*/ 378222 h 371475"/>
                  <a:gd name="connsiteX29" fmla="*/ 953 w 2676525"/>
                  <a:gd name="connsiteY29" fmla="*/ 378222 h 371475"/>
                  <a:gd name="connsiteX30" fmla="*/ 0 w 2676525"/>
                  <a:gd name="connsiteY30" fmla="*/ 372507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676525" h="371475">
                    <a:moveTo>
                      <a:pt x="0" y="372507"/>
                    </a:moveTo>
                    <a:cubicBezTo>
                      <a:pt x="49530" y="358219"/>
                      <a:pt x="98108" y="344884"/>
                      <a:pt x="147638" y="330597"/>
                    </a:cubicBezTo>
                    <a:cubicBezTo>
                      <a:pt x="538163" y="222964"/>
                      <a:pt x="927735" y="115332"/>
                      <a:pt x="1318260" y="7699"/>
                    </a:cubicBezTo>
                    <a:cubicBezTo>
                      <a:pt x="1340168" y="1984"/>
                      <a:pt x="1360170" y="1984"/>
                      <a:pt x="1382078" y="7699"/>
                    </a:cubicBezTo>
                    <a:cubicBezTo>
                      <a:pt x="1545908" y="54372"/>
                      <a:pt x="1709738" y="99139"/>
                      <a:pt x="1872615" y="145812"/>
                    </a:cubicBezTo>
                    <a:cubicBezTo>
                      <a:pt x="1890713" y="150574"/>
                      <a:pt x="1898333" y="150574"/>
                      <a:pt x="1897380" y="127714"/>
                    </a:cubicBezTo>
                    <a:cubicBezTo>
                      <a:pt x="1895475" y="93424"/>
                      <a:pt x="1897380" y="58182"/>
                      <a:pt x="1896428" y="23892"/>
                    </a:cubicBezTo>
                    <a:cubicBezTo>
                      <a:pt x="1895475" y="6747"/>
                      <a:pt x="1899285" y="-873"/>
                      <a:pt x="1919288" y="79"/>
                    </a:cubicBezTo>
                    <a:cubicBezTo>
                      <a:pt x="2014538" y="1032"/>
                      <a:pt x="2110740" y="1032"/>
                      <a:pt x="2205990" y="79"/>
                    </a:cubicBezTo>
                    <a:cubicBezTo>
                      <a:pt x="2222183" y="79"/>
                      <a:pt x="2226945" y="4842"/>
                      <a:pt x="2226945" y="20082"/>
                    </a:cubicBezTo>
                    <a:cubicBezTo>
                      <a:pt x="2225993" y="86757"/>
                      <a:pt x="2227898" y="154384"/>
                      <a:pt x="2225993" y="221059"/>
                    </a:cubicBezTo>
                    <a:cubicBezTo>
                      <a:pt x="2225993" y="239157"/>
                      <a:pt x="2231708" y="246777"/>
                      <a:pt x="2248853" y="251539"/>
                    </a:cubicBezTo>
                    <a:cubicBezTo>
                      <a:pt x="2382203" y="288687"/>
                      <a:pt x="2516505" y="326787"/>
                      <a:pt x="2649855" y="364887"/>
                    </a:cubicBezTo>
                    <a:cubicBezTo>
                      <a:pt x="2660333" y="367744"/>
                      <a:pt x="2671763" y="362982"/>
                      <a:pt x="2681288" y="370602"/>
                    </a:cubicBezTo>
                    <a:cubicBezTo>
                      <a:pt x="2680335" y="373459"/>
                      <a:pt x="2679383" y="376317"/>
                      <a:pt x="2679383" y="376317"/>
                    </a:cubicBezTo>
                    <a:cubicBezTo>
                      <a:pt x="2576513" y="382984"/>
                      <a:pt x="2475548" y="377269"/>
                      <a:pt x="2377440" y="341074"/>
                    </a:cubicBezTo>
                    <a:cubicBezTo>
                      <a:pt x="2320290" y="320119"/>
                      <a:pt x="2260283" y="306784"/>
                      <a:pt x="2200275" y="292497"/>
                    </a:cubicBezTo>
                    <a:cubicBezTo>
                      <a:pt x="2178368" y="286782"/>
                      <a:pt x="2171700" y="282019"/>
                      <a:pt x="2175510" y="255349"/>
                    </a:cubicBezTo>
                    <a:cubicBezTo>
                      <a:pt x="2181225" y="210582"/>
                      <a:pt x="2177415" y="163909"/>
                      <a:pt x="2177415" y="117237"/>
                    </a:cubicBezTo>
                    <a:cubicBezTo>
                      <a:pt x="2177415" y="51514"/>
                      <a:pt x="2177415" y="51514"/>
                      <a:pt x="2110740" y="51514"/>
                    </a:cubicBezTo>
                    <a:cubicBezTo>
                      <a:pt x="2065973" y="51514"/>
                      <a:pt x="2020253" y="52467"/>
                      <a:pt x="1975485" y="50562"/>
                    </a:cubicBezTo>
                    <a:cubicBezTo>
                      <a:pt x="1954530" y="49609"/>
                      <a:pt x="1946910" y="54372"/>
                      <a:pt x="1947863" y="77232"/>
                    </a:cubicBezTo>
                    <a:cubicBezTo>
                      <a:pt x="1949768" y="118189"/>
                      <a:pt x="1947863" y="159147"/>
                      <a:pt x="1948815" y="200104"/>
                    </a:cubicBezTo>
                    <a:cubicBezTo>
                      <a:pt x="1948815" y="215344"/>
                      <a:pt x="1947863" y="221059"/>
                      <a:pt x="1927860" y="215344"/>
                    </a:cubicBezTo>
                    <a:cubicBezTo>
                      <a:pt x="1743075" y="162004"/>
                      <a:pt x="1558290" y="110569"/>
                      <a:pt x="1373505" y="58182"/>
                    </a:cubicBezTo>
                    <a:cubicBezTo>
                      <a:pt x="1358265" y="53419"/>
                      <a:pt x="1343978" y="53419"/>
                      <a:pt x="1327785" y="58182"/>
                    </a:cubicBezTo>
                    <a:cubicBezTo>
                      <a:pt x="1086803" y="124857"/>
                      <a:pt x="844868" y="191532"/>
                      <a:pt x="603885" y="258207"/>
                    </a:cubicBezTo>
                    <a:cubicBezTo>
                      <a:pt x="463868" y="296307"/>
                      <a:pt x="324803" y="335359"/>
                      <a:pt x="184785" y="373459"/>
                    </a:cubicBezTo>
                    <a:cubicBezTo>
                      <a:pt x="147638" y="383937"/>
                      <a:pt x="110490" y="376317"/>
                      <a:pt x="73343" y="378222"/>
                    </a:cubicBezTo>
                    <a:cubicBezTo>
                      <a:pt x="49530" y="379174"/>
                      <a:pt x="25718" y="378222"/>
                      <a:pt x="953" y="378222"/>
                    </a:cubicBezTo>
                    <a:cubicBezTo>
                      <a:pt x="953" y="376317"/>
                      <a:pt x="0" y="374412"/>
                      <a:pt x="0" y="372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0728529-9C31-4180-9908-4E721C9DEAED}"/>
                  </a:ext>
                </a:extLst>
              </p:cNvPr>
              <p:cNvSpPr/>
              <p:nvPr/>
            </p:nvSpPr>
            <p:spPr>
              <a:xfrm>
                <a:off x="5565458" y="2008822"/>
                <a:ext cx="466725" cy="257175"/>
              </a:xfrm>
              <a:custGeom>
                <a:avLst/>
                <a:gdLst>
                  <a:gd name="connsiteX0" fmla="*/ 235267 w 466725"/>
                  <a:gd name="connsiteY0" fmla="*/ 953 h 257175"/>
                  <a:gd name="connsiteX1" fmla="*/ 446722 w 466725"/>
                  <a:gd name="connsiteY1" fmla="*/ 0 h 257175"/>
                  <a:gd name="connsiteX2" fmla="*/ 472440 w 466725"/>
                  <a:gd name="connsiteY2" fmla="*/ 26670 h 257175"/>
                  <a:gd name="connsiteX3" fmla="*/ 472440 w 466725"/>
                  <a:gd name="connsiteY3" fmla="*/ 235267 h 257175"/>
                  <a:gd name="connsiteX4" fmla="*/ 450533 w 466725"/>
                  <a:gd name="connsiteY4" fmla="*/ 257175 h 257175"/>
                  <a:gd name="connsiteX5" fmla="*/ 22860 w 466725"/>
                  <a:gd name="connsiteY5" fmla="*/ 257175 h 257175"/>
                  <a:gd name="connsiteX6" fmla="*/ 0 w 466725"/>
                  <a:gd name="connsiteY6" fmla="*/ 236220 h 257175"/>
                  <a:gd name="connsiteX7" fmla="*/ 0 w 466725"/>
                  <a:gd name="connsiteY7" fmla="*/ 21908 h 257175"/>
                  <a:gd name="connsiteX8" fmla="*/ 21907 w 466725"/>
                  <a:gd name="connsiteY8" fmla="*/ 0 h 257175"/>
                  <a:gd name="connsiteX9" fmla="*/ 235267 w 466725"/>
                  <a:gd name="connsiteY9" fmla="*/ 953 h 257175"/>
                  <a:gd name="connsiteX10" fmla="*/ 394335 w 466725"/>
                  <a:gd name="connsiteY10" fmla="*/ 128588 h 257175"/>
                  <a:gd name="connsiteX11" fmla="*/ 394335 w 466725"/>
                  <a:gd name="connsiteY11" fmla="*/ 128588 h 257175"/>
                  <a:gd name="connsiteX12" fmla="*/ 394335 w 466725"/>
                  <a:gd name="connsiteY12" fmla="*/ 214313 h 257175"/>
                  <a:gd name="connsiteX13" fmla="*/ 404813 w 466725"/>
                  <a:gd name="connsiteY13" fmla="*/ 230505 h 257175"/>
                  <a:gd name="connsiteX14" fmla="*/ 419100 w 466725"/>
                  <a:gd name="connsiteY14" fmla="*/ 214313 h 257175"/>
                  <a:gd name="connsiteX15" fmla="*/ 419100 w 466725"/>
                  <a:gd name="connsiteY15" fmla="*/ 40005 h 257175"/>
                  <a:gd name="connsiteX16" fmla="*/ 404813 w 466725"/>
                  <a:gd name="connsiteY16" fmla="*/ 23813 h 257175"/>
                  <a:gd name="connsiteX17" fmla="*/ 394335 w 466725"/>
                  <a:gd name="connsiteY17" fmla="*/ 40005 h 257175"/>
                  <a:gd name="connsiteX18" fmla="*/ 394335 w 466725"/>
                  <a:gd name="connsiteY18" fmla="*/ 128588 h 257175"/>
                  <a:gd name="connsiteX19" fmla="*/ 368617 w 466725"/>
                  <a:gd name="connsiteY19" fmla="*/ 128588 h 257175"/>
                  <a:gd name="connsiteX20" fmla="*/ 368617 w 466725"/>
                  <a:gd name="connsiteY20" fmla="*/ 45720 h 257175"/>
                  <a:gd name="connsiteX21" fmla="*/ 357188 w 466725"/>
                  <a:gd name="connsiteY21" fmla="*/ 24765 h 257175"/>
                  <a:gd name="connsiteX22" fmla="*/ 343853 w 466725"/>
                  <a:gd name="connsiteY22" fmla="*/ 44768 h 257175"/>
                  <a:gd name="connsiteX23" fmla="*/ 343853 w 466725"/>
                  <a:gd name="connsiteY23" fmla="*/ 214313 h 257175"/>
                  <a:gd name="connsiteX24" fmla="*/ 355282 w 466725"/>
                  <a:gd name="connsiteY24" fmla="*/ 232410 h 257175"/>
                  <a:gd name="connsiteX25" fmla="*/ 368617 w 466725"/>
                  <a:gd name="connsiteY25" fmla="*/ 213360 h 257175"/>
                  <a:gd name="connsiteX26" fmla="*/ 368617 w 466725"/>
                  <a:gd name="connsiteY26" fmla="*/ 128588 h 257175"/>
                  <a:gd name="connsiteX27" fmla="*/ 248602 w 466725"/>
                  <a:gd name="connsiteY27" fmla="*/ 126683 h 257175"/>
                  <a:gd name="connsiteX28" fmla="*/ 248602 w 466725"/>
                  <a:gd name="connsiteY28" fmla="*/ 215265 h 257175"/>
                  <a:gd name="connsiteX29" fmla="*/ 259080 w 466725"/>
                  <a:gd name="connsiteY29" fmla="*/ 231458 h 257175"/>
                  <a:gd name="connsiteX30" fmla="*/ 273367 w 466725"/>
                  <a:gd name="connsiteY30" fmla="*/ 215265 h 257175"/>
                  <a:gd name="connsiteX31" fmla="*/ 273367 w 466725"/>
                  <a:gd name="connsiteY31" fmla="*/ 40958 h 257175"/>
                  <a:gd name="connsiteX32" fmla="*/ 259080 w 466725"/>
                  <a:gd name="connsiteY32" fmla="*/ 24765 h 257175"/>
                  <a:gd name="connsiteX33" fmla="*/ 247650 w 466725"/>
                  <a:gd name="connsiteY33" fmla="*/ 40958 h 257175"/>
                  <a:gd name="connsiteX34" fmla="*/ 248602 w 466725"/>
                  <a:gd name="connsiteY34" fmla="*/ 126683 h 257175"/>
                  <a:gd name="connsiteX35" fmla="*/ 128588 w 466725"/>
                  <a:gd name="connsiteY35" fmla="*/ 126683 h 257175"/>
                  <a:gd name="connsiteX36" fmla="*/ 128588 w 466725"/>
                  <a:gd name="connsiteY36" fmla="*/ 40958 h 257175"/>
                  <a:gd name="connsiteX37" fmla="*/ 118110 w 466725"/>
                  <a:gd name="connsiteY37" fmla="*/ 24765 h 257175"/>
                  <a:gd name="connsiteX38" fmla="*/ 103822 w 466725"/>
                  <a:gd name="connsiteY38" fmla="*/ 40958 h 257175"/>
                  <a:gd name="connsiteX39" fmla="*/ 103822 w 466725"/>
                  <a:gd name="connsiteY39" fmla="*/ 215265 h 257175"/>
                  <a:gd name="connsiteX40" fmla="*/ 118110 w 466725"/>
                  <a:gd name="connsiteY40" fmla="*/ 231458 h 257175"/>
                  <a:gd name="connsiteX41" fmla="*/ 128588 w 466725"/>
                  <a:gd name="connsiteY41" fmla="*/ 215265 h 257175"/>
                  <a:gd name="connsiteX42" fmla="*/ 128588 w 466725"/>
                  <a:gd name="connsiteY42" fmla="*/ 126683 h 257175"/>
                  <a:gd name="connsiteX43" fmla="*/ 296228 w 466725"/>
                  <a:gd name="connsiteY43" fmla="*/ 127635 h 257175"/>
                  <a:gd name="connsiteX44" fmla="*/ 296228 w 466725"/>
                  <a:gd name="connsiteY44" fmla="*/ 213360 h 257175"/>
                  <a:gd name="connsiteX45" fmla="*/ 308610 w 466725"/>
                  <a:gd name="connsiteY45" fmla="*/ 231458 h 257175"/>
                  <a:gd name="connsiteX46" fmla="*/ 321945 w 466725"/>
                  <a:gd name="connsiteY46" fmla="*/ 215265 h 257175"/>
                  <a:gd name="connsiteX47" fmla="*/ 321945 w 466725"/>
                  <a:gd name="connsiteY47" fmla="*/ 43815 h 257175"/>
                  <a:gd name="connsiteX48" fmla="*/ 309563 w 466725"/>
                  <a:gd name="connsiteY48" fmla="*/ 25718 h 257175"/>
                  <a:gd name="connsiteX49" fmla="*/ 296228 w 466725"/>
                  <a:gd name="connsiteY49" fmla="*/ 44768 h 257175"/>
                  <a:gd name="connsiteX50" fmla="*/ 296228 w 466725"/>
                  <a:gd name="connsiteY50" fmla="*/ 127635 h 257175"/>
                  <a:gd name="connsiteX51" fmla="*/ 226695 w 466725"/>
                  <a:gd name="connsiteY51" fmla="*/ 129540 h 257175"/>
                  <a:gd name="connsiteX52" fmla="*/ 226695 w 466725"/>
                  <a:gd name="connsiteY52" fmla="*/ 46672 h 257175"/>
                  <a:gd name="connsiteX53" fmla="*/ 214313 w 466725"/>
                  <a:gd name="connsiteY53" fmla="*/ 25718 h 257175"/>
                  <a:gd name="connsiteX54" fmla="*/ 200977 w 466725"/>
                  <a:gd name="connsiteY54" fmla="*/ 44768 h 257175"/>
                  <a:gd name="connsiteX55" fmla="*/ 200977 w 466725"/>
                  <a:gd name="connsiteY55" fmla="*/ 210503 h 257175"/>
                  <a:gd name="connsiteX56" fmla="*/ 212407 w 466725"/>
                  <a:gd name="connsiteY56" fmla="*/ 230505 h 257175"/>
                  <a:gd name="connsiteX57" fmla="*/ 225742 w 466725"/>
                  <a:gd name="connsiteY57" fmla="*/ 208598 h 257175"/>
                  <a:gd name="connsiteX58" fmla="*/ 226695 w 466725"/>
                  <a:gd name="connsiteY58" fmla="*/ 129540 h 257175"/>
                  <a:gd name="connsiteX59" fmla="*/ 56197 w 466725"/>
                  <a:gd name="connsiteY59" fmla="*/ 127635 h 257175"/>
                  <a:gd name="connsiteX60" fmla="*/ 56197 w 466725"/>
                  <a:gd name="connsiteY60" fmla="*/ 213360 h 257175"/>
                  <a:gd name="connsiteX61" fmla="*/ 68580 w 466725"/>
                  <a:gd name="connsiteY61" fmla="*/ 230505 h 257175"/>
                  <a:gd name="connsiteX62" fmla="*/ 81915 w 466725"/>
                  <a:gd name="connsiteY62" fmla="*/ 214313 h 257175"/>
                  <a:gd name="connsiteX63" fmla="*/ 81915 w 466725"/>
                  <a:gd name="connsiteY63" fmla="*/ 42863 h 257175"/>
                  <a:gd name="connsiteX64" fmla="*/ 69532 w 466725"/>
                  <a:gd name="connsiteY64" fmla="*/ 24765 h 257175"/>
                  <a:gd name="connsiteX65" fmla="*/ 56197 w 466725"/>
                  <a:gd name="connsiteY65" fmla="*/ 43815 h 257175"/>
                  <a:gd name="connsiteX66" fmla="*/ 56197 w 466725"/>
                  <a:gd name="connsiteY66" fmla="*/ 127635 h 257175"/>
                  <a:gd name="connsiteX67" fmla="*/ 154305 w 466725"/>
                  <a:gd name="connsiteY67" fmla="*/ 128588 h 257175"/>
                  <a:gd name="connsiteX68" fmla="*/ 154305 w 466725"/>
                  <a:gd name="connsiteY68" fmla="*/ 214313 h 257175"/>
                  <a:gd name="connsiteX69" fmla="*/ 165735 w 466725"/>
                  <a:gd name="connsiteY69" fmla="*/ 230505 h 257175"/>
                  <a:gd name="connsiteX70" fmla="*/ 177165 w 466725"/>
                  <a:gd name="connsiteY70" fmla="*/ 215265 h 257175"/>
                  <a:gd name="connsiteX71" fmla="*/ 177165 w 466725"/>
                  <a:gd name="connsiteY71" fmla="*/ 42863 h 257175"/>
                  <a:gd name="connsiteX72" fmla="*/ 164782 w 466725"/>
                  <a:gd name="connsiteY72" fmla="*/ 25718 h 257175"/>
                  <a:gd name="connsiteX73" fmla="*/ 154305 w 466725"/>
                  <a:gd name="connsiteY73" fmla="*/ 42863 h 257175"/>
                  <a:gd name="connsiteX74" fmla="*/ 154305 w 466725"/>
                  <a:gd name="connsiteY74" fmla="*/ 128588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466725" h="257175">
                    <a:moveTo>
                      <a:pt x="235267" y="953"/>
                    </a:moveTo>
                    <a:cubicBezTo>
                      <a:pt x="305753" y="953"/>
                      <a:pt x="376238" y="1905"/>
                      <a:pt x="446722" y="0"/>
                    </a:cubicBezTo>
                    <a:cubicBezTo>
                      <a:pt x="468630" y="0"/>
                      <a:pt x="472440" y="6668"/>
                      <a:pt x="472440" y="26670"/>
                    </a:cubicBezTo>
                    <a:cubicBezTo>
                      <a:pt x="471488" y="96203"/>
                      <a:pt x="471488" y="165735"/>
                      <a:pt x="472440" y="235267"/>
                    </a:cubicBezTo>
                    <a:cubicBezTo>
                      <a:pt x="472440" y="252413"/>
                      <a:pt x="467677" y="257175"/>
                      <a:pt x="450533" y="257175"/>
                    </a:cubicBezTo>
                    <a:cubicBezTo>
                      <a:pt x="307657" y="256223"/>
                      <a:pt x="165735" y="256223"/>
                      <a:pt x="22860" y="257175"/>
                    </a:cubicBezTo>
                    <a:cubicBezTo>
                      <a:pt x="6667" y="257175"/>
                      <a:pt x="0" y="254317"/>
                      <a:pt x="0" y="236220"/>
                    </a:cubicBezTo>
                    <a:cubicBezTo>
                      <a:pt x="952" y="164783"/>
                      <a:pt x="952" y="93345"/>
                      <a:pt x="0" y="21908"/>
                    </a:cubicBezTo>
                    <a:cubicBezTo>
                      <a:pt x="0" y="4763"/>
                      <a:pt x="3810" y="0"/>
                      <a:pt x="21907" y="0"/>
                    </a:cubicBezTo>
                    <a:cubicBezTo>
                      <a:pt x="93345" y="1905"/>
                      <a:pt x="164782" y="953"/>
                      <a:pt x="235267" y="953"/>
                    </a:cubicBezTo>
                    <a:close/>
                    <a:moveTo>
                      <a:pt x="394335" y="128588"/>
                    </a:moveTo>
                    <a:cubicBezTo>
                      <a:pt x="394335" y="128588"/>
                      <a:pt x="394335" y="128588"/>
                      <a:pt x="394335" y="128588"/>
                    </a:cubicBezTo>
                    <a:cubicBezTo>
                      <a:pt x="394335" y="157163"/>
                      <a:pt x="394335" y="185738"/>
                      <a:pt x="394335" y="214313"/>
                    </a:cubicBezTo>
                    <a:cubicBezTo>
                      <a:pt x="394335" y="221933"/>
                      <a:pt x="392430" y="230505"/>
                      <a:pt x="404813" y="230505"/>
                    </a:cubicBezTo>
                    <a:cubicBezTo>
                      <a:pt x="417195" y="231458"/>
                      <a:pt x="419100" y="224790"/>
                      <a:pt x="419100" y="214313"/>
                    </a:cubicBezTo>
                    <a:cubicBezTo>
                      <a:pt x="419100" y="156210"/>
                      <a:pt x="419100" y="98108"/>
                      <a:pt x="419100" y="40005"/>
                    </a:cubicBezTo>
                    <a:cubicBezTo>
                      <a:pt x="419100" y="30480"/>
                      <a:pt x="417195" y="22860"/>
                      <a:pt x="404813" y="23813"/>
                    </a:cubicBezTo>
                    <a:cubicBezTo>
                      <a:pt x="392430" y="23813"/>
                      <a:pt x="394335" y="32385"/>
                      <a:pt x="394335" y="40005"/>
                    </a:cubicBezTo>
                    <a:cubicBezTo>
                      <a:pt x="394335" y="70485"/>
                      <a:pt x="394335" y="100013"/>
                      <a:pt x="394335" y="128588"/>
                    </a:cubicBezTo>
                    <a:close/>
                    <a:moveTo>
                      <a:pt x="368617" y="128588"/>
                    </a:moveTo>
                    <a:cubicBezTo>
                      <a:pt x="368617" y="100965"/>
                      <a:pt x="368617" y="73343"/>
                      <a:pt x="368617" y="45720"/>
                    </a:cubicBezTo>
                    <a:cubicBezTo>
                      <a:pt x="368617" y="37147"/>
                      <a:pt x="373380" y="24765"/>
                      <a:pt x="357188" y="24765"/>
                    </a:cubicBezTo>
                    <a:cubicBezTo>
                      <a:pt x="341947" y="24765"/>
                      <a:pt x="343853" y="34290"/>
                      <a:pt x="343853" y="44768"/>
                    </a:cubicBezTo>
                    <a:cubicBezTo>
                      <a:pt x="343853" y="100965"/>
                      <a:pt x="343853" y="157163"/>
                      <a:pt x="343853" y="214313"/>
                    </a:cubicBezTo>
                    <a:cubicBezTo>
                      <a:pt x="343853" y="222885"/>
                      <a:pt x="341947" y="232410"/>
                      <a:pt x="355282" y="232410"/>
                    </a:cubicBezTo>
                    <a:cubicBezTo>
                      <a:pt x="371475" y="232410"/>
                      <a:pt x="367665" y="221933"/>
                      <a:pt x="368617" y="213360"/>
                    </a:cubicBezTo>
                    <a:cubicBezTo>
                      <a:pt x="368617" y="183833"/>
                      <a:pt x="368617" y="156210"/>
                      <a:pt x="368617" y="128588"/>
                    </a:cubicBezTo>
                    <a:close/>
                    <a:moveTo>
                      <a:pt x="248602" y="126683"/>
                    </a:moveTo>
                    <a:cubicBezTo>
                      <a:pt x="248602" y="156210"/>
                      <a:pt x="248602" y="185738"/>
                      <a:pt x="248602" y="215265"/>
                    </a:cubicBezTo>
                    <a:cubicBezTo>
                      <a:pt x="248602" y="222885"/>
                      <a:pt x="246697" y="231458"/>
                      <a:pt x="259080" y="231458"/>
                    </a:cubicBezTo>
                    <a:cubicBezTo>
                      <a:pt x="271463" y="231458"/>
                      <a:pt x="273367" y="225742"/>
                      <a:pt x="273367" y="215265"/>
                    </a:cubicBezTo>
                    <a:cubicBezTo>
                      <a:pt x="273367" y="157163"/>
                      <a:pt x="273367" y="99060"/>
                      <a:pt x="273367" y="40958"/>
                    </a:cubicBezTo>
                    <a:cubicBezTo>
                      <a:pt x="273367" y="31433"/>
                      <a:pt x="271463" y="23813"/>
                      <a:pt x="259080" y="24765"/>
                    </a:cubicBezTo>
                    <a:cubicBezTo>
                      <a:pt x="246697" y="24765"/>
                      <a:pt x="247650" y="33338"/>
                      <a:pt x="247650" y="40958"/>
                    </a:cubicBezTo>
                    <a:cubicBezTo>
                      <a:pt x="247650" y="69533"/>
                      <a:pt x="248602" y="98108"/>
                      <a:pt x="248602" y="126683"/>
                    </a:cubicBezTo>
                    <a:close/>
                    <a:moveTo>
                      <a:pt x="128588" y="126683"/>
                    </a:moveTo>
                    <a:cubicBezTo>
                      <a:pt x="128588" y="98108"/>
                      <a:pt x="128588" y="69533"/>
                      <a:pt x="128588" y="40958"/>
                    </a:cubicBezTo>
                    <a:cubicBezTo>
                      <a:pt x="128588" y="33338"/>
                      <a:pt x="130492" y="24765"/>
                      <a:pt x="118110" y="24765"/>
                    </a:cubicBezTo>
                    <a:cubicBezTo>
                      <a:pt x="105727" y="24765"/>
                      <a:pt x="103822" y="31433"/>
                      <a:pt x="103822" y="40958"/>
                    </a:cubicBezTo>
                    <a:cubicBezTo>
                      <a:pt x="103822" y="99060"/>
                      <a:pt x="103822" y="157163"/>
                      <a:pt x="103822" y="215265"/>
                    </a:cubicBezTo>
                    <a:cubicBezTo>
                      <a:pt x="103822" y="225742"/>
                      <a:pt x="105727" y="231458"/>
                      <a:pt x="118110" y="231458"/>
                    </a:cubicBezTo>
                    <a:cubicBezTo>
                      <a:pt x="130492" y="231458"/>
                      <a:pt x="128588" y="222885"/>
                      <a:pt x="128588" y="215265"/>
                    </a:cubicBezTo>
                    <a:cubicBezTo>
                      <a:pt x="128588" y="185738"/>
                      <a:pt x="128588" y="156210"/>
                      <a:pt x="128588" y="126683"/>
                    </a:cubicBezTo>
                    <a:close/>
                    <a:moveTo>
                      <a:pt x="296228" y="127635"/>
                    </a:moveTo>
                    <a:cubicBezTo>
                      <a:pt x="296228" y="156210"/>
                      <a:pt x="296228" y="184785"/>
                      <a:pt x="296228" y="213360"/>
                    </a:cubicBezTo>
                    <a:cubicBezTo>
                      <a:pt x="296228" y="221933"/>
                      <a:pt x="294322" y="230505"/>
                      <a:pt x="308610" y="231458"/>
                    </a:cubicBezTo>
                    <a:cubicBezTo>
                      <a:pt x="321945" y="231458"/>
                      <a:pt x="321945" y="224790"/>
                      <a:pt x="321945" y="215265"/>
                    </a:cubicBezTo>
                    <a:cubicBezTo>
                      <a:pt x="321945" y="158115"/>
                      <a:pt x="321945" y="100965"/>
                      <a:pt x="321945" y="43815"/>
                    </a:cubicBezTo>
                    <a:cubicBezTo>
                      <a:pt x="321945" y="35243"/>
                      <a:pt x="322897" y="26670"/>
                      <a:pt x="309563" y="25718"/>
                    </a:cubicBezTo>
                    <a:cubicBezTo>
                      <a:pt x="294322" y="24765"/>
                      <a:pt x="296228" y="36195"/>
                      <a:pt x="296228" y="44768"/>
                    </a:cubicBezTo>
                    <a:cubicBezTo>
                      <a:pt x="296228" y="72390"/>
                      <a:pt x="296228" y="100013"/>
                      <a:pt x="296228" y="127635"/>
                    </a:cubicBezTo>
                    <a:close/>
                    <a:moveTo>
                      <a:pt x="226695" y="129540"/>
                    </a:moveTo>
                    <a:cubicBezTo>
                      <a:pt x="226695" y="101918"/>
                      <a:pt x="226695" y="74295"/>
                      <a:pt x="226695" y="46672"/>
                    </a:cubicBezTo>
                    <a:cubicBezTo>
                      <a:pt x="226695" y="38100"/>
                      <a:pt x="230505" y="26670"/>
                      <a:pt x="214313" y="25718"/>
                    </a:cubicBezTo>
                    <a:cubicBezTo>
                      <a:pt x="198120" y="24765"/>
                      <a:pt x="200977" y="36195"/>
                      <a:pt x="200977" y="44768"/>
                    </a:cubicBezTo>
                    <a:cubicBezTo>
                      <a:pt x="200977" y="100013"/>
                      <a:pt x="200977" y="155258"/>
                      <a:pt x="200977" y="210503"/>
                    </a:cubicBezTo>
                    <a:cubicBezTo>
                      <a:pt x="200977" y="219075"/>
                      <a:pt x="196215" y="230505"/>
                      <a:pt x="212407" y="230505"/>
                    </a:cubicBezTo>
                    <a:cubicBezTo>
                      <a:pt x="230505" y="230505"/>
                      <a:pt x="225742" y="218123"/>
                      <a:pt x="225742" y="208598"/>
                    </a:cubicBezTo>
                    <a:cubicBezTo>
                      <a:pt x="227647" y="182880"/>
                      <a:pt x="226695" y="156210"/>
                      <a:pt x="226695" y="129540"/>
                    </a:cubicBezTo>
                    <a:close/>
                    <a:moveTo>
                      <a:pt x="56197" y="127635"/>
                    </a:moveTo>
                    <a:cubicBezTo>
                      <a:pt x="56197" y="156210"/>
                      <a:pt x="56197" y="184785"/>
                      <a:pt x="56197" y="213360"/>
                    </a:cubicBezTo>
                    <a:cubicBezTo>
                      <a:pt x="56197" y="221933"/>
                      <a:pt x="55245" y="230505"/>
                      <a:pt x="68580" y="230505"/>
                    </a:cubicBezTo>
                    <a:cubicBezTo>
                      <a:pt x="81915" y="230505"/>
                      <a:pt x="81915" y="223838"/>
                      <a:pt x="81915" y="214313"/>
                    </a:cubicBezTo>
                    <a:cubicBezTo>
                      <a:pt x="81915" y="157163"/>
                      <a:pt x="81915" y="100013"/>
                      <a:pt x="81915" y="42863"/>
                    </a:cubicBezTo>
                    <a:cubicBezTo>
                      <a:pt x="81915" y="34290"/>
                      <a:pt x="82867" y="25718"/>
                      <a:pt x="69532" y="24765"/>
                    </a:cubicBezTo>
                    <a:cubicBezTo>
                      <a:pt x="54292" y="24765"/>
                      <a:pt x="56197" y="35243"/>
                      <a:pt x="56197" y="43815"/>
                    </a:cubicBezTo>
                    <a:cubicBezTo>
                      <a:pt x="56197" y="72390"/>
                      <a:pt x="56197" y="100013"/>
                      <a:pt x="56197" y="127635"/>
                    </a:cubicBezTo>
                    <a:close/>
                    <a:moveTo>
                      <a:pt x="154305" y="128588"/>
                    </a:moveTo>
                    <a:cubicBezTo>
                      <a:pt x="154305" y="157163"/>
                      <a:pt x="154305" y="185738"/>
                      <a:pt x="154305" y="214313"/>
                    </a:cubicBezTo>
                    <a:cubicBezTo>
                      <a:pt x="154305" y="221933"/>
                      <a:pt x="153352" y="230505"/>
                      <a:pt x="165735" y="230505"/>
                    </a:cubicBezTo>
                    <a:cubicBezTo>
                      <a:pt x="177165" y="230505"/>
                      <a:pt x="177165" y="222885"/>
                      <a:pt x="177165" y="215265"/>
                    </a:cubicBezTo>
                    <a:cubicBezTo>
                      <a:pt x="177165" y="158115"/>
                      <a:pt x="177165" y="100965"/>
                      <a:pt x="177165" y="42863"/>
                    </a:cubicBezTo>
                    <a:cubicBezTo>
                      <a:pt x="177165" y="34290"/>
                      <a:pt x="177165" y="24765"/>
                      <a:pt x="164782" y="25718"/>
                    </a:cubicBezTo>
                    <a:cubicBezTo>
                      <a:pt x="152400" y="26670"/>
                      <a:pt x="154305" y="35243"/>
                      <a:pt x="154305" y="42863"/>
                    </a:cubicBezTo>
                    <a:cubicBezTo>
                      <a:pt x="154305" y="71438"/>
                      <a:pt x="154305" y="100013"/>
                      <a:pt x="154305" y="1285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E86723D-B34C-442F-8ECE-E1785A302FA7}"/>
                  </a:ext>
                </a:extLst>
              </p:cNvPr>
              <p:cNvSpPr/>
              <p:nvPr/>
            </p:nvSpPr>
            <p:spPr>
              <a:xfrm>
                <a:off x="5572125" y="1876663"/>
                <a:ext cx="457200" cy="104775"/>
              </a:xfrm>
              <a:custGeom>
                <a:avLst/>
                <a:gdLst>
                  <a:gd name="connsiteX0" fmla="*/ 0 w 457200"/>
                  <a:gd name="connsiteY0" fmla="*/ 112157 h 104775"/>
                  <a:gd name="connsiteX1" fmla="*/ 74295 w 457200"/>
                  <a:gd name="connsiteY1" fmla="*/ 71199 h 104775"/>
                  <a:gd name="connsiteX2" fmla="*/ 154305 w 457200"/>
                  <a:gd name="connsiteY2" fmla="*/ 27384 h 104775"/>
                  <a:gd name="connsiteX3" fmla="*/ 297180 w 457200"/>
                  <a:gd name="connsiteY3" fmla="*/ 25479 h 104775"/>
                  <a:gd name="connsiteX4" fmla="*/ 461010 w 457200"/>
                  <a:gd name="connsiteY4" fmla="*/ 112157 h 104775"/>
                  <a:gd name="connsiteX5" fmla="*/ 0 w 457200"/>
                  <a:gd name="connsiteY5" fmla="*/ 112157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0" h="104775">
                    <a:moveTo>
                      <a:pt x="0" y="112157"/>
                    </a:moveTo>
                    <a:cubicBezTo>
                      <a:pt x="26670" y="97869"/>
                      <a:pt x="50483" y="84534"/>
                      <a:pt x="74295" y="71199"/>
                    </a:cubicBezTo>
                    <a:cubicBezTo>
                      <a:pt x="100965" y="56912"/>
                      <a:pt x="130492" y="45482"/>
                      <a:pt x="154305" y="27384"/>
                    </a:cubicBezTo>
                    <a:cubicBezTo>
                      <a:pt x="202883" y="-9763"/>
                      <a:pt x="246698" y="-7858"/>
                      <a:pt x="297180" y="25479"/>
                    </a:cubicBezTo>
                    <a:cubicBezTo>
                      <a:pt x="345758" y="57864"/>
                      <a:pt x="401003" y="80724"/>
                      <a:pt x="461010" y="112157"/>
                    </a:cubicBezTo>
                    <a:cubicBezTo>
                      <a:pt x="302895" y="112157"/>
                      <a:pt x="154305" y="112157"/>
                      <a:pt x="0" y="112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67AD1C2-19F9-4A7A-BFF6-976C520C8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34379E-3AE6-4A4E-A77A-D24C962D32EA}"/>
              </a:ext>
            </a:extLst>
          </p:cNvPr>
          <p:cNvSpPr/>
          <p:nvPr/>
        </p:nvSpPr>
        <p:spPr>
          <a:xfrm>
            <a:off x="3925838" y="3903781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1FF13F-A352-4891-AD63-8964978F393B}"/>
              </a:ext>
            </a:extLst>
          </p:cNvPr>
          <p:cNvSpPr/>
          <p:nvPr/>
        </p:nvSpPr>
        <p:spPr>
          <a:xfrm>
            <a:off x="3925838" y="4414187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99D79E-78AF-4792-BCFF-B1B307B27CA4}"/>
              </a:ext>
            </a:extLst>
          </p:cNvPr>
          <p:cNvSpPr/>
          <p:nvPr/>
        </p:nvSpPr>
        <p:spPr>
          <a:xfrm>
            <a:off x="3925838" y="4924593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7DBB04-DEF7-4B73-8F58-1EE95AC4230A}"/>
              </a:ext>
            </a:extLst>
          </p:cNvPr>
          <p:cNvSpPr/>
          <p:nvPr/>
        </p:nvSpPr>
        <p:spPr>
          <a:xfrm>
            <a:off x="3925838" y="5434999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32" name="Chart 61">
            <a:extLst>
              <a:ext uri="{FF2B5EF4-FFF2-40B4-BE49-F238E27FC236}">
                <a16:creationId xmlns:a16="http://schemas.microsoft.com/office/drawing/2014/main" id="{0B0A3CC9-F28A-4359-9E8C-479F15368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667596"/>
              </p:ext>
            </p:extLst>
          </p:nvPr>
        </p:nvGraphicFramePr>
        <p:xfrm>
          <a:off x="3789912" y="3696208"/>
          <a:ext cx="7887738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5F75422-657A-4205-86A0-CAE507DD52F7}"/>
              </a:ext>
            </a:extLst>
          </p:cNvPr>
          <p:cNvSpPr txBox="1"/>
          <p:nvPr/>
        </p:nvSpPr>
        <p:spPr>
          <a:xfrm>
            <a:off x="3963965" y="39453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1E45D1-5D42-4237-A114-A11E649AE18D}"/>
              </a:ext>
            </a:extLst>
          </p:cNvPr>
          <p:cNvSpPr txBox="1"/>
          <p:nvPr/>
        </p:nvSpPr>
        <p:spPr>
          <a:xfrm>
            <a:off x="3978823" y="44518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73B87F-A08C-4F47-80BA-979D098FFA95}"/>
              </a:ext>
            </a:extLst>
          </p:cNvPr>
          <p:cNvSpPr txBox="1"/>
          <p:nvPr/>
        </p:nvSpPr>
        <p:spPr>
          <a:xfrm>
            <a:off x="3973465" y="49527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57060A-E6E1-4EEC-A057-BC161437548A}"/>
              </a:ext>
            </a:extLst>
          </p:cNvPr>
          <p:cNvSpPr txBox="1"/>
          <p:nvPr/>
        </p:nvSpPr>
        <p:spPr>
          <a:xfrm>
            <a:off x="3988323" y="54592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2A5EB4FD-F0EF-42A1-AC9C-39CFAECE3B69}"/>
              </a:ext>
            </a:extLst>
          </p:cNvPr>
          <p:cNvSpPr txBox="1">
            <a:spLocks/>
          </p:cNvSpPr>
          <p:nvPr/>
        </p:nvSpPr>
        <p:spPr>
          <a:xfrm>
            <a:off x="3913051" y="3491819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5FFECD-118B-46AE-9CFD-FE4EB261DF83}"/>
              </a:ext>
            </a:extLst>
          </p:cNvPr>
          <p:cNvSpPr txBox="1"/>
          <p:nvPr/>
        </p:nvSpPr>
        <p:spPr>
          <a:xfrm>
            <a:off x="3788084" y="2368228"/>
            <a:ext cx="781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C75241-5F83-4C70-BEB7-B8B0D5577A6C}"/>
              </a:ext>
            </a:extLst>
          </p:cNvPr>
          <p:cNvGrpSpPr/>
          <p:nvPr/>
        </p:nvGrpSpPr>
        <p:grpSpPr>
          <a:xfrm>
            <a:off x="3788084" y="1776940"/>
            <a:ext cx="3393445" cy="494280"/>
            <a:chOff x="869475" y="1735111"/>
            <a:chExt cx="3191854" cy="4942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F7105B-FD5E-4B08-8562-BE382EB4FAFB}"/>
                </a:ext>
              </a:extLst>
            </p:cNvPr>
            <p:cNvSpPr txBox="1"/>
            <p:nvPr/>
          </p:nvSpPr>
          <p:spPr>
            <a:xfrm>
              <a:off x="910284" y="1786717"/>
              <a:ext cx="3151045" cy="44267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712BB7-41E1-4269-A513-5D4ACF24A605}"/>
                </a:ext>
              </a:extLst>
            </p:cNvPr>
            <p:cNvSpPr txBox="1"/>
            <p:nvPr/>
          </p:nvSpPr>
          <p:spPr>
            <a:xfrm>
              <a:off x="869475" y="1735111"/>
              <a:ext cx="3151045" cy="44267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20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A8E5A-3265-47FC-B6EB-637899AC632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DDFF6B-FC23-42A3-A9AD-0DDE97BF7A64}"/>
              </a:ext>
            </a:extLst>
          </p:cNvPr>
          <p:cNvGrpSpPr/>
          <p:nvPr/>
        </p:nvGrpSpPr>
        <p:grpSpPr>
          <a:xfrm>
            <a:off x="4217377" y="2027765"/>
            <a:ext cx="3757246" cy="3760634"/>
            <a:chOff x="5058700" y="2797181"/>
            <a:chExt cx="2308261" cy="23103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419F3F-F68E-4A8D-B941-5054D860100D}"/>
                </a:ext>
              </a:extLst>
            </p:cNvPr>
            <p:cNvGrpSpPr/>
            <p:nvPr/>
          </p:nvGrpSpPr>
          <p:grpSpPr>
            <a:xfrm>
              <a:off x="5058700" y="2797181"/>
              <a:ext cx="2308261" cy="2310343"/>
              <a:chOff x="4982500" y="2854331"/>
              <a:chExt cx="2308261" cy="2310343"/>
            </a:xfrm>
          </p:grpSpPr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2F3E68CF-5D71-4FC0-9EC7-DB12B0AF2713}"/>
                  </a:ext>
                </a:extLst>
              </p:cNvPr>
              <p:cNvSpPr/>
              <p:nvPr/>
            </p:nvSpPr>
            <p:spPr>
              <a:xfrm rot="21574246" flipV="1">
                <a:off x="6177866" y="4042874"/>
                <a:ext cx="1112895" cy="1112896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C08854F6-5C2F-4262-AD37-38753BC2BE30}"/>
                  </a:ext>
                </a:extLst>
              </p:cNvPr>
              <p:cNvSpPr/>
              <p:nvPr/>
            </p:nvSpPr>
            <p:spPr>
              <a:xfrm rot="16174246" flipV="1">
                <a:off x="6168961" y="2854331"/>
                <a:ext cx="1112896" cy="1112895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F69C35CC-D9F4-4AB3-BFFD-0751D10C6A5E}"/>
                  </a:ext>
                </a:extLst>
              </p:cNvPr>
              <p:cNvSpPr/>
              <p:nvPr/>
            </p:nvSpPr>
            <p:spPr>
              <a:xfrm rot="10774246" flipV="1">
                <a:off x="4982500" y="2863233"/>
                <a:ext cx="1112895" cy="1112896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4DF3A69B-0F25-443F-BB8E-1AB439437B19}"/>
                  </a:ext>
                </a:extLst>
              </p:cNvPr>
              <p:cNvSpPr/>
              <p:nvPr/>
            </p:nvSpPr>
            <p:spPr>
              <a:xfrm rot="5374246" flipV="1">
                <a:off x="4991404" y="4051778"/>
                <a:ext cx="1112896" cy="111289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ounded Rectangle 30">
              <a:extLst>
                <a:ext uri="{FF2B5EF4-FFF2-40B4-BE49-F238E27FC236}">
                  <a16:creationId xmlns:a16="http://schemas.microsoft.com/office/drawing/2014/main" id="{AC106DA6-6BF3-4056-8F40-7C86ECB8F4BC}"/>
                </a:ext>
              </a:extLst>
            </p:cNvPr>
            <p:cNvSpPr/>
            <p:nvPr/>
          </p:nvSpPr>
          <p:spPr>
            <a:xfrm rot="2700000">
              <a:off x="5799930" y="3539452"/>
              <a:ext cx="825800" cy="8258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5418AB-AF13-4BFC-B31A-91FB5AC0139C}"/>
              </a:ext>
            </a:extLst>
          </p:cNvPr>
          <p:cNvSpPr txBox="1"/>
          <p:nvPr/>
        </p:nvSpPr>
        <p:spPr>
          <a:xfrm rot="2667055">
            <a:off x="5931786" y="3026277"/>
            <a:ext cx="1900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6AD83-DAAA-44AD-A12C-4FAFBB5A4C2F}"/>
              </a:ext>
            </a:extLst>
          </p:cNvPr>
          <p:cNvSpPr txBox="1"/>
          <p:nvPr/>
        </p:nvSpPr>
        <p:spPr>
          <a:xfrm rot="18900000">
            <a:off x="4371693" y="3035337"/>
            <a:ext cx="1900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6938C-5760-4941-925C-A69D4EC0EAB9}"/>
              </a:ext>
            </a:extLst>
          </p:cNvPr>
          <p:cNvSpPr txBox="1"/>
          <p:nvPr/>
        </p:nvSpPr>
        <p:spPr>
          <a:xfrm rot="13500000">
            <a:off x="4432052" y="4535101"/>
            <a:ext cx="1900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BC21-9378-4F72-80C7-095805103AF3}"/>
              </a:ext>
            </a:extLst>
          </p:cNvPr>
          <p:cNvSpPr txBox="1"/>
          <p:nvPr/>
        </p:nvSpPr>
        <p:spPr>
          <a:xfrm rot="8100000">
            <a:off x="5858979" y="4487539"/>
            <a:ext cx="19009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Donut 24">
            <a:extLst>
              <a:ext uri="{FF2B5EF4-FFF2-40B4-BE49-F238E27FC236}">
                <a16:creationId xmlns:a16="http://schemas.microsoft.com/office/drawing/2014/main" id="{C08AB991-EB4F-4BA5-AA18-1F150C0D94C3}"/>
              </a:ext>
            </a:extLst>
          </p:cNvPr>
          <p:cNvSpPr/>
          <p:nvPr/>
        </p:nvSpPr>
        <p:spPr>
          <a:xfrm>
            <a:off x="5696946" y="3457951"/>
            <a:ext cx="826362" cy="83308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9983EC-A5FB-4E2E-96DB-075CD03F82C7}"/>
              </a:ext>
            </a:extLst>
          </p:cNvPr>
          <p:cNvGrpSpPr/>
          <p:nvPr/>
        </p:nvGrpSpPr>
        <p:grpSpPr>
          <a:xfrm>
            <a:off x="1869706" y="1620113"/>
            <a:ext cx="8452589" cy="4671831"/>
            <a:chOff x="1912983" y="1683484"/>
            <a:chExt cx="8452589" cy="467183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4C9FD5B-C5FC-46AA-AE31-C191FDDC8B29}"/>
                </a:ext>
              </a:extLst>
            </p:cNvPr>
            <p:cNvGrpSpPr/>
            <p:nvPr/>
          </p:nvGrpSpPr>
          <p:grpSpPr>
            <a:xfrm>
              <a:off x="1912983" y="1683484"/>
              <a:ext cx="2888511" cy="1192487"/>
              <a:chOff x="9223524" y="196356"/>
              <a:chExt cx="4430392" cy="119248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5582179-F742-4F03-ABB1-F3CAC401C603}"/>
                  </a:ext>
                </a:extLst>
              </p:cNvPr>
              <p:cNvGrpSpPr/>
              <p:nvPr/>
            </p:nvGrpSpPr>
            <p:grpSpPr>
              <a:xfrm>
                <a:off x="9223524" y="196356"/>
                <a:ext cx="4430392" cy="358073"/>
                <a:chOff x="869475" y="1735111"/>
                <a:chExt cx="3183338" cy="358073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A313556-2D25-43E0-BB1A-7569BBE54800}"/>
                    </a:ext>
                  </a:extLst>
                </p:cNvPr>
                <p:cNvSpPr txBox="1"/>
                <p:nvPr/>
              </p:nvSpPr>
              <p:spPr>
                <a:xfrm>
                  <a:off x="901768" y="1786717"/>
                  <a:ext cx="3151045" cy="306467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ko-KR" altLang="en-US" sz="1200" b="1" dirty="0">
                    <a:solidFill>
                      <a:schemeClr val="accent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6304D9C-9A3C-44F9-8E22-770B375C8932}"/>
                    </a:ext>
                  </a:extLst>
                </p:cNvPr>
                <p:cNvSpPr txBox="1"/>
                <p:nvPr/>
              </p:nvSpPr>
              <p:spPr>
                <a:xfrm>
                  <a:off x="869475" y="1735111"/>
                  <a:ext cx="3151045" cy="30646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1200" b="1" dirty="0">
                      <a:solidFill>
                        <a:schemeClr val="accent1"/>
                      </a:solidFill>
                      <a:cs typeface="Arial" pitchFamily="34" charset="0"/>
                    </a:rPr>
                    <a:t>Your Text  Here</a:t>
                  </a:r>
                  <a:endParaRPr lang="ko-KR" altLang="en-US" sz="1200" b="1" dirty="0">
                    <a:solidFill>
                      <a:schemeClr val="accent1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5682F7-008B-4A61-85AD-11287521B070}"/>
                  </a:ext>
                </a:extLst>
              </p:cNvPr>
              <p:cNvSpPr txBox="1"/>
              <p:nvPr/>
            </p:nvSpPr>
            <p:spPr>
              <a:xfrm>
                <a:off x="9223524" y="557846"/>
                <a:ext cx="43854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4A6E260-E3E7-478A-8793-95AD7EDBCA7E}"/>
                </a:ext>
              </a:extLst>
            </p:cNvPr>
            <p:cNvGrpSpPr/>
            <p:nvPr/>
          </p:nvGrpSpPr>
          <p:grpSpPr>
            <a:xfrm>
              <a:off x="7477061" y="5172997"/>
              <a:ext cx="2888511" cy="1182318"/>
              <a:chOff x="9223524" y="2136349"/>
              <a:chExt cx="4430392" cy="118231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FD7C44B-5594-4F6C-BEDF-73A4A9C587BE}"/>
                  </a:ext>
                </a:extLst>
              </p:cNvPr>
              <p:cNvGrpSpPr/>
              <p:nvPr/>
            </p:nvGrpSpPr>
            <p:grpSpPr>
              <a:xfrm>
                <a:off x="9223524" y="2136349"/>
                <a:ext cx="4430392" cy="358073"/>
                <a:chOff x="8082213" y="1735109"/>
                <a:chExt cx="3183338" cy="358073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E07AE2B-4534-4B7A-8CDC-59C6EEACD693}"/>
                    </a:ext>
                  </a:extLst>
                </p:cNvPr>
                <p:cNvSpPr txBox="1"/>
                <p:nvPr/>
              </p:nvSpPr>
              <p:spPr>
                <a:xfrm>
                  <a:off x="8114506" y="1786715"/>
                  <a:ext cx="3151045" cy="306467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200" b="1" dirty="0">
                    <a:solidFill>
                      <a:schemeClr val="accent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B26425E-58DD-4B10-9BA7-AEB92342B0E3}"/>
                    </a:ext>
                  </a:extLst>
                </p:cNvPr>
                <p:cNvSpPr txBox="1"/>
                <p:nvPr/>
              </p:nvSpPr>
              <p:spPr>
                <a:xfrm>
                  <a:off x="8082213" y="1735109"/>
                  <a:ext cx="3151045" cy="306467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accent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accent3"/>
                      </a:solidFill>
                      <a:cs typeface="Arial" pitchFamily="34" charset="0"/>
                    </a:rPr>
                    <a:t>Your Text  Here</a:t>
                  </a:r>
                  <a:endParaRPr lang="ko-KR" altLang="en-US" sz="1200" b="1" dirty="0">
                    <a:solidFill>
                      <a:schemeClr val="accent3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FCEAB-9BDC-404C-A654-96FDDA1B1F60}"/>
                  </a:ext>
                </a:extLst>
              </p:cNvPr>
              <p:cNvSpPr txBox="1"/>
              <p:nvPr/>
            </p:nvSpPr>
            <p:spPr>
              <a:xfrm>
                <a:off x="9223524" y="2487670"/>
                <a:ext cx="43854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D8A163-3C97-4F8D-B044-1F75CCEF628B}"/>
              </a:ext>
            </a:extLst>
          </p:cNvPr>
          <p:cNvGrpSpPr/>
          <p:nvPr/>
        </p:nvGrpSpPr>
        <p:grpSpPr>
          <a:xfrm>
            <a:off x="755157" y="3333526"/>
            <a:ext cx="2888511" cy="1171397"/>
            <a:chOff x="9223524" y="1182358"/>
            <a:chExt cx="4430392" cy="11713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5333E9-658E-4F35-BEE7-96BD4817A5E5}"/>
                </a:ext>
              </a:extLst>
            </p:cNvPr>
            <p:cNvGrpSpPr/>
            <p:nvPr/>
          </p:nvGrpSpPr>
          <p:grpSpPr>
            <a:xfrm>
              <a:off x="9223524" y="1182358"/>
              <a:ext cx="4430392" cy="358073"/>
              <a:chOff x="869475" y="4706511"/>
              <a:chExt cx="3183338" cy="35807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66DE9C-EBCF-46B8-BEB7-E6A403066AA5}"/>
                  </a:ext>
                </a:extLst>
              </p:cNvPr>
              <p:cNvSpPr txBox="1"/>
              <p:nvPr/>
            </p:nvSpPr>
            <p:spPr>
              <a:xfrm>
                <a:off x="901768" y="4758117"/>
                <a:ext cx="3151045" cy="30646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D92FE-0F56-4459-B58E-6821E0C7C8DC}"/>
                  </a:ext>
                </a:extLst>
              </p:cNvPr>
              <p:cNvSpPr txBox="1"/>
              <p:nvPr/>
            </p:nvSpPr>
            <p:spPr>
              <a:xfrm>
                <a:off x="869475" y="4706511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4892D0-81DD-463F-9EF8-2B2D5302931B}"/>
                </a:ext>
              </a:extLst>
            </p:cNvPr>
            <p:cNvSpPr txBox="1"/>
            <p:nvPr/>
          </p:nvSpPr>
          <p:spPr>
            <a:xfrm>
              <a:off x="9223524" y="1522758"/>
              <a:ext cx="4385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DD70B0-D9BF-4018-9A83-777818E28468}"/>
              </a:ext>
            </a:extLst>
          </p:cNvPr>
          <p:cNvGrpSpPr/>
          <p:nvPr/>
        </p:nvGrpSpPr>
        <p:grpSpPr>
          <a:xfrm>
            <a:off x="8548333" y="3333526"/>
            <a:ext cx="2888511" cy="1185464"/>
            <a:chOff x="9223524" y="3098115"/>
            <a:chExt cx="4430392" cy="118546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F6C204-190E-4688-BF76-BCFDEE0E9E50}"/>
                </a:ext>
              </a:extLst>
            </p:cNvPr>
            <p:cNvGrpSpPr/>
            <p:nvPr/>
          </p:nvGrpSpPr>
          <p:grpSpPr>
            <a:xfrm>
              <a:off x="9223524" y="3098115"/>
              <a:ext cx="4430392" cy="358073"/>
              <a:chOff x="8082213" y="4706509"/>
              <a:chExt cx="3183338" cy="358073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9D2D4B-044D-4D65-A927-D86D8EEFE5E0}"/>
                  </a:ext>
                </a:extLst>
              </p:cNvPr>
              <p:cNvSpPr txBox="1"/>
              <p:nvPr/>
            </p:nvSpPr>
            <p:spPr>
              <a:xfrm>
                <a:off x="8114506" y="4758115"/>
                <a:ext cx="3151045" cy="30646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1850E53-A18C-4556-9F69-7DCEA95E7D6B}"/>
                  </a:ext>
                </a:extLst>
              </p:cNvPr>
              <p:cNvSpPr txBox="1"/>
              <p:nvPr/>
            </p:nvSpPr>
            <p:spPr>
              <a:xfrm>
                <a:off x="8082213" y="4706509"/>
                <a:ext cx="3151045" cy="30646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4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10CEF8-0E1D-46E2-A460-6A4F7FD0FD2F}"/>
                </a:ext>
              </a:extLst>
            </p:cNvPr>
            <p:cNvSpPr txBox="1"/>
            <p:nvPr/>
          </p:nvSpPr>
          <p:spPr>
            <a:xfrm>
              <a:off x="9223524" y="3452582"/>
              <a:ext cx="43854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19D61EFE-13D4-4208-BF5C-F420CA8E4EA9}"/>
              </a:ext>
            </a:extLst>
          </p:cNvPr>
          <p:cNvSpPr txBox="1"/>
          <p:nvPr/>
        </p:nvSpPr>
        <p:spPr>
          <a:xfrm>
            <a:off x="6403917" y="5104083"/>
            <a:ext cx="252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차트 10">
                <a:extLst>
                  <a:ext uri="{FF2B5EF4-FFF2-40B4-BE49-F238E27FC236}">
                    <a16:creationId xmlns:a16="http://schemas.microsoft.com/office/drawing/2014/main" id="{2E8E185E-5A3B-4CB2-B2C0-86C5DBEAA6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44271985"/>
                  </p:ext>
                </p:extLst>
              </p:nvPr>
            </p:nvGraphicFramePr>
            <p:xfrm>
              <a:off x="716333" y="2046083"/>
              <a:ext cx="5189551" cy="27522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차트 10">
                <a:extLst>
                  <a:ext uri="{FF2B5EF4-FFF2-40B4-BE49-F238E27FC236}">
                    <a16:creationId xmlns:a16="http://schemas.microsoft.com/office/drawing/2014/main" id="{2E8E185E-5A3B-4CB2-B2C0-86C5DBEAA6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333" y="2046083"/>
                <a:ext cx="5189551" cy="2752249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2FDBBC5-CE0D-48CD-B1D8-A0078A10608C}"/>
              </a:ext>
            </a:extLst>
          </p:cNvPr>
          <p:cNvGrpSpPr/>
          <p:nvPr/>
        </p:nvGrpSpPr>
        <p:grpSpPr>
          <a:xfrm>
            <a:off x="6734599" y="1497058"/>
            <a:ext cx="4430392" cy="358073"/>
            <a:chOff x="8082213" y="4706509"/>
            <a:chExt cx="3183338" cy="35807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C6F849-3A02-4CAE-B41D-85554B002918}"/>
                </a:ext>
              </a:extLst>
            </p:cNvPr>
            <p:cNvSpPr txBox="1"/>
            <p:nvPr/>
          </p:nvSpPr>
          <p:spPr>
            <a:xfrm>
              <a:off x="8114506" y="4758115"/>
              <a:ext cx="3151045" cy="30646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4E7C56-9D76-49CF-A22C-173BB480C3A0}"/>
                </a:ext>
              </a:extLst>
            </p:cNvPr>
            <p:cNvSpPr txBox="1"/>
            <p:nvPr/>
          </p:nvSpPr>
          <p:spPr>
            <a:xfrm>
              <a:off x="8082213" y="47065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AA997F-9B30-4D89-86C1-E197A74CE344}"/>
              </a:ext>
            </a:extLst>
          </p:cNvPr>
          <p:cNvGrpSpPr/>
          <p:nvPr/>
        </p:nvGrpSpPr>
        <p:grpSpPr>
          <a:xfrm>
            <a:off x="1095912" y="1497058"/>
            <a:ext cx="4430392" cy="358073"/>
            <a:chOff x="869475" y="1735111"/>
            <a:chExt cx="3183338" cy="358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EAC9F-4AE1-4FEA-BE74-AACFAB786E11}"/>
                </a:ext>
              </a:extLst>
            </p:cNvPr>
            <p:cNvSpPr txBox="1"/>
            <p:nvPr/>
          </p:nvSpPr>
          <p:spPr>
            <a:xfrm>
              <a:off x="901768" y="1786717"/>
              <a:ext cx="3151045" cy="30646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17DF08-D273-4E2D-B931-E07746BC3B69}"/>
                </a:ext>
              </a:extLst>
            </p:cNvPr>
            <p:cNvSpPr txBox="1"/>
            <p:nvPr/>
          </p:nvSpPr>
          <p:spPr>
            <a:xfrm>
              <a:off x="869475" y="17351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차트 10">
                <a:extLst>
                  <a:ext uri="{FF2B5EF4-FFF2-40B4-BE49-F238E27FC236}">
                    <a16:creationId xmlns:a16="http://schemas.microsoft.com/office/drawing/2014/main" id="{45F6A211-807D-41E4-B749-6D4D0280B31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1401301"/>
                  </p:ext>
                </p:extLst>
              </p:nvPr>
            </p:nvGraphicFramePr>
            <p:xfrm>
              <a:off x="6286116" y="2018922"/>
              <a:ext cx="5189551" cy="27522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6" name="차트 10">
                <a:extLst>
                  <a:ext uri="{FF2B5EF4-FFF2-40B4-BE49-F238E27FC236}">
                    <a16:creationId xmlns:a16="http://schemas.microsoft.com/office/drawing/2014/main" id="{45F6A211-807D-41E4-B749-6D4D0280B3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6116" y="2018922"/>
                <a:ext cx="5189551" cy="275224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A60F649-691B-49CF-A3CE-D78F989C09E8}"/>
              </a:ext>
            </a:extLst>
          </p:cNvPr>
          <p:cNvSpPr/>
          <p:nvPr/>
        </p:nvSpPr>
        <p:spPr>
          <a:xfrm>
            <a:off x="1267485" y="4008446"/>
            <a:ext cx="869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7FF631-D4F7-4916-B876-68E0F2083547}"/>
              </a:ext>
            </a:extLst>
          </p:cNvPr>
          <p:cNvSpPr/>
          <p:nvPr/>
        </p:nvSpPr>
        <p:spPr>
          <a:xfrm>
            <a:off x="2445441" y="3418459"/>
            <a:ext cx="869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D07CFC-473F-4FC9-B839-DADE3632722F}"/>
              </a:ext>
            </a:extLst>
          </p:cNvPr>
          <p:cNvSpPr/>
          <p:nvPr/>
        </p:nvSpPr>
        <p:spPr>
          <a:xfrm>
            <a:off x="3623397" y="3012229"/>
            <a:ext cx="869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9461CD-40BE-4C93-8B01-4A6354741390}"/>
              </a:ext>
            </a:extLst>
          </p:cNvPr>
          <p:cNvSpPr/>
          <p:nvPr/>
        </p:nvSpPr>
        <p:spPr>
          <a:xfrm>
            <a:off x="4801352" y="2433982"/>
            <a:ext cx="869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C23399-694A-4545-8012-BE8CB52D4EC3}"/>
              </a:ext>
            </a:extLst>
          </p:cNvPr>
          <p:cNvSpPr/>
          <p:nvPr/>
        </p:nvSpPr>
        <p:spPr>
          <a:xfrm>
            <a:off x="6842914" y="4016325"/>
            <a:ext cx="869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61AF6A-7BF1-4E0B-8D9F-3F3C3FE99509}"/>
              </a:ext>
            </a:extLst>
          </p:cNvPr>
          <p:cNvSpPr/>
          <p:nvPr/>
        </p:nvSpPr>
        <p:spPr>
          <a:xfrm>
            <a:off x="8020870" y="3344857"/>
            <a:ext cx="869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5F1DC5-528F-4295-A6EB-4D1B53374BC1}"/>
              </a:ext>
            </a:extLst>
          </p:cNvPr>
          <p:cNvSpPr/>
          <p:nvPr/>
        </p:nvSpPr>
        <p:spPr>
          <a:xfrm>
            <a:off x="9198826" y="2811885"/>
            <a:ext cx="869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EE189A-883D-4CBE-A88F-277BBF41F43E}"/>
              </a:ext>
            </a:extLst>
          </p:cNvPr>
          <p:cNvSpPr/>
          <p:nvPr/>
        </p:nvSpPr>
        <p:spPr>
          <a:xfrm>
            <a:off x="10376781" y="2369438"/>
            <a:ext cx="869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FC6F35-8DE2-41A9-BBD9-386CCB5D0429}"/>
              </a:ext>
            </a:extLst>
          </p:cNvPr>
          <p:cNvSpPr txBox="1"/>
          <p:nvPr/>
        </p:nvSpPr>
        <p:spPr>
          <a:xfrm>
            <a:off x="823435" y="5104083"/>
            <a:ext cx="252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ACC265-FD10-4904-8F11-3584506AF9B6}"/>
              </a:ext>
            </a:extLst>
          </p:cNvPr>
          <p:cNvSpPr txBox="1"/>
          <p:nvPr/>
        </p:nvSpPr>
        <p:spPr>
          <a:xfrm>
            <a:off x="9198826" y="5002555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</a:rPr>
              <a:t>Get a modern PowerPoint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273F02-1B8F-4089-AE61-A946B07BB789}"/>
              </a:ext>
            </a:extLst>
          </p:cNvPr>
          <p:cNvSpPr txBox="1"/>
          <p:nvPr/>
        </p:nvSpPr>
        <p:spPr>
          <a:xfrm>
            <a:off x="9198826" y="5759608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</a:rPr>
              <a:t>Get a modern PowerPoint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43DF6A-74A0-4571-98BC-E07EB0102624}"/>
              </a:ext>
            </a:extLst>
          </p:cNvPr>
          <p:cNvSpPr txBox="1"/>
          <p:nvPr/>
        </p:nvSpPr>
        <p:spPr>
          <a:xfrm>
            <a:off x="3618344" y="5002555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1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1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1"/>
                </a:solidFill>
              </a:rPr>
              <a:t>Get a modern PowerPoint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3ADDB-AA5F-4286-BC10-C8EFCE0A8EE2}"/>
              </a:ext>
            </a:extLst>
          </p:cNvPr>
          <p:cNvSpPr txBox="1"/>
          <p:nvPr/>
        </p:nvSpPr>
        <p:spPr>
          <a:xfrm>
            <a:off x="3618344" y="5759608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</a:rPr>
              <a:t>Get a modern PowerPoint</a:t>
            </a: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D6387-EEFD-4456-A0AA-3B82DBE3A1DF}"/>
              </a:ext>
            </a:extLst>
          </p:cNvPr>
          <p:cNvSpPr txBox="1"/>
          <p:nvPr/>
        </p:nvSpPr>
        <p:spPr>
          <a:xfrm>
            <a:off x="6965340" y="3921867"/>
            <a:ext cx="44456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281A868-21A1-404E-8082-D39EA8376F02}"/>
              </a:ext>
            </a:extLst>
          </p:cNvPr>
          <p:cNvSpPr/>
          <p:nvPr/>
        </p:nvSpPr>
        <p:spPr>
          <a:xfrm>
            <a:off x="6495382" y="3122530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9F1694-3FB0-4A70-8B6F-6F24DB8F6AC4}"/>
              </a:ext>
            </a:extLst>
          </p:cNvPr>
          <p:cNvSpPr/>
          <p:nvPr/>
        </p:nvSpPr>
        <p:spPr>
          <a:xfrm rot="10800000">
            <a:off x="10784339" y="5742113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85AC3-03FE-4161-8A5A-C0C83F3BE8B9}"/>
              </a:ext>
            </a:extLst>
          </p:cNvPr>
          <p:cNvSpPr txBox="1"/>
          <p:nvPr/>
        </p:nvSpPr>
        <p:spPr>
          <a:xfrm>
            <a:off x="5602221" y="358075"/>
            <a:ext cx="371637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29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EAA41-848C-4CA2-92C3-4C02F58A807C}"/>
              </a:ext>
            </a:extLst>
          </p:cNvPr>
          <p:cNvSpPr txBox="1"/>
          <p:nvPr/>
        </p:nvSpPr>
        <p:spPr>
          <a:xfrm>
            <a:off x="5602221" y="1508954"/>
            <a:ext cx="3716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68C64-EF2A-410C-B1D7-6C6F31428E75}"/>
              </a:ext>
            </a:extLst>
          </p:cNvPr>
          <p:cNvSpPr/>
          <p:nvPr/>
        </p:nvSpPr>
        <p:spPr>
          <a:xfrm>
            <a:off x="1742828" y="1971112"/>
            <a:ext cx="1696030" cy="1696030"/>
          </a:xfrm>
          <a:prstGeom prst="roundRect">
            <a:avLst>
              <a:gd name="adj" fmla="val 104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7603C9-7266-4585-A387-0CA68E700321}"/>
              </a:ext>
            </a:extLst>
          </p:cNvPr>
          <p:cNvSpPr/>
          <p:nvPr/>
        </p:nvSpPr>
        <p:spPr>
          <a:xfrm>
            <a:off x="3592231" y="1542715"/>
            <a:ext cx="2124427" cy="2124427"/>
          </a:xfrm>
          <a:prstGeom prst="roundRect">
            <a:avLst>
              <a:gd name="adj" fmla="val 104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E112A0-4159-4C38-810C-34FA7967781A}"/>
              </a:ext>
            </a:extLst>
          </p:cNvPr>
          <p:cNvSpPr/>
          <p:nvPr/>
        </p:nvSpPr>
        <p:spPr>
          <a:xfrm flipH="1">
            <a:off x="3592231" y="3825297"/>
            <a:ext cx="1988348" cy="1988348"/>
          </a:xfrm>
          <a:prstGeom prst="roundRect">
            <a:avLst>
              <a:gd name="adj" fmla="val 1045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ED55D5-9045-4ABA-AD5B-F69706498554}"/>
              </a:ext>
            </a:extLst>
          </p:cNvPr>
          <p:cNvSpPr/>
          <p:nvPr/>
        </p:nvSpPr>
        <p:spPr>
          <a:xfrm flipH="1">
            <a:off x="948278" y="3825297"/>
            <a:ext cx="2490580" cy="2490580"/>
          </a:xfrm>
          <a:prstGeom prst="roundRect">
            <a:avLst>
              <a:gd name="adj" fmla="val 104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3B7EEE3-BF6F-4D70-A9D6-93386DAD15B0}"/>
              </a:ext>
            </a:extLst>
          </p:cNvPr>
          <p:cNvSpPr/>
          <p:nvPr/>
        </p:nvSpPr>
        <p:spPr>
          <a:xfrm flipH="1">
            <a:off x="3576431" y="1677563"/>
            <a:ext cx="2004391" cy="2004391"/>
          </a:xfrm>
          <a:custGeom>
            <a:avLst/>
            <a:gdLst>
              <a:gd name="connsiteX0" fmla="*/ 1794812 w 2004391"/>
              <a:gd name="connsiteY0" fmla="*/ 0 h 2004391"/>
              <a:gd name="connsiteX1" fmla="*/ 209579 w 2004391"/>
              <a:gd name="connsiteY1" fmla="*/ 0 h 2004391"/>
              <a:gd name="connsiteX2" fmla="*/ 0 w 2004391"/>
              <a:gd name="connsiteY2" fmla="*/ 209579 h 2004391"/>
              <a:gd name="connsiteX3" fmla="*/ 0 w 2004391"/>
              <a:gd name="connsiteY3" fmla="*/ 1794812 h 2004391"/>
              <a:gd name="connsiteX4" fmla="*/ 209579 w 2004391"/>
              <a:gd name="connsiteY4" fmla="*/ 2004391 h 2004391"/>
              <a:gd name="connsiteX5" fmla="*/ 1310262 w 2004391"/>
              <a:gd name="connsiteY5" fmla="*/ 2004391 h 2004391"/>
              <a:gd name="connsiteX6" fmla="*/ 1310959 w 2004391"/>
              <a:gd name="connsiteY6" fmla="*/ 1990590 h 2004391"/>
              <a:gd name="connsiteX7" fmla="*/ 1996023 w 2004391"/>
              <a:gd name="connsiteY7" fmla="*/ 1305526 h 2004391"/>
              <a:gd name="connsiteX8" fmla="*/ 2004391 w 2004391"/>
              <a:gd name="connsiteY8" fmla="*/ 1305103 h 2004391"/>
              <a:gd name="connsiteX9" fmla="*/ 2004391 w 2004391"/>
              <a:gd name="connsiteY9" fmla="*/ 209579 h 2004391"/>
              <a:gd name="connsiteX10" fmla="*/ 1794812 w 2004391"/>
              <a:gd name="connsiteY10" fmla="*/ 0 h 200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4391" h="2004391">
                <a:moveTo>
                  <a:pt x="1794812" y="0"/>
                </a:moveTo>
                <a:lnTo>
                  <a:pt x="209579" y="0"/>
                </a:lnTo>
                <a:cubicBezTo>
                  <a:pt x="93832" y="0"/>
                  <a:pt x="0" y="93832"/>
                  <a:pt x="0" y="209579"/>
                </a:cubicBezTo>
                <a:lnTo>
                  <a:pt x="0" y="1794812"/>
                </a:lnTo>
                <a:cubicBezTo>
                  <a:pt x="0" y="1910559"/>
                  <a:pt x="93832" y="2004391"/>
                  <a:pt x="209579" y="2004391"/>
                </a:cubicBezTo>
                <a:lnTo>
                  <a:pt x="1310262" y="2004391"/>
                </a:lnTo>
                <a:lnTo>
                  <a:pt x="1310959" y="1990590"/>
                </a:lnTo>
                <a:cubicBezTo>
                  <a:pt x="1347642" y="1629375"/>
                  <a:pt x="1634808" y="1342209"/>
                  <a:pt x="1996023" y="1305526"/>
                </a:cubicBezTo>
                <a:lnTo>
                  <a:pt x="2004391" y="1305103"/>
                </a:lnTo>
                <a:lnTo>
                  <a:pt x="2004391" y="209579"/>
                </a:lnTo>
                <a:cubicBezTo>
                  <a:pt x="2004391" y="93832"/>
                  <a:pt x="1910559" y="0"/>
                  <a:pt x="17948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7EE4232-B15A-4CE3-A0AC-53566072E7A3}"/>
              </a:ext>
            </a:extLst>
          </p:cNvPr>
          <p:cNvSpPr/>
          <p:nvPr/>
        </p:nvSpPr>
        <p:spPr>
          <a:xfrm flipH="1">
            <a:off x="1833770" y="2081754"/>
            <a:ext cx="1600200" cy="1600200"/>
          </a:xfrm>
          <a:custGeom>
            <a:avLst/>
            <a:gdLst>
              <a:gd name="connsiteX0" fmla="*/ 1432883 w 1600200"/>
              <a:gd name="connsiteY0" fmla="*/ 0 h 1600200"/>
              <a:gd name="connsiteX1" fmla="*/ 167317 w 1600200"/>
              <a:gd name="connsiteY1" fmla="*/ 0 h 1600200"/>
              <a:gd name="connsiteX2" fmla="*/ 0 w 1600200"/>
              <a:gd name="connsiteY2" fmla="*/ 167317 h 1600200"/>
              <a:gd name="connsiteX3" fmla="*/ 0 w 1600200"/>
              <a:gd name="connsiteY3" fmla="*/ 901026 h 1600200"/>
              <a:gd name="connsiteX4" fmla="*/ 6115 w 1600200"/>
              <a:gd name="connsiteY4" fmla="*/ 901335 h 1600200"/>
              <a:gd name="connsiteX5" fmla="*/ 691179 w 1600200"/>
              <a:gd name="connsiteY5" fmla="*/ 1586399 h 1600200"/>
              <a:gd name="connsiteX6" fmla="*/ 691876 w 1600200"/>
              <a:gd name="connsiteY6" fmla="*/ 1600200 h 1600200"/>
              <a:gd name="connsiteX7" fmla="*/ 1432883 w 1600200"/>
              <a:gd name="connsiteY7" fmla="*/ 1600200 h 1600200"/>
              <a:gd name="connsiteX8" fmla="*/ 1600200 w 1600200"/>
              <a:gd name="connsiteY8" fmla="*/ 1432883 h 1600200"/>
              <a:gd name="connsiteX9" fmla="*/ 1600200 w 1600200"/>
              <a:gd name="connsiteY9" fmla="*/ 167317 h 1600200"/>
              <a:gd name="connsiteX10" fmla="*/ 1432883 w 160020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00200" h="1600200">
                <a:moveTo>
                  <a:pt x="1432883" y="0"/>
                </a:moveTo>
                <a:lnTo>
                  <a:pt x="167317" y="0"/>
                </a:lnTo>
                <a:cubicBezTo>
                  <a:pt x="74910" y="0"/>
                  <a:pt x="0" y="74910"/>
                  <a:pt x="0" y="167317"/>
                </a:cubicBezTo>
                <a:lnTo>
                  <a:pt x="0" y="901026"/>
                </a:lnTo>
                <a:lnTo>
                  <a:pt x="6115" y="901335"/>
                </a:lnTo>
                <a:cubicBezTo>
                  <a:pt x="367330" y="938018"/>
                  <a:pt x="654496" y="1225184"/>
                  <a:pt x="691179" y="1586399"/>
                </a:cubicBezTo>
                <a:lnTo>
                  <a:pt x="691876" y="1600200"/>
                </a:lnTo>
                <a:lnTo>
                  <a:pt x="1432883" y="1600200"/>
                </a:lnTo>
                <a:cubicBezTo>
                  <a:pt x="1525290" y="1600200"/>
                  <a:pt x="1600200" y="1525290"/>
                  <a:pt x="1600200" y="1432883"/>
                </a:cubicBezTo>
                <a:lnTo>
                  <a:pt x="1600200" y="167317"/>
                </a:lnTo>
                <a:cubicBezTo>
                  <a:pt x="1600200" y="74910"/>
                  <a:pt x="1525290" y="0"/>
                  <a:pt x="14328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80C963C-69C4-4380-A272-F03ACF7E5FE6}"/>
              </a:ext>
            </a:extLst>
          </p:cNvPr>
          <p:cNvSpPr/>
          <p:nvPr/>
        </p:nvSpPr>
        <p:spPr>
          <a:xfrm flipH="1">
            <a:off x="2738828" y="2979126"/>
            <a:ext cx="1534998" cy="1534998"/>
          </a:xfrm>
          <a:custGeom>
            <a:avLst/>
            <a:gdLst>
              <a:gd name="connsiteX0" fmla="*/ 767499 w 1534998"/>
              <a:gd name="connsiteY0" fmla="*/ 0 h 1534998"/>
              <a:gd name="connsiteX1" fmla="*/ 697395 w 1534998"/>
              <a:gd name="connsiteY1" fmla="*/ 3540 h 1534998"/>
              <a:gd name="connsiteX2" fmla="*/ 697395 w 1534998"/>
              <a:gd name="connsiteY2" fmla="*/ 493249 h 1534998"/>
              <a:gd name="connsiteX3" fmla="*/ 487816 w 1534998"/>
              <a:gd name="connsiteY3" fmla="*/ 702828 h 1534998"/>
              <a:gd name="connsiteX4" fmla="*/ 3266 w 1534998"/>
              <a:gd name="connsiteY4" fmla="*/ 702828 h 1534998"/>
              <a:gd name="connsiteX5" fmla="*/ 0 w 1534998"/>
              <a:gd name="connsiteY5" fmla="*/ 767499 h 1534998"/>
              <a:gd name="connsiteX6" fmla="*/ 3963 w 1534998"/>
              <a:gd name="connsiteY6" fmla="*/ 845971 h 1534998"/>
              <a:gd name="connsiteX7" fmla="*/ 4891 w 1534998"/>
              <a:gd name="connsiteY7" fmla="*/ 852047 h 1534998"/>
              <a:gd name="connsiteX8" fmla="*/ 501240 w 1534998"/>
              <a:gd name="connsiteY8" fmla="*/ 852047 h 1534998"/>
              <a:gd name="connsiteX9" fmla="*/ 697395 w 1534998"/>
              <a:gd name="connsiteY9" fmla="*/ 1048202 h 1534998"/>
              <a:gd name="connsiteX10" fmla="*/ 697395 w 1534998"/>
              <a:gd name="connsiteY10" fmla="*/ 1531458 h 1534998"/>
              <a:gd name="connsiteX11" fmla="*/ 767499 w 1534998"/>
              <a:gd name="connsiteY11" fmla="*/ 1534998 h 1534998"/>
              <a:gd name="connsiteX12" fmla="*/ 839856 w 1534998"/>
              <a:gd name="connsiteY12" fmla="*/ 1531344 h 1534998"/>
              <a:gd name="connsiteX13" fmla="*/ 839856 w 1534998"/>
              <a:gd name="connsiteY13" fmla="*/ 1097748 h 1534998"/>
              <a:gd name="connsiteX14" fmla="*/ 1085557 w 1534998"/>
              <a:gd name="connsiteY14" fmla="*/ 852047 h 1534998"/>
              <a:gd name="connsiteX15" fmla="*/ 1530108 w 1534998"/>
              <a:gd name="connsiteY15" fmla="*/ 852047 h 1534998"/>
              <a:gd name="connsiteX16" fmla="*/ 1531035 w 1534998"/>
              <a:gd name="connsiteY16" fmla="*/ 845971 h 1534998"/>
              <a:gd name="connsiteX17" fmla="*/ 1534998 w 1534998"/>
              <a:gd name="connsiteY17" fmla="*/ 767499 h 1534998"/>
              <a:gd name="connsiteX18" fmla="*/ 1531732 w 1534998"/>
              <a:gd name="connsiteY18" fmla="*/ 702828 h 1534998"/>
              <a:gd name="connsiteX19" fmla="*/ 1007173 w 1534998"/>
              <a:gd name="connsiteY19" fmla="*/ 702828 h 1534998"/>
              <a:gd name="connsiteX20" fmla="*/ 839856 w 1534998"/>
              <a:gd name="connsiteY20" fmla="*/ 535511 h 1534998"/>
              <a:gd name="connsiteX21" fmla="*/ 839856 w 1534998"/>
              <a:gd name="connsiteY21" fmla="*/ 3654 h 1534998"/>
              <a:gd name="connsiteX22" fmla="*/ 767499 w 1534998"/>
              <a:gd name="connsiteY22" fmla="*/ 0 h 153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34998" h="1534998">
                <a:moveTo>
                  <a:pt x="767499" y="0"/>
                </a:moveTo>
                <a:lnTo>
                  <a:pt x="697395" y="3540"/>
                </a:lnTo>
                <a:lnTo>
                  <a:pt x="697395" y="493249"/>
                </a:lnTo>
                <a:cubicBezTo>
                  <a:pt x="697395" y="608996"/>
                  <a:pt x="603563" y="702828"/>
                  <a:pt x="487816" y="702828"/>
                </a:cubicBezTo>
                <a:lnTo>
                  <a:pt x="3266" y="702828"/>
                </a:lnTo>
                <a:lnTo>
                  <a:pt x="0" y="767499"/>
                </a:lnTo>
                <a:cubicBezTo>
                  <a:pt x="0" y="793991"/>
                  <a:pt x="1343" y="820170"/>
                  <a:pt x="3963" y="845971"/>
                </a:cubicBezTo>
                <a:lnTo>
                  <a:pt x="4891" y="852047"/>
                </a:lnTo>
                <a:lnTo>
                  <a:pt x="501240" y="852047"/>
                </a:lnTo>
                <a:cubicBezTo>
                  <a:pt x="609573" y="852047"/>
                  <a:pt x="697395" y="939869"/>
                  <a:pt x="697395" y="1048202"/>
                </a:cubicBezTo>
                <a:lnTo>
                  <a:pt x="697395" y="1531458"/>
                </a:lnTo>
                <a:lnTo>
                  <a:pt x="767499" y="1534998"/>
                </a:lnTo>
                <a:lnTo>
                  <a:pt x="839856" y="1531344"/>
                </a:lnTo>
                <a:lnTo>
                  <a:pt x="839856" y="1097748"/>
                </a:lnTo>
                <a:cubicBezTo>
                  <a:pt x="839856" y="962051"/>
                  <a:pt x="949860" y="852047"/>
                  <a:pt x="1085557" y="852047"/>
                </a:cubicBezTo>
                <a:lnTo>
                  <a:pt x="1530108" y="852047"/>
                </a:lnTo>
                <a:lnTo>
                  <a:pt x="1531035" y="845971"/>
                </a:lnTo>
                <a:cubicBezTo>
                  <a:pt x="1533656" y="820170"/>
                  <a:pt x="1534998" y="793991"/>
                  <a:pt x="1534998" y="767499"/>
                </a:cubicBezTo>
                <a:lnTo>
                  <a:pt x="1531732" y="702828"/>
                </a:lnTo>
                <a:lnTo>
                  <a:pt x="1007173" y="702828"/>
                </a:lnTo>
                <a:cubicBezTo>
                  <a:pt x="914766" y="702828"/>
                  <a:pt x="839856" y="627918"/>
                  <a:pt x="839856" y="535511"/>
                </a:cubicBezTo>
                <a:lnTo>
                  <a:pt x="839856" y="3654"/>
                </a:lnTo>
                <a:lnTo>
                  <a:pt x="7674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159D4B-CC22-437F-B7C8-3564FCCC616E}"/>
              </a:ext>
            </a:extLst>
          </p:cNvPr>
          <p:cNvSpPr/>
          <p:nvPr/>
        </p:nvSpPr>
        <p:spPr>
          <a:xfrm flipH="1">
            <a:off x="1084113" y="3831172"/>
            <a:ext cx="2349856" cy="2349856"/>
          </a:xfrm>
          <a:custGeom>
            <a:avLst/>
            <a:gdLst>
              <a:gd name="connsiteX0" fmla="*/ 2104155 w 2349856"/>
              <a:gd name="connsiteY0" fmla="*/ 0 h 2349856"/>
              <a:gd name="connsiteX1" fmla="*/ 690252 w 2349856"/>
              <a:gd name="connsiteY1" fmla="*/ 0 h 2349856"/>
              <a:gd name="connsiteX2" fmla="*/ 679549 w 2349856"/>
              <a:gd name="connsiteY2" fmla="*/ 70130 h 2349856"/>
              <a:gd name="connsiteX3" fmla="*/ 6115 w 2349856"/>
              <a:gd name="connsiteY3" fmla="*/ 678988 h 2349856"/>
              <a:gd name="connsiteX4" fmla="*/ 0 w 2349856"/>
              <a:gd name="connsiteY4" fmla="*/ 679297 h 2349856"/>
              <a:gd name="connsiteX5" fmla="*/ 0 w 2349856"/>
              <a:gd name="connsiteY5" fmla="*/ 2104155 h 2349856"/>
              <a:gd name="connsiteX6" fmla="*/ 245701 w 2349856"/>
              <a:gd name="connsiteY6" fmla="*/ 2349856 h 2349856"/>
              <a:gd name="connsiteX7" fmla="*/ 2104155 w 2349856"/>
              <a:gd name="connsiteY7" fmla="*/ 2349856 h 2349856"/>
              <a:gd name="connsiteX8" fmla="*/ 2349856 w 2349856"/>
              <a:gd name="connsiteY8" fmla="*/ 2104155 h 2349856"/>
              <a:gd name="connsiteX9" fmla="*/ 2349856 w 2349856"/>
              <a:gd name="connsiteY9" fmla="*/ 245701 h 2349856"/>
              <a:gd name="connsiteX10" fmla="*/ 2104155 w 2349856"/>
              <a:gd name="connsiteY10" fmla="*/ 0 h 234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9856" h="2349856">
                <a:moveTo>
                  <a:pt x="2104155" y="0"/>
                </a:moveTo>
                <a:lnTo>
                  <a:pt x="690252" y="0"/>
                </a:lnTo>
                <a:lnTo>
                  <a:pt x="679549" y="70130"/>
                </a:lnTo>
                <a:cubicBezTo>
                  <a:pt x="613095" y="394885"/>
                  <a:pt x="341529" y="644926"/>
                  <a:pt x="6115" y="678988"/>
                </a:cubicBezTo>
                <a:lnTo>
                  <a:pt x="0" y="679297"/>
                </a:lnTo>
                <a:lnTo>
                  <a:pt x="0" y="2104155"/>
                </a:lnTo>
                <a:cubicBezTo>
                  <a:pt x="0" y="2239852"/>
                  <a:pt x="110004" y="2349856"/>
                  <a:pt x="245701" y="2349856"/>
                </a:cubicBezTo>
                <a:lnTo>
                  <a:pt x="2104155" y="2349856"/>
                </a:lnTo>
                <a:cubicBezTo>
                  <a:pt x="2239852" y="2349856"/>
                  <a:pt x="2349856" y="2239852"/>
                  <a:pt x="2349856" y="2104155"/>
                </a:cubicBezTo>
                <a:lnTo>
                  <a:pt x="2349856" y="245701"/>
                </a:lnTo>
                <a:cubicBezTo>
                  <a:pt x="2349856" y="110004"/>
                  <a:pt x="2239852" y="0"/>
                  <a:pt x="21041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B04AFC-4EF8-4253-ACD3-35985544A9F2}"/>
              </a:ext>
            </a:extLst>
          </p:cNvPr>
          <p:cNvSpPr/>
          <p:nvPr/>
        </p:nvSpPr>
        <p:spPr>
          <a:xfrm flipH="1">
            <a:off x="3576431" y="3831173"/>
            <a:ext cx="1876001" cy="1876001"/>
          </a:xfrm>
          <a:custGeom>
            <a:avLst/>
            <a:gdLst>
              <a:gd name="connsiteX0" fmla="*/ 1183497 w 1876001"/>
              <a:gd name="connsiteY0" fmla="*/ 0 h 1876001"/>
              <a:gd name="connsiteX1" fmla="*/ 196155 w 1876001"/>
              <a:gd name="connsiteY1" fmla="*/ 0 h 1876001"/>
              <a:gd name="connsiteX2" fmla="*/ 0 w 1876001"/>
              <a:gd name="connsiteY2" fmla="*/ 196155 h 1876001"/>
              <a:gd name="connsiteX3" fmla="*/ 0 w 1876001"/>
              <a:gd name="connsiteY3" fmla="*/ 1679846 h 1876001"/>
              <a:gd name="connsiteX4" fmla="*/ 196155 w 1876001"/>
              <a:gd name="connsiteY4" fmla="*/ 1876001 h 1876001"/>
              <a:gd name="connsiteX5" fmla="*/ 1679846 w 1876001"/>
              <a:gd name="connsiteY5" fmla="*/ 1876001 h 1876001"/>
              <a:gd name="connsiteX6" fmla="*/ 1876001 w 1876001"/>
              <a:gd name="connsiteY6" fmla="*/ 1679846 h 1876001"/>
              <a:gd name="connsiteX7" fmla="*/ 1876001 w 1876001"/>
              <a:gd name="connsiteY7" fmla="*/ 679411 h 1876001"/>
              <a:gd name="connsiteX8" fmla="*/ 1867633 w 1876001"/>
              <a:gd name="connsiteY8" fmla="*/ 678988 h 1876001"/>
              <a:gd name="connsiteX9" fmla="*/ 1194199 w 1876001"/>
              <a:gd name="connsiteY9" fmla="*/ 70130 h 1876001"/>
              <a:gd name="connsiteX10" fmla="*/ 1183497 w 1876001"/>
              <a:gd name="connsiteY10" fmla="*/ 0 h 187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6001" h="1876001">
                <a:moveTo>
                  <a:pt x="1183497" y="0"/>
                </a:moveTo>
                <a:lnTo>
                  <a:pt x="196155" y="0"/>
                </a:lnTo>
                <a:cubicBezTo>
                  <a:pt x="87822" y="0"/>
                  <a:pt x="0" y="87822"/>
                  <a:pt x="0" y="196155"/>
                </a:cubicBezTo>
                <a:lnTo>
                  <a:pt x="0" y="1679846"/>
                </a:lnTo>
                <a:cubicBezTo>
                  <a:pt x="0" y="1788179"/>
                  <a:pt x="87822" y="1876001"/>
                  <a:pt x="196155" y="1876001"/>
                </a:cubicBezTo>
                <a:lnTo>
                  <a:pt x="1679846" y="1876001"/>
                </a:lnTo>
                <a:cubicBezTo>
                  <a:pt x="1788179" y="1876001"/>
                  <a:pt x="1876001" y="1788179"/>
                  <a:pt x="1876001" y="1679846"/>
                </a:cubicBezTo>
                <a:lnTo>
                  <a:pt x="1876001" y="679411"/>
                </a:lnTo>
                <a:lnTo>
                  <a:pt x="1867633" y="678988"/>
                </a:lnTo>
                <a:cubicBezTo>
                  <a:pt x="1532219" y="644926"/>
                  <a:pt x="1260654" y="394885"/>
                  <a:pt x="1194199" y="70130"/>
                </a:cubicBezTo>
                <a:lnTo>
                  <a:pt x="118349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A4832-FA89-4D72-A799-277ACD791C04}"/>
              </a:ext>
            </a:extLst>
          </p:cNvPr>
          <p:cNvSpPr txBox="1"/>
          <p:nvPr/>
        </p:nvSpPr>
        <p:spPr>
          <a:xfrm>
            <a:off x="1977888" y="2253717"/>
            <a:ext cx="131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6F9DD-32EA-4A18-B335-51EFC5BAC5FE}"/>
              </a:ext>
            </a:extLst>
          </p:cNvPr>
          <p:cNvSpPr txBox="1"/>
          <p:nvPr/>
        </p:nvSpPr>
        <p:spPr>
          <a:xfrm>
            <a:off x="3718223" y="1838766"/>
            <a:ext cx="1737360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EE53F-8DD7-40B0-A13F-5BFA7AD7B3F0}"/>
              </a:ext>
            </a:extLst>
          </p:cNvPr>
          <p:cNvSpPr txBox="1"/>
          <p:nvPr/>
        </p:nvSpPr>
        <p:spPr>
          <a:xfrm>
            <a:off x="1391937" y="4689968"/>
            <a:ext cx="1734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449E6-C34F-4CED-B5C7-7B1C6DCBCC6A}"/>
              </a:ext>
            </a:extLst>
          </p:cNvPr>
          <p:cNvSpPr txBox="1"/>
          <p:nvPr/>
        </p:nvSpPr>
        <p:spPr>
          <a:xfrm>
            <a:off x="3645751" y="4562755"/>
            <a:ext cx="1737360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EA92D1-7783-4922-AAF0-E13C955C4B64}"/>
              </a:ext>
            </a:extLst>
          </p:cNvPr>
          <p:cNvSpPr txBox="1"/>
          <p:nvPr/>
        </p:nvSpPr>
        <p:spPr>
          <a:xfrm>
            <a:off x="1977888" y="3123338"/>
            <a:ext cx="65146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9136C-15F7-4F47-A215-78CC85A9C079}"/>
              </a:ext>
            </a:extLst>
          </p:cNvPr>
          <p:cNvSpPr txBox="1"/>
          <p:nvPr/>
        </p:nvSpPr>
        <p:spPr>
          <a:xfrm>
            <a:off x="4667458" y="3899879"/>
            <a:ext cx="65146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44465-BA1A-428D-8884-D8F8C7A734E8}"/>
              </a:ext>
            </a:extLst>
          </p:cNvPr>
          <p:cNvSpPr txBox="1"/>
          <p:nvPr/>
        </p:nvSpPr>
        <p:spPr>
          <a:xfrm>
            <a:off x="4800969" y="3123338"/>
            <a:ext cx="65146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7006-1A17-4684-B627-86A38A6FAC12}"/>
              </a:ext>
            </a:extLst>
          </p:cNvPr>
          <p:cNvSpPr txBox="1"/>
          <p:nvPr/>
        </p:nvSpPr>
        <p:spPr>
          <a:xfrm>
            <a:off x="1260007" y="3906505"/>
            <a:ext cx="65146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78E38EEF-3820-4BE8-900D-DA00CADB6320}"/>
              </a:ext>
            </a:extLst>
          </p:cNvPr>
          <p:cNvGrpSpPr/>
          <p:nvPr/>
        </p:nvGrpSpPr>
        <p:grpSpPr>
          <a:xfrm>
            <a:off x="6435588" y="1952176"/>
            <a:ext cx="5245248" cy="1377966"/>
            <a:chOff x="8070434" y="1645829"/>
            <a:chExt cx="2925465" cy="13779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FFF9B6-4DE2-4522-850D-4A235CCA1B04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DA0F6D-E611-4560-BC12-DDD79A5BD867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4E4E332-4781-42CC-88E3-E550C516BC3D}"/>
              </a:ext>
            </a:extLst>
          </p:cNvPr>
          <p:cNvSpPr txBox="1"/>
          <p:nvPr/>
        </p:nvSpPr>
        <p:spPr>
          <a:xfrm>
            <a:off x="6435588" y="3390108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ABFED0-9F30-426C-8E35-B1CEA9426EF9}"/>
              </a:ext>
            </a:extLst>
          </p:cNvPr>
          <p:cNvSpPr txBox="1"/>
          <p:nvPr/>
        </p:nvSpPr>
        <p:spPr>
          <a:xfrm>
            <a:off x="6435588" y="4044065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657924-2BA2-4412-B5F7-3E9058183C81}"/>
              </a:ext>
            </a:extLst>
          </p:cNvPr>
          <p:cNvSpPr txBox="1"/>
          <p:nvPr/>
        </p:nvSpPr>
        <p:spPr>
          <a:xfrm>
            <a:off x="6435588" y="4698022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93E73-2930-4B3F-A888-D54E27A03F21}"/>
              </a:ext>
            </a:extLst>
          </p:cNvPr>
          <p:cNvSpPr txBox="1"/>
          <p:nvPr/>
        </p:nvSpPr>
        <p:spPr>
          <a:xfrm>
            <a:off x="6435588" y="5351980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5D217735-EB71-41DC-80CE-C1E1B3ADCE11}"/>
              </a:ext>
            </a:extLst>
          </p:cNvPr>
          <p:cNvSpPr>
            <a:spLocks noChangeAspect="1"/>
          </p:cNvSpPr>
          <p:nvPr/>
        </p:nvSpPr>
        <p:spPr>
          <a:xfrm>
            <a:off x="3753913" y="3255809"/>
            <a:ext cx="281060" cy="2834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918A069-1554-4BC9-904B-C7A9C17E010C}"/>
              </a:ext>
            </a:extLst>
          </p:cNvPr>
          <p:cNvSpPr/>
          <p:nvPr/>
        </p:nvSpPr>
        <p:spPr>
          <a:xfrm>
            <a:off x="3003828" y="3282179"/>
            <a:ext cx="281014" cy="21585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AF8880F5-528F-4EDA-92EF-A5C8615329F3}"/>
              </a:ext>
            </a:extLst>
          </p:cNvPr>
          <p:cNvSpPr/>
          <p:nvPr/>
        </p:nvSpPr>
        <p:spPr>
          <a:xfrm>
            <a:off x="3030199" y="3988312"/>
            <a:ext cx="265107" cy="22878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4B4675BB-B91B-4ECD-A44B-1CEDC3252E9A}"/>
              </a:ext>
            </a:extLst>
          </p:cNvPr>
          <p:cNvSpPr/>
          <p:nvPr/>
        </p:nvSpPr>
        <p:spPr>
          <a:xfrm>
            <a:off x="3768172" y="4002553"/>
            <a:ext cx="252541" cy="2364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1CDC34-7556-4F9A-B441-3BE7B4242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851697"/>
              </p:ext>
            </p:extLst>
          </p:nvPr>
        </p:nvGraphicFramePr>
        <p:xfrm>
          <a:off x="2488223" y="1777196"/>
          <a:ext cx="3006968" cy="297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2">
            <a:extLst>
              <a:ext uri="{FF2B5EF4-FFF2-40B4-BE49-F238E27FC236}">
                <a16:creationId xmlns:a16="http://schemas.microsoft.com/office/drawing/2014/main" id="{8F196BCC-40B0-4BFB-AF92-0B627B2E157D}"/>
              </a:ext>
            </a:extLst>
          </p:cNvPr>
          <p:cNvSpPr/>
          <p:nvPr/>
        </p:nvSpPr>
        <p:spPr>
          <a:xfrm>
            <a:off x="1190893" y="4157836"/>
            <a:ext cx="4456591" cy="1205708"/>
          </a:xfrm>
          <a:custGeom>
            <a:avLst/>
            <a:gdLst/>
            <a:ahLst/>
            <a:cxnLst/>
            <a:rect l="l" t="t" r="r" b="b"/>
            <a:pathLst>
              <a:path w="3459684" h="936000">
                <a:moveTo>
                  <a:pt x="247924" y="360000"/>
                </a:moveTo>
                <a:cubicBezTo>
                  <a:pt x="188277" y="360000"/>
                  <a:pt x="139924" y="408353"/>
                  <a:pt x="139924" y="468000"/>
                </a:cubicBezTo>
                <a:cubicBezTo>
                  <a:pt x="139924" y="527647"/>
                  <a:pt x="188277" y="576000"/>
                  <a:pt x="247924" y="576000"/>
                </a:cubicBezTo>
                <a:cubicBezTo>
                  <a:pt x="307571" y="576000"/>
                  <a:pt x="355924" y="527647"/>
                  <a:pt x="355924" y="468000"/>
                </a:cubicBezTo>
                <a:cubicBezTo>
                  <a:pt x="355924" y="408353"/>
                  <a:pt x="307571" y="360000"/>
                  <a:pt x="247924" y="360000"/>
                </a:cubicBezTo>
                <a:close/>
                <a:moveTo>
                  <a:pt x="468000" y="0"/>
                </a:moveTo>
                <a:cubicBezTo>
                  <a:pt x="662652" y="0"/>
                  <a:pt x="829548" y="118836"/>
                  <a:pt x="899895" y="288000"/>
                </a:cubicBezTo>
                <a:lnTo>
                  <a:pt x="999563" y="288000"/>
                </a:lnTo>
                <a:cubicBezTo>
                  <a:pt x="1026073" y="288000"/>
                  <a:pt x="1047564" y="309491"/>
                  <a:pt x="1047564" y="336001"/>
                </a:cubicBezTo>
                <a:lnTo>
                  <a:pt x="1047564" y="322950"/>
                </a:lnTo>
                <a:lnTo>
                  <a:pt x="3315684" y="322950"/>
                </a:lnTo>
                <a:cubicBezTo>
                  <a:pt x="3395213" y="322950"/>
                  <a:pt x="3459684" y="387421"/>
                  <a:pt x="3459684" y="466950"/>
                </a:cubicBezTo>
                <a:cubicBezTo>
                  <a:pt x="3459684" y="546479"/>
                  <a:pt x="3395213" y="610950"/>
                  <a:pt x="3315684" y="610950"/>
                </a:cubicBezTo>
                <a:lnTo>
                  <a:pt x="1047564" y="610950"/>
                </a:lnTo>
                <a:lnTo>
                  <a:pt x="1047564" y="599999"/>
                </a:lnTo>
                <a:cubicBezTo>
                  <a:pt x="1047564" y="626509"/>
                  <a:pt x="1026073" y="648000"/>
                  <a:pt x="999563" y="648000"/>
                </a:cubicBezTo>
                <a:lnTo>
                  <a:pt x="899895" y="648000"/>
                </a:lnTo>
                <a:cubicBezTo>
                  <a:pt x="829548" y="817164"/>
                  <a:pt x="662652" y="936000"/>
                  <a:pt x="468000" y="936000"/>
                </a:cubicBezTo>
                <a:cubicBezTo>
                  <a:pt x="209531" y="936000"/>
                  <a:pt x="0" y="726469"/>
                  <a:pt x="0" y="468000"/>
                </a:cubicBezTo>
                <a:cubicBezTo>
                  <a:pt x="0" y="209531"/>
                  <a:pt x="209531" y="0"/>
                  <a:pt x="468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8DCE037-C96A-4859-866E-66ED12F58FE5}"/>
              </a:ext>
            </a:extLst>
          </p:cNvPr>
          <p:cNvSpPr/>
          <p:nvPr/>
        </p:nvSpPr>
        <p:spPr>
          <a:xfrm>
            <a:off x="2551480" y="3282499"/>
            <a:ext cx="782551" cy="51991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81F7F4B-5872-49CE-9CF2-D223085385C2}"/>
              </a:ext>
            </a:extLst>
          </p:cNvPr>
          <p:cNvSpPr/>
          <p:nvPr/>
        </p:nvSpPr>
        <p:spPr>
          <a:xfrm>
            <a:off x="3272690" y="2730968"/>
            <a:ext cx="782551" cy="51991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758BD44-AF1A-4D91-9E35-FDAE45F588AA}"/>
              </a:ext>
            </a:extLst>
          </p:cNvPr>
          <p:cNvSpPr/>
          <p:nvPr/>
        </p:nvSpPr>
        <p:spPr>
          <a:xfrm>
            <a:off x="3985109" y="2186980"/>
            <a:ext cx="782551" cy="51991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65F1505-915C-4FF1-8C2E-6EE985940129}"/>
              </a:ext>
            </a:extLst>
          </p:cNvPr>
          <p:cNvSpPr/>
          <p:nvPr/>
        </p:nvSpPr>
        <p:spPr>
          <a:xfrm>
            <a:off x="4697527" y="1643092"/>
            <a:ext cx="782551" cy="5199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33E55-E8A4-4870-AA9F-E2633ECB357B}"/>
              </a:ext>
            </a:extLst>
          </p:cNvPr>
          <p:cNvSpPr txBox="1"/>
          <p:nvPr/>
        </p:nvSpPr>
        <p:spPr>
          <a:xfrm>
            <a:off x="2676857" y="4612437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62E53-B0EC-4795-BE2E-7E090E6D6CA3}"/>
              </a:ext>
            </a:extLst>
          </p:cNvPr>
          <p:cNvSpPr txBox="1"/>
          <p:nvPr/>
        </p:nvSpPr>
        <p:spPr>
          <a:xfrm>
            <a:off x="3392206" y="4612437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8BD6E-3CB8-4127-BAF0-1E5FF6443227}"/>
              </a:ext>
            </a:extLst>
          </p:cNvPr>
          <p:cNvSpPr txBox="1"/>
          <p:nvPr/>
        </p:nvSpPr>
        <p:spPr>
          <a:xfrm>
            <a:off x="4107555" y="4612437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FAD15-0046-4A86-B4BC-F0266093DBAE}"/>
              </a:ext>
            </a:extLst>
          </p:cNvPr>
          <p:cNvSpPr txBox="1"/>
          <p:nvPr/>
        </p:nvSpPr>
        <p:spPr>
          <a:xfrm>
            <a:off x="4822904" y="4612437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90%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76E5F1-27B2-4D84-A4FB-DBFE14E3040E}"/>
              </a:ext>
            </a:extLst>
          </p:cNvPr>
          <p:cNvGrpSpPr/>
          <p:nvPr/>
        </p:nvGrpSpPr>
        <p:grpSpPr>
          <a:xfrm>
            <a:off x="7061244" y="1759675"/>
            <a:ext cx="4320006" cy="923330"/>
            <a:chOff x="3017858" y="4283314"/>
            <a:chExt cx="2205926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4D3280-4C49-421D-A3A4-95D1F1806A30}"/>
                </a:ext>
              </a:extLst>
            </p:cNvPr>
            <p:cNvSpPr txBox="1"/>
            <p:nvPr/>
          </p:nvSpPr>
          <p:spPr>
            <a:xfrm>
              <a:off x="3017861" y="4560313"/>
              <a:ext cx="22059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B0AE88-81FB-4659-8990-2CFD17DABEC5}"/>
                </a:ext>
              </a:extLst>
            </p:cNvPr>
            <p:cNvSpPr txBox="1"/>
            <p:nvPr/>
          </p:nvSpPr>
          <p:spPr>
            <a:xfrm>
              <a:off x="3017858" y="4283314"/>
              <a:ext cx="2205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5BAD57-5C2D-4268-B08E-9C0A61A7247F}"/>
              </a:ext>
            </a:extLst>
          </p:cNvPr>
          <p:cNvGrpSpPr/>
          <p:nvPr/>
        </p:nvGrpSpPr>
        <p:grpSpPr>
          <a:xfrm>
            <a:off x="7061244" y="2887978"/>
            <a:ext cx="4320000" cy="923330"/>
            <a:chOff x="3017861" y="4283314"/>
            <a:chExt cx="220592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358F28-CEF8-46A2-8F7B-0088C1D15C54}"/>
                </a:ext>
              </a:extLst>
            </p:cNvPr>
            <p:cNvSpPr txBox="1"/>
            <p:nvPr/>
          </p:nvSpPr>
          <p:spPr>
            <a:xfrm>
              <a:off x="3017861" y="4560313"/>
              <a:ext cx="2205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E35670-1686-474B-822A-C8B05C603A7D}"/>
                </a:ext>
              </a:extLst>
            </p:cNvPr>
            <p:cNvSpPr txBox="1"/>
            <p:nvPr/>
          </p:nvSpPr>
          <p:spPr>
            <a:xfrm>
              <a:off x="3017861" y="4283314"/>
              <a:ext cx="2205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54F3F4-7FC5-4AD9-9C1C-B43EDB559F3E}"/>
              </a:ext>
            </a:extLst>
          </p:cNvPr>
          <p:cNvGrpSpPr/>
          <p:nvPr/>
        </p:nvGrpSpPr>
        <p:grpSpPr>
          <a:xfrm>
            <a:off x="7061244" y="4016281"/>
            <a:ext cx="4320000" cy="923330"/>
            <a:chOff x="3017861" y="4283314"/>
            <a:chExt cx="220592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BA6A95-6EAC-4601-A3C9-D5C0ABF7614A}"/>
                </a:ext>
              </a:extLst>
            </p:cNvPr>
            <p:cNvSpPr txBox="1"/>
            <p:nvPr/>
          </p:nvSpPr>
          <p:spPr>
            <a:xfrm>
              <a:off x="3017861" y="4560313"/>
              <a:ext cx="2205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93EE66-E05E-4A49-8B9C-B1DC5286A55C}"/>
                </a:ext>
              </a:extLst>
            </p:cNvPr>
            <p:cNvSpPr txBox="1"/>
            <p:nvPr/>
          </p:nvSpPr>
          <p:spPr>
            <a:xfrm>
              <a:off x="3017861" y="4283314"/>
              <a:ext cx="2205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12B4FB-08A9-4209-B88A-EE61274F2DA8}"/>
              </a:ext>
            </a:extLst>
          </p:cNvPr>
          <p:cNvGrpSpPr/>
          <p:nvPr/>
        </p:nvGrpSpPr>
        <p:grpSpPr>
          <a:xfrm>
            <a:off x="7061244" y="5144585"/>
            <a:ext cx="4320000" cy="923330"/>
            <a:chOff x="3017861" y="4283314"/>
            <a:chExt cx="2205922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125FDE-752B-496A-9CAD-457752AFE14A}"/>
                </a:ext>
              </a:extLst>
            </p:cNvPr>
            <p:cNvSpPr txBox="1"/>
            <p:nvPr/>
          </p:nvSpPr>
          <p:spPr>
            <a:xfrm>
              <a:off x="3017861" y="4560313"/>
              <a:ext cx="2205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F50A34-9D37-4325-AF6C-7CE2CD43F56B}"/>
                </a:ext>
              </a:extLst>
            </p:cNvPr>
            <p:cNvSpPr txBox="1"/>
            <p:nvPr/>
          </p:nvSpPr>
          <p:spPr>
            <a:xfrm>
              <a:off x="3017861" y="4283314"/>
              <a:ext cx="2205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2F8E7D5-154F-40D4-9809-2C3CA22949D9}"/>
              </a:ext>
            </a:extLst>
          </p:cNvPr>
          <p:cNvSpPr txBox="1"/>
          <p:nvPr/>
        </p:nvSpPr>
        <p:spPr>
          <a:xfrm>
            <a:off x="861646" y="5459542"/>
            <a:ext cx="521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74C465C-ECDF-4A0F-9FF4-ED1850BE8D19}"/>
              </a:ext>
            </a:extLst>
          </p:cNvPr>
          <p:cNvSpPr/>
          <p:nvPr/>
        </p:nvSpPr>
        <p:spPr>
          <a:xfrm>
            <a:off x="2797961" y="3837893"/>
            <a:ext cx="280218" cy="278871"/>
          </a:xfrm>
          <a:custGeom>
            <a:avLst/>
            <a:gdLst>
              <a:gd name="connsiteX0" fmla="*/ 303653 w 557150"/>
              <a:gd name="connsiteY0" fmla="*/ 300975 h 554472"/>
              <a:gd name="connsiteX1" fmla="*/ 557150 w 557150"/>
              <a:gd name="connsiteY1" fmla="*/ 300975 h 554472"/>
              <a:gd name="connsiteX2" fmla="*/ 557150 w 557150"/>
              <a:gd name="connsiteY2" fmla="*/ 554472 h 554472"/>
              <a:gd name="connsiteX3" fmla="*/ 303653 w 557150"/>
              <a:gd name="connsiteY3" fmla="*/ 554472 h 554472"/>
              <a:gd name="connsiteX4" fmla="*/ 0 w 557150"/>
              <a:gd name="connsiteY4" fmla="*/ 300975 h 554472"/>
              <a:gd name="connsiteX5" fmla="*/ 253497 w 557150"/>
              <a:gd name="connsiteY5" fmla="*/ 300975 h 554472"/>
              <a:gd name="connsiteX6" fmla="*/ 253497 w 557150"/>
              <a:gd name="connsiteY6" fmla="*/ 554472 h 554472"/>
              <a:gd name="connsiteX7" fmla="*/ 0 w 557150"/>
              <a:gd name="connsiteY7" fmla="*/ 554472 h 554472"/>
              <a:gd name="connsiteX8" fmla="*/ 303653 w 557150"/>
              <a:gd name="connsiteY8" fmla="*/ 0 h 554472"/>
              <a:gd name="connsiteX9" fmla="*/ 557150 w 557150"/>
              <a:gd name="connsiteY9" fmla="*/ 0 h 554472"/>
              <a:gd name="connsiteX10" fmla="*/ 557150 w 557150"/>
              <a:gd name="connsiteY10" fmla="*/ 253497 h 554472"/>
              <a:gd name="connsiteX11" fmla="*/ 303653 w 557150"/>
              <a:gd name="connsiteY11" fmla="*/ 253497 h 554472"/>
              <a:gd name="connsiteX12" fmla="*/ 0 w 557150"/>
              <a:gd name="connsiteY12" fmla="*/ 0 h 554472"/>
              <a:gd name="connsiteX13" fmla="*/ 253497 w 557150"/>
              <a:gd name="connsiteY13" fmla="*/ 0 h 554472"/>
              <a:gd name="connsiteX14" fmla="*/ 253497 w 557150"/>
              <a:gd name="connsiteY14" fmla="*/ 253497 h 554472"/>
              <a:gd name="connsiteX15" fmla="*/ 0 w 557150"/>
              <a:gd name="connsiteY15" fmla="*/ 253497 h 55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7150" h="554472">
                <a:moveTo>
                  <a:pt x="303653" y="300975"/>
                </a:moveTo>
                <a:lnTo>
                  <a:pt x="557150" y="300975"/>
                </a:lnTo>
                <a:lnTo>
                  <a:pt x="557150" y="554472"/>
                </a:lnTo>
                <a:lnTo>
                  <a:pt x="303653" y="554472"/>
                </a:lnTo>
                <a:close/>
                <a:moveTo>
                  <a:pt x="0" y="300975"/>
                </a:moveTo>
                <a:lnTo>
                  <a:pt x="253497" y="300975"/>
                </a:lnTo>
                <a:lnTo>
                  <a:pt x="253497" y="554472"/>
                </a:lnTo>
                <a:lnTo>
                  <a:pt x="0" y="554472"/>
                </a:lnTo>
                <a:close/>
                <a:moveTo>
                  <a:pt x="303653" y="0"/>
                </a:moveTo>
                <a:lnTo>
                  <a:pt x="557150" y="0"/>
                </a:lnTo>
                <a:lnTo>
                  <a:pt x="557150" y="253497"/>
                </a:lnTo>
                <a:lnTo>
                  <a:pt x="303653" y="253497"/>
                </a:lnTo>
                <a:close/>
                <a:moveTo>
                  <a:pt x="0" y="0"/>
                </a:moveTo>
                <a:lnTo>
                  <a:pt x="253497" y="0"/>
                </a:lnTo>
                <a:lnTo>
                  <a:pt x="253497" y="253497"/>
                </a:lnTo>
                <a:lnTo>
                  <a:pt x="0" y="253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CA3E5C4-E57B-4AF6-891F-C9E058E82FCE}"/>
              </a:ext>
            </a:extLst>
          </p:cNvPr>
          <p:cNvSpPr/>
          <p:nvPr/>
        </p:nvSpPr>
        <p:spPr>
          <a:xfrm>
            <a:off x="3509003" y="3282499"/>
            <a:ext cx="280218" cy="278871"/>
          </a:xfrm>
          <a:custGeom>
            <a:avLst/>
            <a:gdLst>
              <a:gd name="connsiteX0" fmla="*/ 303653 w 557150"/>
              <a:gd name="connsiteY0" fmla="*/ 300975 h 554472"/>
              <a:gd name="connsiteX1" fmla="*/ 557150 w 557150"/>
              <a:gd name="connsiteY1" fmla="*/ 300975 h 554472"/>
              <a:gd name="connsiteX2" fmla="*/ 557150 w 557150"/>
              <a:gd name="connsiteY2" fmla="*/ 554472 h 554472"/>
              <a:gd name="connsiteX3" fmla="*/ 303653 w 557150"/>
              <a:gd name="connsiteY3" fmla="*/ 554472 h 554472"/>
              <a:gd name="connsiteX4" fmla="*/ 0 w 557150"/>
              <a:gd name="connsiteY4" fmla="*/ 300975 h 554472"/>
              <a:gd name="connsiteX5" fmla="*/ 253497 w 557150"/>
              <a:gd name="connsiteY5" fmla="*/ 300975 h 554472"/>
              <a:gd name="connsiteX6" fmla="*/ 253497 w 557150"/>
              <a:gd name="connsiteY6" fmla="*/ 554472 h 554472"/>
              <a:gd name="connsiteX7" fmla="*/ 0 w 557150"/>
              <a:gd name="connsiteY7" fmla="*/ 554472 h 554472"/>
              <a:gd name="connsiteX8" fmla="*/ 303653 w 557150"/>
              <a:gd name="connsiteY8" fmla="*/ 0 h 554472"/>
              <a:gd name="connsiteX9" fmla="*/ 557150 w 557150"/>
              <a:gd name="connsiteY9" fmla="*/ 0 h 554472"/>
              <a:gd name="connsiteX10" fmla="*/ 557150 w 557150"/>
              <a:gd name="connsiteY10" fmla="*/ 253497 h 554472"/>
              <a:gd name="connsiteX11" fmla="*/ 303653 w 557150"/>
              <a:gd name="connsiteY11" fmla="*/ 253497 h 554472"/>
              <a:gd name="connsiteX12" fmla="*/ 0 w 557150"/>
              <a:gd name="connsiteY12" fmla="*/ 0 h 554472"/>
              <a:gd name="connsiteX13" fmla="*/ 253497 w 557150"/>
              <a:gd name="connsiteY13" fmla="*/ 0 h 554472"/>
              <a:gd name="connsiteX14" fmla="*/ 253497 w 557150"/>
              <a:gd name="connsiteY14" fmla="*/ 253497 h 554472"/>
              <a:gd name="connsiteX15" fmla="*/ 0 w 557150"/>
              <a:gd name="connsiteY15" fmla="*/ 253497 h 55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7150" h="554472">
                <a:moveTo>
                  <a:pt x="303653" y="300975"/>
                </a:moveTo>
                <a:lnTo>
                  <a:pt x="557150" y="300975"/>
                </a:lnTo>
                <a:lnTo>
                  <a:pt x="557150" y="554472"/>
                </a:lnTo>
                <a:lnTo>
                  <a:pt x="303653" y="554472"/>
                </a:lnTo>
                <a:close/>
                <a:moveTo>
                  <a:pt x="0" y="300975"/>
                </a:moveTo>
                <a:lnTo>
                  <a:pt x="253497" y="300975"/>
                </a:lnTo>
                <a:lnTo>
                  <a:pt x="253497" y="554472"/>
                </a:lnTo>
                <a:lnTo>
                  <a:pt x="0" y="554472"/>
                </a:lnTo>
                <a:close/>
                <a:moveTo>
                  <a:pt x="303653" y="0"/>
                </a:moveTo>
                <a:lnTo>
                  <a:pt x="557150" y="0"/>
                </a:lnTo>
                <a:lnTo>
                  <a:pt x="557150" y="253497"/>
                </a:lnTo>
                <a:lnTo>
                  <a:pt x="303653" y="253497"/>
                </a:lnTo>
                <a:close/>
                <a:moveTo>
                  <a:pt x="0" y="0"/>
                </a:moveTo>
                <a:lnTo>
                  <a:pt x="253497" y="0"/>
                </a:lnTo>
                <a:lnTo>
                  <a:pt x="253497" y="253497"/>
                </a:lnTo>
                <a:lnTo>
                  <a:pt x="0" y="253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73A417A-48F1-46AF-8BEC-F5F0A07DA249}"/>
              </a:ext>
            </a:extLst>
          </p:cNvPr>
          <p:cNvSpPr/>
          <p:nvPr/>
        </p:nvSpPr>
        <p:spPr>
          <a:xfrm>
            <a:off x="4224352" y="2747968"/>
            <a:ext cx="280218" cy="278871"/>
          </a:xfrm>
          <a:custGeom>
            <a:avLst/>
            <a:gdLst>
              <a:gd name="connsiteX0" fmla="*/ 303653 w 557150"/>
              <a:gd name="connsiteY0" fmla="*/ 300975 h 554472"/>
              <a:gd name="connsiteX1" fmla="*/ 557150 w 557150"/>
              <a:gd name="connsiteY1" fmla="*/ 300975 h 554472"/>
              <a:gd name="connsiteX2" fmla="*/ 557150 w 557150"/>
              <a:gd name="connsiteY2" fmla="*/ 554472 h 554472"/>
              <a:gd name="connsiteX3" fmla="*/ 303653 w 557150"/>
              <a:gd name="connsiteY3" fmla="*/ 554472 h 554472"/>
              <a:gd name="connsiteX4" fmla="*/ 0 w 557150"/>
              <a:gd name="connsiteY4" fmla="*/ 300975 h 554472"/>
              <a:gd name="connsiteX5" fmla="*/ 253497 w 557150"/>
              <a:gd name="connsiteY5" fmla="*/ 300975 h 554472"/>
              <a:gd name="connsiteX6" fmla="*/ 253497 w 557150"/>
              <a:gd name="connsiteY6" fmla="*/ 554472 h 554472"/>
              <a:gd name="connsiteX7" fmla="*/ 0 w 557150"/>
              <a:gd name="connsiteY7" fmla="*/ 554472 h 554472"/>
              <a:gd name="connsiteX8" fmla="*/ 303653 w 557150"/>
              <a:gd name="connsiteY8" fmla="*/ 0 h 554472"/>
              <a:gd name="connsiteX9" fmla="*/ 557150 w 557150"/>
              <a:gd name="connsiteY9" fmla="*/ 0 h 554472"/>
              <a:gd name="connsiteX10" fmla="*/ 557150 w 557150"/>
              <a:gd name="connsiteY10" fmla="*/ 253497 h 554472"/>
              <a:gd name="connsiteX11" fmla="*/ 303653 w 557150"/>
              <a:gd name="connsiteY11" fmla="*/ 253497 h 554472"/>
              <a:gd name="connsiteX12" fmla="*/ 0 w 557150"/>
              <a:gd name="connsiteY12" fmla="*/ 0 h 554472"/>
              <a:gd name="connsiteX13" fmla="*/ 253497 w 557150"/>
              <a:gd name="connsiteY13" fmla="*/ 0 h 554472"/>
              <a:gd name="connsiteX14" fmla="*/ 253497 w 557150"/>
              <a:gd name="connsiteY14" fmla="*/ 253497 h 554472"/>
              <a:gd name="connsiteX15" fmla="*/ 0 w 557150"/>
              <a:gd name="connsiteY15" fmla="*/ 253497 h 55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7150" h="554472">
                <a:moveTo>
                  <a:pt x="303653" y="300975"/>
                </a:moveTo>
                <a:lnTo>
                  <a:pt x="557150" y="300975"/>
                </a:lnTo>
                <a:lnTo>
                  <a:pt x="557150" y="554472"/>
                </a:lnTo>
                <a:lnTo>
                  <a:pt x="303653" y="554472"/>
                </a:lnTo>
                <a:close/>
                <a:moveTo>
                  <a:pt x="0" y="300975"/>
                </a:moveTo>
                <a:lnTo>
                  <a:pt x="253497" y="300975"/>
                </a:lnTo>
                <a:lnTo>
                  <a:pt x="253497" y="554472"/>
                </a:lnTo>
                <a:lnTo>
                  <a:pt x="0" y="554472"/>
                </a:lnTo>
                <a:close/>
                <a:moveTo>
                  <a:pt x="303653" y="0"/>
                </a:moveTo>
                <a:lnTo>
                  <a:pt x="557150" y="0"/>
                </a:lnTo>
                <a:lnTo>
                  <a:pt x="557150" y="253497"/>
                </a:lnTo>
                <a:lnTo>
                  <a:pt x="303653" y="253497"/>
                </a:lnTo>
                <a:close/>
                <a:moveTo>
                  <a:pt x="0" y="0"/>
                </a:moveTo>
                <a:lnTo>
                  <a:pt x="253497" y="0"/>
                </a:lnTo>
                <a:lnTo>
                  <a:pt x="253497" y="253497"/>
                </a:lnTo>
                <a:lnTo>
                  <a:pt x="0" y="253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2973785-E953-4A30-8AC1-F7EFA90CA90B}"/>
              </a:ext>
            </a:extLst>
          </p:cNvPr>
          <p:cNvSpPr/>
          <p:nvPr/>
        </p:nvSpPr>
        <p:spPr>
          <a:xfrm>
            <a:off x="4939701" y="2174005"/>
            <a:ext cx="280218" cy="278871"/>
          </a:xfrm>
          <a:custGeom>
            <a:avLst/>
            <a:gdLst>
              <a:gd name="connsiteX0" fmla="*/ 303653 w 557150"/>
              <a:gd name="connsiteY0" fmla="*/ 300975 h 554472"/>
              <a:gd name="connsiteX1" fmla="*/ 557150 w 557150"/>
              <a:gd name="connsiteY1" fmla="*/ 300975 h 554472"/>
              <a:gd name="connsiteX2" fmla="*/ 557150 w 557150"/>
              <a:gd name="connsiteY2" fmla="*/ 554472 h 554472"/>
              <a:gd name="connsiteX3" fmla="*/ 303653 w 557150"/>
              <a:gd name="connsiteY3" fmla="*/ 554472 h 554472"/>
              <a:gd name="connsiteX4" fmla="*/ 0 w 557150"/>
              <a:gd name="connsiteY4" fmla="*/ 300975 h 554472"/>
              <a:gd name="connsiteX5" fmla="*/ 253497 w 557150"/>
              <a:gd name="connsiteY5" fmla="*/ 300975 h 554472"/>
              <a:gd name="connsiteX6" fmla="*/ 253497 w 557150"/>
              <a:gd name="connsiteY6" fmla="*/ 554472 h 554472"/>
              <a:gd name="connsiteX7" fmla="*/ 0 w 557150"/>
              <a:gd name="connsiteY7" fmla="*/ 554472 h 554472"/>
              <a:gd name="connsiteX8" fmla="*/ 303653 w 557150"/>
              <a:gd name="connsiteY8" fmla="*/ 0 h 554472"/>
              <a:gd name="connsiteX9" fmla="*/ 557150 w 557150"/>
              <a:gd name="connsiteY9" fmla="*/ 0 h 554472"/>
              <a:gd name="connsiteX10" fmla="*/ 557150 w 557150"/>
              <a:gd name="connsiteY10" fmla="*/ 253497 h 554472"/>
              <a:gd name="connsiteX11" fmla="*/ 303653 w 557150"/>
              <a:gd name="connsiteY11" fmla="*/ 253497 h 554472"/>
              <a:gd name="connsiteX12" fmla="*/ 0 w 557150"/>
              <a:gd name="connsiteY12" fmla="*/ 0 h 554472"/>
              <a:gd name="connsiteX13" fmla="*/ 253497 w 557150"/>
              <a:gd name="connsiteY13" fmla="*/ 0 h 554472"/>
              <a:gd name="connsiteX14" fmla="*/ 253497 w 557150"/>
              <a:gd name="connsiteY14" fmla="*/ 253497 h 554472"/>
              <a:gd name="connsiteX15" fmla="*/ 0 w 557150"/>
              <a:gd name="connsiteY15" fmla="*/ 253497 h 554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7150" h="554472">
                <a:moveTo>
                  <a:pt x="303653" y="300975"/>
                </a:moveTo>
                <a:lnTo>
                  <a:pt x="557150" y="300975"/>
                </a:lnTo>
                <a:lnTo>
                  <a:pt x="557150" y="554472"/>
                </a:lnTo>
                <a:lnTo>
                  <a:pt x="303653" y="554472"/>
                </a:lnTo>
                <a:close/>
                <a:moveTo>
                  <a:pt x="0" y="300975"/>
                </a:moveTo>
                <a:lnTo>
                  <a:pt x="253497" y="300975"/>
                </a:lnTo>
                <a:lnTo>
                  <a:pt x="253497" y="554472"/>
                </a:lnTo>
                <a:lnTo>
                  <a:pt x="0" y="554472"/>
                </a:lnTo>
                <a:close/>
                <a:moveTo>
                  <a:pt x="303653" y="0"/>
                </a:moveTo>
                <a:lnTo>
                  <a:pt x="557150" y="0"/>
                </a:lnTo>
                <a:lnTo>
                  <a:pt x="557150" y="253497"/>
                </a:lnTo>
                <a:lnTo>
                  <a:pt x="303653" y="253497"/>
                </a:lnTo>
                <a:close/>
                <a:moveTo>
                  <a:pt x="0" y="0"/>
                </a:moveTo>
                <a:lnTo>
                  <a:pt x="253497" y="0"/>
                </a:lnTo>
                <a:lnTo>
                  <a:pt x="253497" y="253497"/>
                </a:lnTo>
                <a:lnTo>
                  <a:pt x="0" y="253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250682-C9BD-41CE-87D4-8282DE51F714}"/>
              </a:ext>
            </a:extLst>
          </p:cNvPr>
          <p:cNvGrpSpPr/>
          <p:nvPr/>
        </p:nvGrpSpPr>
        <p:grpSpPr>
          <a:xfrm>
            <a:off x="6364862" y="1868311"/>
            <a:ext cx="613166" cy="621231"/>
            <a:chOff x="6322548" y="1877582"/>
            <a:chExt cx="613166" cy="62123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191E355-B385-464D-8236-1A5AC1FDC1CF}"/>
                </a:ext>
              </a:extLst>
            </p:cNvPr>
            <p:cNvSpPr/>
            <p:nvPr/>
          </p:nvSpPr>
          <p:spPr>
            <a:xfrm>
              <a:off x="6364862" y="1927963"/>
              <a:ext cx="570852" cy="570850"/>
            </a:xfrm>
            <a:prstGeom prst="roundRect">
              <a:avLst/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2DD908B-90E1-42E5-B66A-C6DBB72081E7}"/>
                </a:ext>
              </a:extLst>
            </p:cNvPr>
            <p:cNvSpPr/>
            <p:nvPr/>
          </p:nvSpPr>
          <p:spPr>
            <a:xfrm>
              <a:off x="6322548" y="1877582"/>
              <a:ext cx="570852" cy="5708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2AD356-984C-4785-83DC-D9E4C92367E4}"/>
                </a:ext>
              </a:extLst>
            </p:cNvPr>
            <p:cNvSpPr txBox="1"/>
            <p:nvPr/>
          </p:nvSpPr>
          <p:spPr>
            <a:xfrm>
              <a:off x="6322548" y="1932175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4A5FCAD-71BE-41B0-9FAC-324EA6248971}"/>
              </a:ext>
            </a:extLst>
          </p:cNvPr>
          <p:cNvGrpSpPr/>
          <p:nvPr/>
        </p:nvGrpSpPr>
        <p:grpSpPr>
          <a:xfrm>
            <a:off x="6364862" y="2996614"/>
            <a:ext cx="613166" cy="621231"/>
            <a:chOff x="10362679" y="1877582"/>
            <a:chExt cx="613166" cy="621231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A88F3C0-7475-4C11-A7FD-CF8A9D883211}"/>
                </a:ext>
              </a:extLst>
            </p:cNvPr>
            <p:cNvSpPr/>
            <p:nvPr/>
          </p:nvSpPr>
          <p:spPr>
            <a:xfrm>
              <a:off x="10404993" y="1927963"/>
              <a:ext cx="570852" cy="570850"/>
            </a:xfrm>
            <a:prstGeom prst="roundRect">
              <a:avLst/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1D787F4-C898-47D0-B9EC-1FEA48CBF82D}"/>
                </a:ext>
              </a:extLst>
            </p:cNvPr>
            <p:cNvSpPr/>
            <p:nvPr/>
          </p:nvSpPr>
          <p:spPr>
            <a:xfrm>
              <a:off x="10362679" y="1877582"/>
              <a:ext cx="570852" cy="5708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982D77-AF11-4B59-9312-DF902E25FCCD}"/>
                </a:ext>
              </a:extLst>
            </p:cNvPr>
            <p:cNvSpPr txBox="1"/>
            <p:nvPr/>
          </p:nvSpPr>
          <p:spPr>
            <a:xfrm>
              <a:off x="10362679" y="1932175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071039-BEB9-4558-99FB-ABCDEE7A9B95}"/>
              </a:ext>
            </a:extLst>
          </p:cNvPr>
          <p:cNvGrpSpPr/>
          <p:nvPr/>
        </p:nvGrpSpPr>
        <p:grpSpPr>
          <a:xfrm>
            <a:off x="6364862" y="4124917"/>
            <a:ext cx="613166" cy="621231"/>
            <a:chOff x="6322548" y="4750854"/>
            <a:chExt cx="613166" cy="621231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81418E9-453A-46BE-8CD8-C8D1FB9F6C25}"/>
                </a:ext>
              </a:extLst>
            </p:cNvPr>
            <p:cNvSpPr/>
            <p:nvPr/>
          </p:nvSpPr>
          <p:spPr>
            <a:xfrm>
              <a:off x="6364862" y="4801235"/>
              <a:ext cx="570852" cy="570850"/>
            </a:xfrm>
            <a:prstGeom prst="roundRect">
              <a:avLst/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C736D21-609B-47C9-BEB7-3114F5D18736}"/>
                </a:ext>
              </a:extLst>
            </p:cNvPr>
            <p:cNvSpPr/>
            <p:nvPr/>
          </p:nvSpPr>
          <p:spPr>
            <a:xfrm>
              <a:off x="6322548" y="4750854"/>
              <a:ext cx="570852" cy="5708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4273A1-863E-41AE-9226-8715721AF20C}"/>
                </a:ext>
              </a:extLst>
            </p:cNvPr>
            <p:cNvSpPr txBox="1"/>
            <p:nvPr/>
          </p:nvSpPr>
          <p:spPr>
            <a:xfrm>
              <a:off x="6322548" y="4805447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CE6E00-CC0B-418F-B4DF-E38442B21E60}"/>
              </a:ext>
            </a:extLst>
          </p:cNvPr>
          <p:cNvGrpSpPr/>
          <p:nvPr/>
        </p:nvGrpSpPr>
        <p:grpSpPr>
          <a:xfrm>
            <a:off x="6364862" y="5253221"/>
            <a:ext cx="613166" cy="621231"/>
            <a:chOff x="10362679" y="4750854"/>
            <a:chExt cx="613166" cy="62123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97343CF-71F8-486D-B0A1-5509E4E50F66}"/>
                </a:ext>
              </a:extLst>
            </p:cNvPr>
            <p:cNvSpPr/>
            <p:nvPr/>
          </p:nvSpPr>
          <p:spPr>
            <a:xfrm>
              <a:off x="10404993" y="4801235"/>
              <a:ext cx="570852" cy="570850"/>
            </a:xfrm>
            <a:prstGeom prst="roundRect">
              <a:avLst/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E121C12-9D6B-4C44-901E-68318CB58B38}"/>
                </a:ext>
              </a:extLst>
            </p:cNvPr>
            <p:cNvSpPr/>
            <p:nvPr/>
          </p:nvSpPr>
          <p:spPr>
            <a:xfrm>
              <a:off x="10362679" y="4750854"/>
              <a:ext cx="570852" cy="57085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D35D19-8561-435B-96A4-9B6B8FB97701}"/>
                </a:ext>
              </a:extLst>
            </p:cNvPr>
            <p:cNvSpPr txBox="1"/>
            <p:nvPr/>
          </p:nvSpPr>
          <p:spPr>
            <a:xfrm>
              <a:off x="10362679" y="4805447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70621FF-FE14-4419-A3FE-2690271BDD18}"/>
              </a:ext>
            </a:extLst>
          </p:cNvPr>
          <p:cNvSpPr/>
          <p:nvPr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6767BF-66DC-46EA-B745-9C4ACB0C6D8F}"/>
              </a:ext>
            </a:extLst>
          </p:cNvPr>
          <p:cNvSpPr txBox="1"/>
          <p:nvPr/>
        </p:nvSpPr>
        <p:spPr>
          <a:xfrm>
            <a:off x="677972" y="4434539"/>
            <a:ext cx="3079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7A5267-DCF1-4956-A3D0-B05C5F7CE0B0}"/>
              </a:ext>
            </a:extLst>
          </p:cNvPr>
          <p:cNvSpPr txBox="1"/>
          <p:nvPr/>
        </p:nvSpPr>
        <p:spPr>
          <a:xfrm>
            <a:off x="677973" y="418098"/>
            <a:ext cx="3414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DD6E4AEE-9581-4C3C-9930-76523C4E51E1}"/>
              </a:ext>
            </a:extLst>
          </p:cNvPr>
          <p:cNvSpPr txBox="1">
            <a:spLocks/>
          </p:cNvSpPr>
          <p:nvPr/>
        </p:nvSpPr>
        <p:spPr>
          <a:xfrm>
            <a:off x="8832304" y="1232756"/>
            <a:ext cx="3059488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C2D5A4-A557-4D54-8AFB-66074BFDC019}"/>
              </a:ext>
            </a:extLst>
          </p:cNvPr>
          <p:cNvSpPr txBox="1"/>
          <p:nvPr/>
        </p:nvSpPr>
        <p:spPr>
          <a:xfrm>
            <a:off x="9144000" y="3880541"/>
            <a:ext cx="23849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 Placeholder 13">
            <a:extLst>
              <a:ext uri="{FF2B5EF4-FFF2-40B4-BE49-F238E27FC236}">
                <a16:creationId xmlns:a16="http://schemas.microsoft.com/office/drawing/2014/main" id="{B22DA098-1C37-4F5B-B2ED-0C45BC428AAD}"/>
              </a:ext>
            </a:extLst>
          </p:cNvPr>
          <p:cNvSpPr txBox="1">
            <a:spLocks/>
          </p:cNvSpPr>
          <p:nvPr/>
        </p:nvSpPr>
        <p:spPr>
          <a:xfrm>
            <a:off x="9144000" y="418098"/>
            <a:ext cx="2384907" cy="133214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DC7252-FAB8-4FDE-BF44-9D6B122A2DC0}"/>
              </a:ext>
            </a:extLst>
          </p:cNvPr>
          <p:cNvSpPr txBox="1"/>
          <p:nvPr/>
        </p:nvSpPr>
        <p:spPr>
          <a:xfrm>
            <a:off x="677972" y="3258603"/>
            <a:ext cx="3079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86A35-3B20-4E6D-9B09-8DB16E2F6EB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3E997BB-3398-45F5-A5CC-87972195E20E}"/>
              </a:ext>
            </a:extLst>
          </p:cNvPr>
          <p:cNvGrpSpPr/>
          <p:nvPr/>
        </p:nvGrpSpPr>
        <p:grpSpPr>
          <a:xfrm>
            <a:off x="927372" y="1821690"/>
            <a:ext cx="3856769" cy="2141190"/>
            <a:chOff x="2183187" y="1821689"/>
            <a:chExt cx="2797876" cy="2141190"/>
          </a:xfrm>
        </p:grpSpPr>
        <p:sp>
          <p:nvSpPr>
            <p:cNvPr id="4" name="Pentagon 3">
              <a:extLst>
                <a:ext uri="{FF2B5EF4-FFF2-40B4-BE49-F238E27FC236}">
                  <a16:creationId xmlns:a16="http://schemas.microsoft.com/office/drawing/2014/main" id="{90330FA2-10E5-4CB3-BEDF-2F0F558BEE37}"/>
                </a:ext>
              </a:extLst>
            </p:cNvPr>
            <p:cNvSpPr/>
            <p:nvPr/>
          </p:nvSpPr>
          <p:spPr>
            <a:xfrm>
              <a:off x="2291111" y="1910879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Pentagon 12">
              <a:extLst>
                <a:ext uri="{FF2B5EF4-FFF2-40B4-BE49-F238E27FC236}">
                  <a16:creationId xmlns:a16="http://schemas.microsoft.com/office/drawing/2014/main" id="{C4C78A5E-84A1-4930-8E74-9512C0487331}"/>
                </a:ext>
              </a:extLst>
            </p:cNvPr>
            <p:cNvSpPr/>
            <p:nvPr/>
          </p:nvSpPr>
          <p:spPr>
            <a:xfrm>
              <a:off x="2183187" y="1821689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" name="그룹 39">
            <a:extLst>
              <a:ext uri="{FF2B5EF4-FFF2-40B4-BE49-F238E27FC236}">
                <a16:creationId xmlns:a16="http://schemas.microsoft.com/office/drawing/2014/main" id="{42E7CB81-4767-408F-81C7-B348B024CA1D}"/>
              </a:ext>
            </a:extLst>
          </p:cNvPr>
          <p:cNvGrpSpPr/>
          <p:nvPr/>
        </p:nvGrpSpPr>
        <p:grpSpPr>
          <a:xfrm>
            <a:off x="927370" y="4005066"/>
            <a:ext cx="3856770" cy="2141189"/>
            <a:chOff x="2183186" y="4005065"/>
            <a:chExt cx="2797877" cy="2141189"/>
          </a:xfrm>
        </p:grpSpPr>
        <p:sp>
          <p:nvSpPr>
            <p:cNvPr id="7" name="Pentagon 4">
              <a:extLst>
                <a:ext uri="{FF2B5EF4-FFF2-40B4-BE49-F238E27FC236}">
                  <a16:creationId xmlns:a16="http://schemas.microsoft.com/office/drawing/2014/main" id="{E0F97CBE-010F-451E-B886-5597A296ADD0}"/>
                </a:ext>
              </a:extLst>
            </p:cNvPr>
            <p:cNvSpPr/>
            <p:nvPr/>
          </p:nvSpPr>
          <p:spPr>
            <a:xfrm>
              <a:off x="2291111" y="4094254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Pentagon 13">
              <a:extLst>
                <a:ext uri="{FF2B5EF4-FFF2-40B4-BE49-F238E27FC236}">
                  <a16:creationId xmlns:a16="http://schemas.microsoft.com/office/drawing/2014/main" id="{B1C4A8FF-21C7-4CA8-B898-E88AE5FA479E}"/>
                </a:ext>
              </a:extLst>
            </p:cNvPr>
            <p:cNvSpPr/>
            <p:nvPr/>
          </p:nvSpPr>
          <p:spPr>
            <a:xfrm>
              <a:off x="2183186" y="4005065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" name="그룹 37">
            <a:extLst>
              <a:ext uri="{FF2B5EF4-FFF2-40B4-BE49-F238E27FC236}">
                <a16:creationId xmlns:a16="http://schemas.microsoft.com/office/drawing/2014/main" id="{2AC66F86-F2A1-4CD6-A75E-5BC746C9C944}"/>
              </a:ext>
            </a:extLst>
          </p:cNvPr>
          <p:cNvGrpSpPr/>
          <p:nvPr/>
        </p:nvGrpSpPr>
        <p:grpSpPr>
          <a:xfrm>
            <a:off x="7428471" y="1821690"/>
            <a:ext cx="3836159" cy="2141190"/>
            <a:chOff x="7232588" y="1821689"/>
            <a:chExt cx="2785753" cy="2141190"/>
          </a:xfrm>
        </p:grpSpPr>
        <p:sp>
          <p:nvSpPr>
            <p:cNvPr id="10" name="Pentagon 6">
              <a:extLst>
                <a:ext uri="{FF2B5EF4-FFF2-40B4-BE49-F238E27FC236}">
                  <a16:creationId xmlns:a16="http://schemas.microsoft.com/office/drawing/2014/main" id="{85AF7CEA-D0DB-49C3-B1AF-FE319A446B49}"/>
                </a:ext>
              </a:extLst>
            </p:cNvPr>
            <p:cNvSpPr/>
            <p:nvPr/>
          </p:nvSpPr>
          <p:spPr>
            <a:xfrm rot="10800000">
              <a:off x="7232588" y="191087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Pentagon 14">
              <a:extLst>
                <a:ext uri="{FF2B5EF4-FFF2-40B4-BE49-F238E27FC236}">
                  <a16:creationId xmlns:a16="http://schemas.microsoft.com/office/drawing/2014/main" id="{D5A00B39-831D-47BC-B6DE-4EE36D5D4B2A}"/>
                </a:ext>
              </a:extLst>
            </p:cNvPr>
            <p:cNvSpPr/>
            <p:nvPr/>
          </p:nvSpPr>
          <p:spPr>
            <a:xfrm rot="10800000">
              <a:off x="7325655" y="182168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" name="그룹 38">
            <a:extLst>
              <a:ext uri="{FF2B5EF4-FFF2-40B4-BE49-F238E27FC236}">
                <a16:creationId xmlns:a16="http://schemas.microsoft.com/office/drawing/2014/main" id="{1F43F497-763C-4D06-9ECD-837FFD865303}"/>
              </a:ext>
            </a:extLst>
          </p:cNvPr>
          <p:cNvGrpSpPr/>
          <p:nvPr/>
        </p:nvGrpSpPr>
        <p:grpSpPr>
          <a:xfrm>
            <a:off x="7428471" y="4005065"/>
            <a:ext cx="3836159" cy="2141189"/>
            <a:chOff x="7232588" y="4005064"/>
            <a:chExt cx="2785753" cy="2141189"/>
          </a:xfrm>
        </p:grpSpPr>
        <p:sp>
          <p:nvSpPr>
            <p:cNvPr id="13" name="Pentagon 5">
              <a:extLst>
                <a:ext uri="{FF2B5EF4-FFF2-40B4-BE49-F238E27FC236}">
                  <a16:creationId xmlns:a16="http://schemas.microsoft.com/office/drawing/2014/main" id="{F3C8BA19-D4F9-4243-8627-E2CB0CC104DF}"/>
                </a:ext>
              </a:extLst>
            </p:cNvPr>
            <p:cNvSpPr/>
            <p:nvPr/>
          </p:nvSpPr>
          <p:spPr>
            <a:xfrm rot="10800000">
              <a:off x="7232588" y="4094253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Pentagon 15">
              <a:extLst>
                <a:ext uri="{FF2B5EF4-FFF2-40B4-BE49-F238E27FC236}">
                  <a16:creationId xmlns:a16="http://schemas.microsoft.com/office/drawing/2014/main" id="{EB913E24-BB4D-410E-B443-FFF0689B875F}"/>
                </a:ext>
              </a:extLst>
            </p:cNvPr>
            <p:cNvSpPr/>
            <p:nvPr/>
          </p:nvSpPr>
          <p:spPr>
            <a:xfrm rot="10800000">
              <a:off x="7325655" y="4005064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EAF821-5930-4C88-8E12-E9F029503400}"/>
              </a:ext>
            </a:extLst>
          </p:cNvPr>
          <p:cNvGrpSpPr/>
          <p:nvPr/>
        </p:nvGrpSpPr>
        <p:grpSpPr>
          <a:xfrm>
            <a:off x="8306098" y="2209742"/>
            <a:ext cx="2715342" cy="1292662"/>
            <a:chOff x="6182612" y="1992630"/>
            <a:chExt cx="2282525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92DA78-559E-45B5-8B87-79DC4A8BA70D}"/>
                </a:ext>
              </a:extLst>
            </p:cNvPr>
            <p:cNvSpPr txBox="1"/>
            <p:nvPr/>
          </p:nvSpPr>
          <p:spPr>
            <a:xfrm>
              <a:off x="6187437" y="2269629"/>
              <a:ext cx="22777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D315F9-2B7B-4E9A-9145-B12793CC1ACE}"/>
                </a:ext>
              </a:extLst>
            </p:cNvPr>
            <p:cNvSpPr txBox="1"/>
            <p:nvPr/>
          </p:nvSpPr>
          <p:spPr>
            <a:xfrm>
              <a:off x="6182612" y="1992630"/>
              <a:ext cx="2258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WEAKNESS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3EE740-9D9A-4298-9D93-83A7AB86C529}"/>
              </a:ext>
            </a:extLst>
          </p:cNvPr>
          <p:cNvGrpSpPr/>
          <p:nvPr/>
        </p:nvGrpSpPr>
        <p:grpSpPr>
          <a:xfrm>
            <a:off x="1201607" y="2209742"/>
            <a:ext cx="2759780" cy="1292662"/>
            <a:chOff x="3017859" y="4283314"/>
            <a:chExt cx="1890849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18568E-4FFF-4EE5-9E5A-A2BFB2650DD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8EDABB-7F82-4BBD-8132-A58214005CF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STRENGTHS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EA486B-377E-46BA-9203-9E48A85938E3}"/>
              </a:ext>
            </a:extLst>
          </p:cNvPr>
          <p:cNvGrpSpPr/>
          <p:nvPr/>
        </p:nvGrpSpPr>
        <p:grpSpPr>
          <a:xfrm>
            <a:off x="8306098" y="4393116"/>
            <a:ext cx="2715342" cy="1292662"/>
            <a:chOff x="3017859" y="4283314"/>
            <a:chExt cx="1890849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08DFA9-2B44-4959-B32D-F34BD61F2B3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255F2A-6E9A-4986-AE34-35453F3EA048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THREATS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A9ED73-52BC-40C0-9460-F4F58EF6A7E0}"/>
              </a:ext>
            </a:extLst>
          </p:cNvPr>
          <p:cNvGrpSpPr/>
          <p:nvPr/>
        </p:nvGrpSpPr>
        <p:grpSpPr>
          <a:xfrm>
            <a:off x="1201607" y="4393116"/>
            <a:ext cx="2759780" cy="1292662"/>
            <a:chOff x="3017859" y="4283314"/>
            <a:chExt cx="1890849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F75E65-8B40-4C68-81DD-8E3D6113C77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897F37-E7C0-4F92-BA3E-51C8321B84C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OPPORTUNITIES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7" name="그룹 41">
            <a:extLst>
              <a:ext uri="{FF2B5EF4-FFF2-40B4-BE49-F238E27FC236}">
                <a16:creationId xmlns:a16="http://schemas.microsoft.com/office/drawing/2014/main" id="{6F7188EC-D6F6-4A57-9B31-D4E60B6BBD58}"/>
              </a:ext>
            </a:extLst>
          </p:cNvPr>
          <p:cNvGrpSpPr/>
          <p:nvPr/>
        </p:nvGrpSpPr>
        <p:grpSpPr>
          <a:xfrm>
            <a:off x="4790215" y="2634079"/>
            <a:ext cx="2599492" cy="2599492"/>
            <a:chOff x="4790215" y="2634079"/>
            <a:chExt cx="2599492" cy="259949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8DED30-9F42-4B14-98F5-C578442A1A7E}"/>
                </a:ext>
              </a:extLst>
            </p:cNvPr>
            <p:cNvSpPr/>
            <p:nvPr/>
          </p:nvSpPr>
          <p:spPr>
            <a:xfrm>
              <a:off x="4790215" y="2634079"/>
              <a:ext cx="2599492" cy="2599492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9" name="그룹 40">
              <a:extLst>
                <a:ext uri="{FF2B5EF4-FFF2-40B4-BE49-F238E27FC236}">
                  <a16:creationId xmlns:a16="http://schemas.microsoft.com/office/drawing/2014/main" id="{625CBD6E-3AFF-4FF7-8638-1E49EED91A4D}"/>
                </a:ext>
              </a:extLst>
            </p:cNvPr>
            <p:cNvGrpSpPr/>
            <p:nvPr/>
          </p:nvGrpSpPr>
          <p:grpSpPr>
            <a:xfrm>
              <a:off x="4900226" y="2729071"/>
              <a:ext cx="2379474" cy="2379474"/>
              <a:chOff x="4900226" y="2729071"/>
              <a:chExt cx="2379474" cy="2379474"/>
            </a:xfrm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336DCCFE-CB00-4C1A-9C71-87739007996B}"/>
                  </a:ext>
                </a:extLst>
              </p:cNvPr>
              <p:cNvSpPr/>
              <p:nvPr/>
            </p:nvSpPr>
            <p:spPr>
              <a:xfrm rot="5400000">
                <a:off x="4900226" y="2729073"/>
                <a:ext cx="2379472" cy="2379472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Block Arc 30">
                <a:extLst>
                  <a:ext uri="{FF2B5EF4-FFF2-40B4-BE49-F238E27FC236}">
                    <a16:creationId xmlns:a16="http://schemas.microsoft.com/office/drawing/2014/main" id="{85688930-D003-4326-A588-693F41D00114}"/>
                  </a:ext>
                </a:extLst>
              </p:cNvPr>
              <p:cNvSpPr/>
              <p:nvPr/>
            </p:nvSpPr>
            <p:spPr>
              <a:xfrm rot="16200000">
                <a:off x="4900226" y="2729071"/>
                <a:ext cx="2379474" cy="2379474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B6CEC57F-778B-400B-A007-82E77074F91B}"/>
                  </a:ext>
                </a:extLst>
              </p:cNvPr>
              <p:cNvSpPr/>
              <p:nvPr/>
            </p:nvSpPr>
            <p:spPr>
              <a:xfrm rot="10800000">
                <a:off x="4900226" y="2729071"/>
                <a:ext cx="2379472" cy="2379474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EBC8FC45-89AD-4101-8DB9-120112778428}"/>
                  </a:ext>
                </a:extLst>
              </p:cNvPr>
              <p:cNvSpPr/>
              <p:nvPr/>
            </p:nvSpPr>
            <p:spPr>
              <a:xfrm>
                <a:off x="4900226" y="2729073"/>
                <a:ext cx="2379474" cy="2379472"/>
              </a:xfrm>
              <a:prstGeom prst="blockArc">
                <a:avLst>
                  <a:gd name="adj1" fmla="val 10800000"/>
                  <a:gd name="adj2" fmla="val 16208807"/>
                  <a:gd name="adj3" fmla="val 2557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B70FB0B-EDC7-4DDA-B350-5945E10B48ED}"/>
              </a:ext>
            </a:extLst>
          </p:cNvPr>
          <p:cNvSpPr txBox="1"/>
          <p:nvPr/>
        </p:nvSpPr>
        <p:spPr>
          <a:xfrm>
            <a:off x="5201450" y="306969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F40170-4FEF-4E99-AEA3-7D100A85AE63}"/>
              </a:ext>
            </a:extLst>
          </p:cNvPr>
          <p:cNvSpPr txBox="1"/>
          <p:nvPr/>
        </p:nvSpPr>
        <p:spPr>
          <a:xfrm>
            <a:off x="6511939" y="3069692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40399E-E9AC-414F-9081-6A52F46CB01C}"/>
              </a:ext>
            </a:extLst>
          </p:cNvPr>
          <p:cNvSpPr txBox="1"/>
          <p:nvPr/>
        </p:nvSpPr>
        <p:spPr>
          <a:xfrm>
            <a:off x="5201450" y="423128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D0F1FC-F366-49B8-8418-B25027275CD8}"/>
              </a:ext>
            </a:extLst>
          </p:cNvPr>
          <p:cNvSpPr txBox="1"/>
          <p:nvPr/>
        </p:nvSpPr>
        <p:spPr>
          <a:xfrm>
            <a:off x="6511939" y="423128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0" name="Graphic 2">
            <a:extLst>
              <a:ext uri="{FF2B5EF4-FFF2-40B4-BE49-F238E27FC236}">
                <a16:creationId xmlns:a16="http://schemas.microsoft.com/office/drawing/2014/main" id="{E31FE5EB-E872-4195-A9CD-F1C042B8E219}"/>
              </a:ext>
            </a:extLst>
          </p:cNvPr>
          <p:cNvGrpSpPr/>
          <p:nvPr/>
        </p:nvGrpSpPr>
        <p:grpSpPr>
          <a:xfrm>
            <a:off x="5539348" y="3511863"/>
            <a:ext cx="1153909" cy="577691"/>
            <a:chOff x="130629" y="1649486"/>
            <a:chExt cx="2604287" cy="1303807"/>
          </a:xfrm>
          <a:solidFill>
            <a:schemeClr val="accent6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A1D342-61FD-4EDD-A38F-5DFCF36832AE}"/>
                </a:ext>
              </a:extLst>
            </p:cNvPr>
            <p:cNvSpPr/>
            <p:nvPr/>
          </p:nvSpPr>
          <p:spPr>
            <a:xfrm>
              <a:off x="323140" y="2423787"/>
              <a:ext cx="2412241" cy="531127"/>
            </a:xfrm>
            <a:custGeom>
              <a:avLst/>
              <a:gdLst>
                <a:gd name="connsiteX0" fmla="*/ 1932860 w 2412241"/>
                <a:gd name="connsiteY0" fmla="*/ 284177 h 531127"/>
                <a:gd name="connsiteX1" fmla="*/ 1618649 w 2412241"/>
                <a:gd name="connsiteY1" fmla="*/ 186425 h 531127"/>
                <a:gd name="connsiteX2" fmla="*/ 1165743 w 2412241"/>
                <a:gd name="connsiteY2" fmla="*/ 278190 h 531127"/>
                <a:gd name="connsiteX3" fmla="*/ 860845 w 2412241"/>
                <a:gd name="connsiteY3" fmla="*/ 424769 h 531127"/>
                <a:gd name="connsiteX4" fmla="*/ 558142 w 2412241"/>
                <a:gd name="connsiteY4" fmla="*/ 520359 h 531127"/>
                <a:gd name="connsiteX5" fmla="*/ 126389 w 2412241"/>
                <a:gd name="connsiteY5" fmla="*/ 452341 h 531127"/>
                <a:gd name="connsiteX6" fmla="*/ 0 w 2412241"/>
                <a:gd name="connsiteY6" fmla="*/ 336462 h 531127"/>
                <a:gd name="connsiteX7" fmla="*/ 18526 w 2412241"/>
                <a:gd name="connsiteY7" fmla="*/ 334400 h 531127"/>
                <a:gd name="connsiteX8" fmla="*/ 65024 w 2412241"/>
                <a:gd name="connsiteY8" fmla="*/ 316839 h 531127"/>
                <a:gd name="connsiteX9" fmla="*/ 78694 w 2412241"/>
                <a:gd name="connsiteY9" fmla="*/ 318103 h 531127"/>
                <a:gd name="connsiteX10" fmla="*/ 486400 w 2412241"/>
                <a:gd name="connsiteY10" fmla="*/ 465945 h 531127"/>
                <a:gd name="connsiteX11" fmla="*/ 1012778 w 2412241"/>
                <a:gd name="connsiteY11" fmla="*/ 248888 h 531127"/>
                <a:gd name="connsiteX12" fmla="*/ 1240878 w 2412241"/>
                <a:gd name="connsiteY12" fmla="*/ 91599 h 531127"/>
                <a:gd name="connsiteX13" fmla="*/ 1457536 w 2412241"/>
                <a:gd name="connsiteY13" fmla="*/ 7185 h 531127"/>
                <a:gd name="connsiteX14" fmla="*/ 1720060 w 2412241"/>
                <a:gd name="connsiteY14" fmla="*/ 26442 h 531127"/>
                <a:gd name="connsiteX15" fmla="*/ 2015878 w 2412241"/>
                <a:gd name="connsiteY15" fmla="*/ 138763 h 531127"/>
                <a:gd name="connsiteX16" fmla="*/ 2286285 w 2412241"/>
                <a:gd name="connsiteY16" fmla="*/ 221648 h 531127"/>
                <a:gd name="connsiteX17" fmla="*/ 2412242 w 2412241"/>
                <a:gd name="connsiteY17" fmla="*/ 226637 h 531127"/>
                <a:gd name="connsiteX18" fmla="*/ 2373793 w 2412241"/>
                <a:gd name="connsiteY18" fmla="*/ 269409 h 531127"/>
                <a:gd name="connsiteX19" fmla="*/ 1865973 w 2412241"/>
                <a:gd name="connsiteY19" fmla="*/ 517665 h 531127"/>
                <a:gd name="connsiteX20" fmla="*/ 1269382 w 2412241"/>
                <a:gd name="connsiteY20" fmla="*/ 334600 h 531127"/>
                <a:gd name="connsiteX21" fmla="*/ 1270979 w 2412241"/>
                <a:gd name="connsiteY21" fmla="*/ 314777 h 531127"/>
                <a:gd name="connsiteX22" fmla="*/ 1675924 w 2412241"/>
                <a:gd name="connsiteY22" fmla="*/ 232125 h 531127"/>
                <a:gd name="connsiteX23" fmla="*/ 1929135 w 2412241"/>
                <a:gd name="connsiteY23" fmla="*/ 287736 h 531127"/>
                <a:gd name="connsiteX24" fmla="*/ 1936286 w 2412241"/>
                <a:gd name="connsiteY24" fmla="*/ 290530 h 531127"/>
                <a:gd name="connsiteX25" fmla="*/ 1942905 w 2412241"/>
                <a:gd name="connsiteY25" fmla="*/ 291960 h 531127"/>
                <a:gd name="connsiteX26" fmla="*/ 1939080 w 2412241"/>
                <a:gd name="connsiteY26" fmla="*/ 287636 h 531127"/>
                <a:gd name="connsiteX27" fmla="*/ 1932860 w 2412241"/>
                <a:gd name="connsiteY27" fmla="*/ 284177 h 5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2241" h="531127">
                  <a:moveTo>
                    <a:pt x="1932860" y="284177"/>
                  </a:moveTo>
                  <a:cubicBezTo>
                    <a:pt x="1835307" y="228499"/>
                    <a:pt x="1730238" y="197301"/>
                    <a:pt x="1618649" y="186425"/>
                  </a:cubicBezTo>
                  <a:cubicBezTo>
                    <a:pt x="1458201" y="170792"/>
                    <a:pt x="1309527" y="211802"/>
                    <a:pt x="1165743" y="278190"/>
                  </a:cubicBezTo>
                  <a:cubicBezTo>
                    <a:pt x="1063334" y="325453"/>
                    <a:pt x="964152" y="379401"/>
                    <a:pt x="860845" y="424769"/>
                  </a:cubicBezTo>
                  <a:cubicBezTo>
                    <a:pt x="763392" y="467575"/>
                    <a:pt x="663744" y="503829"/>
                    <a:pt x="558142" y="520359"/>
                  </a:cubicBezTo>
                  <a:cubicBezTo>
                    <a:pt x="407107" y="544007"/>
                    <a:pt x="261260" y="531834"/>
                    <a:pt x="126389" y="452341"/>
                  </a:cubicBezTo>
                  <a:cubicBezTo>
                    <a:pt x="76333" y="422840"/>
                    <a:pt x="34424" y="384058"/>
                    <a:pt x="0" y="336462"/>
                  </a:cubicBezTo>
                  <a:cubicBezTo>
                    <a:pt x="6619" y="332438"/>
                    <a:pt x="12872" y="333935"/>
                    <a:pt x="18526" y="334400"/>
                  </a:cubicBezTo>
                  <a:cubicBezTo>
                    <a:pt x="36986" y="335930"/>
                    <a:pt x="53749" y="334201"/>
                    <a:pt x="65024" y="316839"/>
                  </a:cubicBezTo>
                  <a:cubicBezTo>
                    <a:pt x="70080" y="309056"/>
                    <a:pt x="73971" y="312615"/>
                    <a:pt x="78694" y="318103"/>
                  </a:cubicBezTo>
                  <a:cubicBezTo>
                    <a:pt x="186790" y="443927"/>
                    <a:pt x="327315" y="486134"/>
                    <a:pt x="486400" y="465945"/>
                  </a:cubicBezTo>
                  <a:cubicBezTo>
                    <a:pt x="680540" y="441299"/>
                    <a:pt x="855157" y="364800"/>
                    <a:pt x="1012778" y="248888"/>
                  </a:cubicBezTo>
                  <a:cubicBezTo>
                    <a:pt x="1087182" y="194141"/>
                    <a:pt x="1160953" y="138363"/>
                    <a:pt x="1240878" y="91599"/>
                  </a:cubicBezTo>
                  <a:cubicBezTo>
                    <a:pt x="1308629" y="51986"/>
                    <a:pt x="1379607" y="20622"/>
                    <a:pt x="1457536" y="7185"/>
                  </a:cubicBezTo>
                  <a:cubicBezTo>
                    <a:pt x="1546641" y="-8215"/>
                    <a:pt x="1633816" y="2495"/>
                    <a:pt x="1720060" y="26442"/>
                  </a:cubicBezTo>
                  <a:cubicBezTo>
                    <a:pt x="1822136" y="54813"/>
                    <a:pt x="1918159" y="98950"/>
                    <a:pt x="2015878" y="138763"/>
                  </a:cubicBezTo>
                  <a:cubicBezTo>
                    <a:pt x="2103519" y="174451"/>
                    <a:pt x="2192058" y="207412"/>
                    <a:pt x="2286285" y="221648"/>
                  </a:cubicBezTo>
                  <a:cubicBezTo>
                    <a:pt x="2326729" y="227767"/>
                    <a:pt x="2367440" y="229031"/>
                    <a:pt x="2412242" y="226637"/>
                  </a:cubicBezTo>
                  <a:cubicBezTo>
                    <a:pt x="2397873" y="242668"/>
                    <a:pt x="2386332" y="256538"/>
                    <a:pt x="2373793" y="269409"/>
                  </a:cubicBezTo>
                  <a:cubicBezTo>
                    <a:pt x="2234232" y="412895"/>
                    <a:pt x="2065170" y="498640"/>
                    <a:pt x="1865973" y="517665"/>
                  </a:cubicBezTo>
                  <a:cubicBezTo>
                    <a:pt x="1642996" y="538952"/>
                    <a:pt x="1444032" y="474826"/>
                    <a:pt x="1269382" y="334600"/>
                  </a:cubicBezTo>
                  <a:cubicBezTo>
                    <a:pt x="1258739" y="326052"/>
                    <a:pt x="1255779" y="322327"/>
                    <a:pt x="1270979" y="314777"/>
                  </a:cubicBezTo>
                  <a:cubicBezTo>
                    <a:pt x="1398798" y="251515"/>
                    <a:pt x="1533702" y="224508"/>
                    <a:pt x="1675924" y="232125"/>
                  </a:cubicBezTo>
                  <a:cubicBezTo>
                    <a:pt x="1763432" y="236814"/>
                    <a:pt x="1847547" y="256371"/>
                    <a:pt x="1929135" y="287736"/>
                  </a:cubicBezTo>
                  <a:cubicBezTo>
                    <a:pt x="1931529" y="288667"/>
                    <a:pt x="1933891" y="289598"/>
                    <a:pt x="1936286" y="290530"/>
                  </a:cubicBezTo>
                  <a:cubicBezTo>
                    <a:pt x="1938148" y="292559"/>
                    <a:pt x="1940111" y="294188"/>
                    <a:pt x="1942905" y="291960"/>
                  </a:cubicBezTo>
                  <a:cubicBezTo>
                    <a:pt x="1941641" y="290530"/>
                    <a:pt x="1940344" y="289066"/>
                    <a:pt x="1939080" y="287636"/>
                  </a:cubicBezTo>
                  <a:cubicBezTo>
                    <a:pt x="1937051" y="286472"/>
                    <a:pt x="1934955" y="285308"/>
                    <a:pt x="1932860" y="284177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4793EC-142B-48B6-A9D5-531128CEBFB5}"/>
                </a:ext>
              </a:extLst>
            </p:cNvPr>
            <p:cNvSpPr/>
            <p:nvPr/>
          </p:nvSpPr>
          <p:spPr>
            <a:xfrm>
              <a:off x="688904" y="1649534"/>
              <a:ext cx="1301178" cy="765539"/>
            </a:xfrm>
            <a:custGeom>
              <a:avLst/>
              <a:gdLst>
                <a:gd name="connsiteX0" fmla="*/ 0 w 1301178"/>
                <a:gd name="connsiteY0" fmla="*/ 529890 h 765539"/>
                <a:gd name="connsiteX1" fmla="*/ 83484 w 1301178"/>
                <a:gd name="connsiteY1" fmla="*/ 447437 h 765539"/>
                <a:gd name="connsiteX2" fmla="*/ 93029 w 1301178"/>
                <a:gd name="connsiteY2" fmla="*/ 424321 h 765539"/>
                <a:gd name="connsiteX3" fmla="*/ 93029 w 1301178"/>
                <a:gd name="connsiteY3" fmla="*/ 196787 h 765539"/>
                <a:gd name="connsiteX4" fmla="*/ 78661 w 1301178"/>
                <a:gd name="connsiteY4" fmla="*/ 185545 h 765539"/>
                <a:gd name="connsiteX5" fmla="*/ 5022 w 1301178"/>
                <a:gd name="connsiteY5" fmla="*/ 205301 h 765539"/>
                <a:gd name="connsiteX6" fmla="*/ 96655 w 1301178"/>
                <a:gd name="connsiteY6" fmla="*/ 121718 h 765539"/>
                <a:gd name="connsiteX7" fmla="*/ 109460 w 1301178"/>
                <a:gd name="connsiteY7" fmla="*/ 121119 h 765539"/>
                <a:gd name="connsiteX8" fmla="*/ 228133 w 1301178"/>
                <a:gd name="connsiteY8" fmla="*/ 197352 h 765539"/>
                <a:gd name="connsiteX9" fmla="*/ 236182 w 1301178"/>
                <a:gd name="connsiteY9" fmla="*/ 213849 h 765539"/>
                <a:gd name="connsiteX10" fmla="*/ 236049 w 1301178"/>
                <a:gd name="connsiteY10" fmla="*/ 290182 h 765539"/>
                <a:gd name="connsiteX11" fmla="*/ 248056 w 1301178"/>
                <a:gd name="connsiteY11" fmla="*/ 282432 h 765539"/>
                <a:gd name="connsiteX12" fmla="*/ 523951 w 1301178"/>
                <a:gd name="connsiteY12" fmla="*/ 6371 h 765539"/>
                <a:gd name="connsiteX13" fmla="*/ 544306 w 1301178"/>
                <a:gd name="connsiteY13" fmla="*/ 5972 h 765539"/>
                <a:gd name="connsiteX14" fmla="*/ 1299217 w 1301178"/>
                <a:gd name="connsiteY14" fmla="*/ 761315 h 765539"/>
                <a:gd name="connsiteX15" fmla="*/ 1301179 w 1301178"/>
                <a:gd name="connsiteY15" fmla="*/ 765539 h 765539"/>
                <a:gd name="connsiteX16" fmla="*/ 1207351 w 1301178"/>
                <a:gd name="connsiteY16" fmla="*/ 753765 h 765539"/>
                <a:gd name="connsiteX17" fmla="*/ 1086749 w 1301178"/>
                <a:gd name="connsiteY17" fmla="*/ 761149 h 765539"/>
                <a:gd name="connsiteX18" fmla="*/ 1059210 w 1301178"/>
                <a:gd name="connsiteY18" fmla="*/ 752634 h 765539"/>
                <a:gd name="connsiteX19" fmla="*/ 547665 w 1301178"/>
                <a:gd name="connsiteY19" fmla="*/ 240025 h 765539"/>
                <a:gd name="connsiteX20" fmla="*/ 521024 w 1301178"/>
                <a:gd name="connsiteY20" fmla="*/ 239759 h 765539"/>
                <a:gd name="connsiteX21" fmla="*/ 153896 w 1301178"/>
                <a:gd name="connsiteY21" fmla="*/ 607785 h 765539"/>
                <a:gd name="connsiteX22" fmla="*/ 132775 w 1301178"/>
                <a:gd name="connsiteY22" fmla="*/ 607885 h 765539"/>
                <a:gd name="connsiteX23" fmla="*/ 0 w 1301178"/>
                <a:gd name="connsiteY23" fmla="*/ 529890 h 7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1178" h="765539">
                  <a:moveTo>
                    <a:pt x="0" y="529890"/>
                  </a:moveTo>
                  <a:cubicBezTo>
                    <a:pt x="29269" y="500887"/>
                    <a:pt x="56077" y="473846"/>
                    <a:pt x="83484" y="447437"/>
                  </a:cubicBezTo>
                  <a:cubicBezTo>
                    <a:pt x="90468" y="440718"/>
                    <a:pt x="93096" y="433900"/>
                    <a:pt x="93029" y="424321"/>
                  </a:cubicBezTo>
                  <a:cubicBezTo>
                    <a:pt x="92663" y="348487"/>
                    <a:pt x="92630" y="272621"/>
                    <a:pt x="93029" y="196787"/>
                  </a:cubicBezTo>
                  <a:cubicBezTo>
                    <a:pt x="93096" y="185212"/>
                    <a:pt x="91832" y="180922"/>
                    <a:pt x="78661" y="185545"/>
                  </a:cubicBezTo>
                  <a:cubicBezTo>
                    <a:pt x="54880" y="193893"/>
                    <a:pt x="30367" y="200246"/>
                    <a:pt x="5022" y="205301"/>
                  </a:cubicBezTo>
                  <a:cubicBezTo>
                    <a:pt x="35589" y="177496"/>
                    <a:pt x="66288" y="149757"/>
                    <a:pt x="96655" y="121718"/>
                  </a:cubicBezTo>
                  <a:cubicBezTo>
                    <a:pt x="101378" y="117361"/>
                    <a:pt x="104571" y="117960"/>
                    <a:pt x="109460" y="121119"/>
                  </a:cubicBezTo>
                  <a:cubicBezTo>
                    <a:pt x="148907" y="146697"/>
                    <a:pt x="188420" y="172174"/>
                    <a:pt x="228133" y="197352"/>
                  </a:cubicBezTo>
                  <a:cubicBezTo>
                    <a:pt x="234718" y="201543"/>
                    <a:pt x="236282" y="206632"/>
                    <a:pt x="236182" y="213849"/>
                  </a:cubicBezTo>
                  <a:cubicBezTo>
                    <a:pt x="235849" y="239227"/>
                    <a:pt x="236049" y="264638"/>
                    <a:pt x="236049" y="290182"/>
                  </a:cubicBezTo>
                  <a:cubicBezTo>
                    <a:pt x="243034" y="291346"/>
                    <a:pt x="244929" y="285559"/>
                    <a:pt x="248056" y="282432"/>
                  </a:cubicBezTo>
                  <a:cubicBezTo>
                    <a:pt x="340187" y="190567"/>
                    <a:pt x="432252" y="98635"/>
                    <a:pt x="523951" y="6371"/>
                  </a:cubicBezTo>
                  <a:cubicBezTo>
                    <a:pt x="531833" y="-1578"/>
                    <a:pt x="535825" y="-2509"/>
                    <a:pt x="544306" y="5972"/>
                  </a:cubicBezTo>
                  <a:cubicBezTo>
                    <a:pt x="795754" y="257919"/>
                    <a:pt x="1047535" y="509567"/>
                    <a:pt x="1299217" y="761315"/>
                  </a:cubicBezTo>
                  <a:cubicBezTo>
                    <a:pt x="1299848" y="761947"/>
                    <a:pt x="1300048" y="763045"/>
                    <a:pt x="1301179" y="765539"/>
                  </a:cubicBezTo>
                  <a:cubicBezTo>
                    <a:pt x="1269415" y="760484"/>
                    <a:pt x="1238583" y="755595"/>
                    <a:pt x="1207351" y="753765"/>
                  </a:cubicBezTo>
                  <a:cubicBezTo>
                    <a:pt x="1166774" y="751370"/>
                    <a:pt x="1126595" y="753532"/>
                    <a:pt x="1086749" y="761149"/>
                  </a:cubicBezTo>
                  <a:cubicBezTo>
                    <a:pt x="1075374" y="763311"/>
                    <a:pt x="1067724" y="761182"/>
                    <a:pt x="1059210" y="752634"/>
                  </a:cubicBezTo>
                  <a:cubicBezTo>
                    <a:pt x="888850" y="581576"/>
                    <a:pt x="718025" y="411050"/>
                    <a:pt x="547665" y="240025"/>
                  </a:cubicBezTo>
                  <a:cubicBezTo>
                    <a:pt x="537255" y="229582"/>
                    <a:pt x="531900" y="228817"/>
                    <a:pt x="521024" y="239759"/>
                  </a:cubicBezTo>
                  <a:cubicBezTo>
                    <a:pt x="398925" y="362723"/>
                    <a:pt x="276161" y="485021"/>
                    <a:pt x="153896" y="607785"/>
                  </a:cubicBezTo>
                  <a:cubicBezTo>
                    <a:pt x="145680" y="616034"/>
                    <a:pt x="141822" y="618063"/>
                    <a:pt x="132775" y="607885"/>
                  </a:cubicBezTo>
                  <a:cubicBezTo>
                    <a:pt x="98052" y="568771"/>
                    <a:pt x="53449" y="545189"/>
                    <a:pt x="0" y="529890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1FBE89-C327-48FE-885E-7D0103506EF2}"/>
                </a:ext>
              </a:extLst>
            </p:cNvPr>
            <p:cNvSpPr/>
            <p:nvPr/>
          </p:nvSpPr>
          <p:spPr>
            <a:xfrm>
              <a:off x="130629" y="2245898"/>
              <a:ext cx="632878" cy="490869"/>
            </a:xfrm>
            <a:custGeom>
              <a:avLst/>
              <a:gdLst>
                <a:gd name="connsiteX0" fmla="*/ 0 w 632878"/>
                <a:gd name="connsiteY0" fmla="*/ 490770 h 490869"/>
                <a:gd name="connsiteX1" fmla="*/ 56709 w 632878"/>
                <a:gd name="connsiteY1" fmla="*/ 434926 h 490869"/>
                <a:gd name="connsiteX2" fmla="*/ 483040 w 632878"/>
                <a:gd name="connsiteY2" fmla="*/ 9193 h 490869"/>
                <a:gd name="connsiteX3" fmla="*/ 510547 w 632878"/>
                <a:gd name="connsiteY3" fmla="*/ 1110 h 490869"/>
                <a:gd name="connsiteX4" fmla="*/ 628322 w 632878"/>
                <a:gd name="connsiteY4" fmla="*/ 75980 h 490869"/>
                <a:gd name="connsiteX5" fmla="*/ 627124 w 632878"/>
                <a:gd name="connsiteY5" fmla="*/ 96468 h 490869"/>
                <a:gd name="connsiteX6" fmla="*/ 239076 w 632878"/>
                <a:gd name="connsiteY6" fmla="*/ 483020 h 490869"/>
                <a:gd name="connsiteX7" fmla="*/ 225306 w 632878"/>
                <a:gd name="connsiteY7" fmla="*/ 490870 h 490869"/>
                <a:gd name="connsiteX8" fmla="*/ 0 w 632878"/>
                <a:gd name="connsiteY8" fmla="*/ 490770 h 4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2878" h="490869">
                  <a:moveTo>
                    <a:pt x="0" y="490770"/>
                  </a:moveTo>
                  <a:cubicBezTo>
                    <a:pt x="21287" y="469816"/>
                    <a:pt x="39114" y="452487"/>
                    <a:pt x="56709" y="434926"/>
                  </a:cubicBezTo>
                  <a:cubicBezTo>
                    <a:pt x="198897" y="293103"/>
                    <a:pt x="341118" y="151314"/>
                    <a:pt x="483040" y="9193"/>
                  </a:cubicBezTo>
                  <a:cubicBezTo>
                    <a:pt x="491389" y="811"/>
                    <a:pt x="498606" y="-1717"/>
                    <a:pt x="510547" y="1110"/>
                  </a:cubicBezTo>
                  <a:cubicBezTo>
                    <a:pt x="558708" y="12452"/>
                    <a:pt x="598254" y="36366"/>
                    <a:pt x="628322" y="75980"/>
                  </a:cubicBezTo>
                  <a:cubicBezTo>
                    <a:pt x="634375" y="83962"/>
                    <a:pt x="634807" y="88818"/>
                    <a:pt x="627124" y="96468"/>
                  </a:cubicBezTo>
                  <a:cubicBezTo>
                    <a:pt x="497575" y="225119"/>
                    <a:pt x="368392" y="354136"/>
                    <a:pt x="239076" y="483020"/>
                  </a:cubicBezTo>
                  <a:cubicBezTo>
                    <a:pt x="235251" y="486845"/>
                    <a:pt x="231891" y="490903"/>
                    <a:pt x="225306" y="490870"/>
                  </a:cubicBezTo>
                  <a:cubicBezTo>
                    <a:pt x="151933" y="490703"/>
                    <a:pt x="78528" y="490770"/>
                    <a:pt x="0" y="490770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8DC018C-BDF6-48A7-A35E-4D3C7FCA4E98}"/>
                </a:ext>
              </a:extLst>
            </p:cNvPr>
            <p:cNvSpPr/>
            <p:nvPr/>
          </p:nvSpPr>
          <p:spPr>
            <a:xfrm>
              <a:off x="244971" y="2190158"/>
              <a:ext cx="618427" cy="399099"/>
            </a:xfrm>
            <a:custGeom>
              <a:avLst/>
              <a:gdLst>
                <a:gd name="connsiteX0" fmla="*/ 4564 w 618427"/>
                <a:gd name="connsiteY0" fmla="*/ 399100 h 399099"/>
                <a:gd name="connsiteX1" fmla="*/ 25451 w 618427"/>
                <a:gd name="connsiteY1" fmla="*/ 218729 h 399099"/>
                <a:gd name="connsiteX2" fmla="*/ 396537 w 618427"/>
                <a:gd name="connsiteY2" fmla="*/ 2437 h 399099"/>
                <a:gd name="connsiteX3" fmla="*/ 607940 w 618427"/>
                <a:gd name="connsiteY3" fmla="*/ 163550 h 399099"/>
                <a:gd name="connsiteX4" fmla="*/ 546408 w 618427"/>
                <a:gd name="connsiteY4" fmla="*/ 362015 h 399099"/>
                <a:gd name="connsiteX5" fmla="*/ 457004 w 618427"/>
                <a:gd name="connsiteY5" fmla="*/ 390086 h 399099"/>
                <a:gd name="connsiteX6" fmla="*/ 465985 w 618427"/>
                <a:gd name="connsiteY6" fmla="*/ 384998 h 399099"/>
                <a:gd name="connsiteX7" fmla="*/ 558315 w 618427"/>
                <a:gd name="connsiteY7" fmla="*/ 170435 h 399099"/>
                <a:gd name="connsiteX8" fmla="*/ 375084 w 618427"/>
                <a:gd name="connsiteY8" fmla="*/ 32271 h 399099"/>
                <a:gd name="connsiteX9" fmla="*/ 74577 w 618427"/>
                <a:gd name="connsiteY9" fmla="*/ 271181 h 399099"/>
                <a:gd name="connsiteX10" fmla="*/ 71816 w 618427"/>
                <a:gd name="connsiteY10" fmla="*/ 295826 h 399099"/>
                <a:gd name="connsiteX11" fmla="*/ 42447 w 618427"/>
                <a:gd name="connsiteY11" fmla="*/ 361250 h 399099"/>
                <a:gd name="connsiteX12" fmla="*/ 4564 w 618427"/>
                <a:gd name="connsiteY12" fmla="*/ 399100 h 39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8427" h="399099">
                  <a:moveTo>
                    <a:pt x="4564" y="399100"/>
                  </a:moveTo>
                  <a:cubicBezTo>
                    <a:pt x="-5581" y="334375"/>
                    <a:pt x="1104" y="275438"/>
                    <a:pt x="25451" y="218729"/>
                  </a:cubicBezTo>
                  <a:cubicBezTo>
                    <a:pt x="87083" y="75244"/>
                    <a:pt x="241743" y="-16355"/>
                    <a:pt x="396537" y="2437"/>
                  </a:cubicBezTo>
                  <a:cubicBezTo>
                    <a:pt x="497050" y="14643"/>
                    <a:pt x="574280" y="62405"/>
                    <a:pt x="607940" y="163550"/>
                  </a:cubicBezTo>
                  <a:cubicBezTo>
                    <a:pt x="634448" y="243175"/>
                    <a:pt x="609536" y="320639"/>
                    <a:pt x="546408" y="362015"/>
                  </a:cubicBezTo>
                  <a:cubicBezTo>
                    <a:pt x="520565" y="378944"/>
                    <a:pt x="492028" y="387725"/>
                    <a:pt x="457004" y="390086"/>
                  </a:cubicBezTo>
                  <a:cubicBezTo>
                    <a:pt x="462393" y="387027"/>
                    <a:pt x="464089" y="385763"/>
                    <a:pt x="465985" y="384998"/>
                  </a:cubicBezTo>
                  <a:cubicBezTo>
                    <a:pt x="556220" y="348511"/>
                    <a:pt x="594170" y="262001"/>
                    <a:pt x="558315" y="170435"/>
                  </a:cubicBezTo>
                  <a:cubicBezTo>
                    <a:pt x="525787" y="87350"/>
                    <a:pt x="462359" y="41451"/>
                    <a:pt x="375084" y="32271"/>
                  </a:cubicBezTo>
                  <a:cubicBezTo>
                    <a:pt x="222253" y="16173"/>
                    <a:pt x="95398" y="118416"/>
                    <a:pt x="74577" y="271181"/>
                  </a:cubicBezTo>
                  <a:cubicBezTo>
                    <a:pt x="73446" y="279396"/>
                    <a:pt x="70885" y="287811"/>
                    <a:pt x="71816" y="295826"/>
                  </a:cubicBezTo>
                  <a:cubicBezTo>
                    <a:pt x="75042" y="323798"/>
                    <a:pt x="63967" y="344187"/>
                    <a:pt x="42447" y="361250"/>
                  </a:cubicBezTo>
                  <a:cubicBezTo>
                    <a:pt x="29609" y="371427"/>
                    <a:pt x="18965" y="384499"/>
                    <a:pt x="4564" y="399100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A586B22-9916-40A8-B1D5-44EBAF59A8C4}"/>
                </a:ext>
              </a:extLst>
            </p:cNvPr>
            <p:cNvSpPr/>
            <p:nvPr/>
          </p:nvSpPr>
          <p:spPr>
            <a:xfrm>
              <a:off x="928279" y="1918813"/>
              <a:ext cx="615150" cy="320014"/>
            </a:xfrm>
            <a:custGeom>
              <a:avLst/>
              <a:gdLst>
                <a:gd name="connsiteX0" fmla="*/ 0 w 615150"/>
                <a:gd name="connsiteY0" fmla="*/ 286753 h 320014"/>
                <a:gd name="connsiteX1" fmla="*/ 286605 w 615150"/>
                <a:gd name="connsiteY1" fmla="*/ 5104 h 320014"/>
                <a:gd name="connsiteX2" fmla="*/ 302237 w 615150"/>
                <a:gd name="connsiteY2" fmla="*/ 4272 h 320014"/>
                <a:gd name="connsiteX3" fmla="*/ 613188 w 615150"/>
                <a:gd name="connsiteY3" fmla="*/ 315656 h 320014"/>
                <a:gd name="connsiteX4" fmla="*/ 615151 w 615150"/>
                <a:gd name="connsiteY4" fmla="*/ 319913 h 320014"/>
                <a:gd name="connsiteX5" fmla="*/ 603875 w 615150"/>
                <a:gd name="connsiteY5" fmla="*/ 313660 h 320014"/>
                <a:gd name="connsiteX6" fmla="*/ 304998 w 615150"/>
                <a:gd name="connsiteY6" fmla="*/ 65504 h 320014"/>
                <a:gd name="connsiteX7" fmla="*/ 277724 w 615150"/>
                <a:gd name="connsiteY7" fmla="*/ 65405 h 320014"/>
                <a:gd name="connsiteX8" fmla="*/ 6719 w 615150"/>
                <a:gd name="connsiteY8" fmla="*/ 289879 h 320014"/>
                <a:gd name="connsiteX9" fmla="*/ 0 w 615150"/>
                <a:gd name="connsiteY9" fmla="*/ 286753 h 32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5150" h="320014">
                  <a:moveTo>
                    <a:pt x="0" y="286753"/>
                  </a:moveTo>
                  <a:cubicBezTo>
                    <a:pt x="95557" y="192892"/>
                    <a:pt x="191147" y="99064"/>
                    <a:pt x="286605" y="5104"/>
                  </a:cubicBezTo>
                  <a:cubicBezTo>
                    <a:pt x="292093" y="-318"/>
                    <a:pt x="295385" y="-2613"/>
                    <a:pt x="302237" y="4272"/>
                  </a:cubicBezTo>
                  <a:cubicBezTo>
                    <a:pt x="405710" y="108244"/>
                    <a:pt x="509516" y="211883"/>
                    <a:pt x="613188" y="315656"/>
                  </a:cubicBezTo>
                  <a:cubicBezTo>
                    <a:pt x="614153" y="316620"/>
                    <a:pt x="614419" y="318250"/>
                    <a:pt x="615151" y="319913"/>
                  </a:cubicBezTo>
                  <a:cubicBezTo>
                    <a:pt x="609230" y="320745"/>
                    <a:pt x="607002" y="316255"/>
                    <a:pt x="603875" y="313660"/>
                  </a:cubicBezTo>
                  <a:cubicBezTo>
                    <a:pt x="504127" y="231075"/>
                    <a:pt x="404346" y="148556"/>
                    <a:pt x="304998" y="65504"/>
                  </a:cubicBezTo>
                  <a:cubicBezTo>
                    <a:pt x="294587" y="56790"/>
                    <a:pt x="288700" y="56225"/>
                    <a:pt x="277724" y="65405"/>
                  </a:cubicBezTo>
                  <a:cubicBezTo>
                    <a:pt x="187788" y="140706"/>
                    <a:pt x="97154" y="215143"/>
                    <a:pt x="6719" y="289879"/>
                  </a:cubicBezTo>
                  <a:cubicBezTo>
                    <a:pt x="4091" y="289713"/>
                    <a:pt x="1530" y="289380"/>
                    <a:pt x="0" y="286753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6ABB6F6-D7FA-45EA-9B67-9A12E1AB279D}"/>
                </a:ext>
              </a:extLst>
            </p:cNvPr>
            <p:cNvSpPr/>
            <p:nvPr/>
          </p:nvSpPr>
          <p:spPr>
            <a:xfrm>
              <a:off x="1072861" y="2301886"/>
              <a:ext cx="121074" cy="122101"/>
            </a:xfrm>
            <a:custGeom>
              <a:avLst/>
              <a:gdLst>
                <a:gd name="connsiteX0" fmla="*/ 120968 w 121074"/>
                <a:gd name="connsiteY0" fmla="*/ 62631 h 122101"/>
                <a:gd name="connsiteX1" fmla="*/ 121068 w 121074"/>
                <a:gd name="connsiteY1" fmla="*/ 112389 h 122101"/>
                <a:gd name="connsiteX2" fmla="*/ 111589 w 121074"/>
                <a:gd name="connsiteY2" fmla="*/ 122101 h 122101"/>
                <a:gd name="connsiteX3" fmla="*/ 8781 w 121074"/>
                <a:gd name="connsiteY3" fmla="*/ 122067 h 122101"/>
                <a:gd name="connsiteX4" fmla="*/ 0 w 121074"/>
                <a:gd name="connsiteY4" fmla="*/ 113386 h 122101"/>
                <a:gd name="connsiteX5" fmla="*/ 0 w 121074"/>
                <a:gd name="connsiteY5" fmla="*/ 8916 h 122101"/>
                <a:gd name="connsiteX6" fmla="*/ 8582 w 121074"/>
                <a:gd name="connsiteY6" fmla="*/ 68 h 122101"/>
                <a:gd name="connsiteX7" fmla="*/ 111389 w 121074"/>
                <a:gd name="connsiteY7" fmla="*/ 2 h 122101"/>
                <a:gd name="connsiteX8" fmla="*/ 121068 w 121074"/>
                <a:gd name="connsiteY8" fmla="*/ 11244 h 122101"/>
                <a:gd name="connsiteX9" fmla="*/ 120968 w 121074"/>
                <a:gd name="connsiteY9" fmla="*/ 62631 h 12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074" h="122101">
                  <a:moveTo>
                    <a:pt x="120968" y="62631"/>
                  </a:moveTo>
                  <a:cubicBezTo>
                    <a:pt x="120968" y="79228"/>
                    <a:pt x="120769" y="95792"/>
                    <a:pt x="121068" y="112389"/>
                  </a:cubicBezTo>
                  <a:cubicBezTo>
                    <a:pt x="121201" y="119373"/>
                    <a:pt x="118906" y="122167"/>
                    <a:pt x="111589" y="122101"/>
                  </a:cubicBezTo>
                  <a:cubicBezTo>
                    <a:pt x="77331" y="121835"/>
                    <a:pt x="43039" y="121868"/>
                    <a:pt x="8781" y="122067"/>
                  </a:cubicBezTo>
                  <a:cubicBezTo>
                    <a:pt x="2295" y="122101"/>
                    <a:pt x="0" y="119673"/>
                    <a:pt x="0" y="113386"/>
                  </a:cubicBezTo>
                  <a:cubicBezTo>
                    <a:pt x="133" y="78563"/>
                    <a:pt x="133" y="43739"/>
                    <a:pt x="0" y="8916"/>
                  </a:cubicBezTo>
                  <a:cubicBezTo>
                    <a:pt x="-33" y="2762"/>
                    <a:pt x="1896" y="35"/>
                    <a:pt x="8582" y="68"/>
                  </a:cubicBezTo>
                  <a:cubicBezTo>
                    <a:pt x="42840" y="301"/>
                    <a:pt x="77131" y="401"/>
                    <a:pt x="111389" y="2"/>
                  </a:cubicBezTo>
                  <a:cubicBezTo>
                    <a:pt x="120203" y="-98"/>
                    <a:pt x="121168" y="4193"/>
                    <a:pt x="121068" y="11244"/>
                  </a:cubicBezTo>
                  <a:cubicBezTo>
                    <a:pt x="120802" y="28373"/>
                    <a:pt x="120968" y="45502"/>
                    <a:pt x="120968" y="62631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6F4376-C5FD-4CDD-B643-425E6B9FF998}"/>
                </a:ext>
              </a:extLst>
            </p:cNvPr>
            <p:cNvSpPr/>
            <p:nvPr/>
          </p:nvSpPr>
          <p:spPr>
            <a:xfrm>
              <a:off x="1246477" y="2301885"/>
              <a:ext cx="120954" cy="122208"/>
            </a:xfrm>
            <a:custGeom>
              <a:avLst/>
              <a:gdLst>
                <a:gd name="connsiteX0" fmla="*/ 120739 w 120954"/>
                <a:gd name="connsiteY0" fmla="*/ 61202 h 122208"/>
                <a:gd name="connsiteX1" fmla="*/ 120872 w 120954"/>
                <a:gd name="connsiteY1" fmla="*/ 109363 h 122208"/>
                <a:gd name="connsiteX2" fmla="*/ 109231 w 120954"/>
                <a:gd name="connsiteY2" fmla="*/ 122202 h 122208"/>
                <a:gd name="connsiteX3" fmla="*/ 11279 w 120954"/>
                <a:gd name="connsiteY3" fmla="*/ 122169 h 122208"/>
                <a:gd name="connsiteX4" fmla="*/ 4 w 120954"/>
                <a:gd name="connsiteY4" fmla="*/ 110760 h 122208"/>
                <a:gd name="connsiteX5" fmla="*/ 4 w 120954"/>
                <a:gd name="connsiteY5" fmla="*/ 11112 h 122208"/>
                <a:gd name="connsiteX6" fmla="*/ 11579 w 120954"/>
                <a:gd name="connsiteY6" fmla="*/ 3 h 122208"/>
                <a:gd name="connsiteX7" fmla="*/ 109564 w 120954"/>
                <a:gd name="connsiteY7" fmla="*/ 3 h 122208"/>
                <a:gd name="connsiteX8" fmla="*/ 120939 w 120954"/>
                <a:gd name="connsiteY8" fmla="*/ 11411 h 122208"/>
                <a:gd name="connsiteX9" fmla="*/ 120739 w 120954"/>
                <a:gd name="connsiteY9" fmla="*/ 61202 h 12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54" h="122208">
                  <a:moveTo>
                    <a:pt x="120739" y="61202"/>
                  </a:moveTo>
                  <a:cubicBezTo>
                    <a:pt x="120739" y="77267"/>
                    <a:pt x="120406" y="93332"/>
                    <a:pt x="120872" y="109363"/>
                  </a:cubicBezTo>
                  <a:cubicBezTo>
                    <a:pt x="121138" y="118011"/>
                    <a:pt x="119475" y="122401"/>
                    <a:pt x="109231" y="122202"/>
                  </a:cubicBezTo>
                  <a:cubicBezTo>
                    <a:pt x="76569" y="121603"/>
                    <a:pt x="43908" y="121703"/>
                    <a:pt x="11279" y="122169"/>
                  </a:cubicBezTo>
                  <a:cubicBezTo>
                    <a:pt x="2465" y="122302"/>
                    <a:pt x="-96" y="119308"/>
                    <a:pt x="4" y="110760"/>
                  </a:cubicBezTo>
                  <a:cubicBezTo>
                    <a:pt x="403" y="77533"/>
                    <a:pt x="436" y="44339"/>
                    <a:pt x="4" y="11112"/>
                  </a:cubicBezTo>
                  <a:cubicBezTo>
                    <a:pt x="-129" y="2165"/>
                    <a:pt x="3164" y="-97"/>
                    <a:pt x="11579" y="3"/>
                  </a:cubicBezTo>
                  <a:cubicBezTo>
                    <a:pt x="44240" y="402"/>
                    <a:pt x="76902" y="402"/>
                    <a:pt x="109564" y="3"/>
                  </a:cubicBezTo>
                  <a:cubicBezTo>
                    <a:pt x="118245" y="-97"/>
                    <a:pt x="121205" y="2730"/>
                    <a:pt x="120939" y="11411"/>
                  </a:cubicBezTo>
                  <a:cubicBezTo>
                    <a:pt x="120373" y="27975"/>
                    <a:pt x="120739" y="44605"/>
                    <a:pt x="120739" y="61202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63A0C8F-3EC9-4D64-91C0-224257E7F0E9}"/>
                </a:ext>
              </a:extLst>
            </p:cNvPr>
            <p:cNvSpPr/>
            <p:nvPr/>
          </p:nvSpPr>
          <p:spPr>
            <a:xfrm>
              <a:off x="1073538" y="2136550"/>
              <a:ext cx="120437" cy="121571"/>
            </a:xfrm>
            <a:custGeom>
              <a:avLst/>
              <a:gdLst>
                <a:gd name="connsiteX0" fmla="*/ 120291 w 120437"/>
                <a:gd name="connsiteY0" fmla="*/ 61566 h 121571"/>
                <a:gd name="connsiteX1" fmla="*/ 120425 w 120437"/>
                <a:gd name="connsiteY1" fmla="*/ 111257 h 121571"/>
                <a:gd name="connsiteX2" fmla="*/ 109914 w 120437"/>
                <a:gd name="connsiteY2" fmla="*/ 121534 h 121571"/>
                <a:gd name="connsiteX3" fmla="*/ 10532 w 120437"/>
                <a:gd name="connsiteY3" fmla="*/ 121567 h 121571"/>
                <a:gd name="connsiteX4" fmla="*/ 22 w 120437"/>
                <a:gd name="connsiteY4" fmla="*/ 109893 h 121571"/>
                <a:gd name="connsiteX5" fmla="*/ 111910 w 120437"/>
                <a:gd name="connsiteY5" fmla="*/ 1 h 121571"/>
                <a:gd name="connsiteX6" fmla="*/ 120325 w 120437"/>
                <a:gd name="connsiteY6" fmla="*/ 10178 h 121571"/>
                <a:gd name="connsiteX7" fmla="*/ 120291 w 120437"/>
                <a:gd name="connsiteY7" fmla="*/ 61566 h 12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37" h="121571">
                  <a:moveTo>
                    <a:pt x="120291" y="61566"/>
                  </a:moveTo>
                  <a:cubicBezTo>
                    <a:pt x="120291" y="78129"/>
                    <a:pt x="119959" y="94693"/>
                    <a:pt x="120425" y="111257"/>
                  </a:cubicBezTo>
                  <a:cubicBezTo>
                    <a:pt x="120657" y="119272"/>
                    <a:pt x="117697" y="121634"/>
                    <a:pt x="109914" y="121534"/>
                  </a:cubicBezTo>
                  <a:cubicBezTo>
                    <a:pt x="76787" y="121202"/>
                    <a:pt x="43660" y="121102"/>
                    <a:pt x="10532" y="121567"/>
                  </a:cubicBezTo>
                  <a:cubicBezTo>
                    <a:pt x="1286" y="121700"/>
                    <a:pt x="-211" y="118208"/>
                    <a:pt x="22" y="109893"/>
                  </a:cubicBezTo>
                  <a:cubicBezTo>
                    <a:pt x="1585" y="55512"/>
                    <a:pt x="57662" y="500"/>
                    <a:pt x="111910" y="1"/>
                  </a:cubicBezTo>
                  <a:cubicBezTo>
                    <a:pt x="120691" y="-66"/>
                    <a:pt x="120325" y="4391"/>
                    <a:pt x="120325" y="10178"/>
                  </a:cubicBezTo>
                  <a:cubicBezTo>
                    <a:pt x="120258" y="27341"/>
                    <a:pt x="120291" y="44437"/>
                    <a:pt x="120291" y="61566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1C9AA16-DAAD-435A-9EFA-01B36C4E296E}"/>
                </a:ext>
              </a:extLst>
            </p:cNvPr>
            <p:cNvSpPr/>
            <p:nvPr/>
          </p:nvSpPr>
          <p:spPr>
            <a:xfrm>
              <a:off x="1246291" y="2136759"/>
              <a:ext cx="120571" cy="121636"/>
            </a:xfrm>
            <a:custGeom>
              <a:avLst/>
              <a:gdLst>
                <a:gd name="connsiteX0" fmla="*/ 356 w 120571"/>
                <a:gd name="connsiteY0" fmla="*/ 60026 h 121636"/>
                <a:gd name="connsiteX1" fmla="*/ 256 w 120571"/>
                <a:gd name="connsiteY1" fmla="*/ 8705 h 121636"/>
                <a:gd name="connsiteX2" fmla="*/ 10068 w 120571"/>
                <a:gd name="connsiteY2" fmla="*/ 57 h 121636"/>
                <a:gd name="connsiteX3" fmla="*/ 120193 w 120571"/>
                <a:gd name="connsiteY3" fmla="*/ 104462 h 121636"/>
                <a:gd name="connsiteX4" fmla="*/ 105392 w 120571"/>
                <a:gd name="connsiteY4" fmla="*/ 121591 h 121636"/>
                <a:gd name="connsiteX5" fmla="*/ 16022 w 120571"/>
                <a:gd name="connsiteY5" fmla="*/ 121557 h 121636"/>
                <a:gd name="connsiteX6" fmla="*/ 123 w 120571"/>
                <a:gd name="connsiteY6" fmla="*/ 104728 h 121636"/>
                <a:gd name="connsiteX7" fmla="*/ 356 w 120571"/>
                <a:gd name="connsiteY7" fmla="*/ 60026 h 12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571" h="121636">
                  <a:moveTo>
                    <a:pt x="356" y="60026"/>
                  </a:moveTo>
                  <a:cubicBezTo>
                    <a:pt x="356" y="42930"/>
                    <a:pt x="589" y="25801"/>
                    <a:pt x="256" y="8705"/>
                  </a:cubicBezTo>
                  <a:cubicBezTo>
                    <a:pt x="90" y="1221"/>
                    <a:pt x="2917" y="-342"/>
                    <a:pt x="10068" y="57"/>
                  </a:cubicBezTo>
                  <a:cubicBezTo>
                    <a:pt x="64050" y="3017"/>
                    <a:pt x="114140" y="50513"/>
                    <a:pt x="120193" y="104462"/>
                  </a:cubicBezTo>
                  <a:cubicBezTo>
                    <a:pt x="121524" y="116369"/>
                    <a:pt x="119960" y="122223"/>
                    <a:pt x="105392" y="121591"/>
                  </a:cubicBezTo>
                  <a:cubicBezTo>
                    <a:pt x="75658" y="120327"/>
                    <a:pt x="45757" y="120393"/>
                    <a:pt x="16022" y="121557"/>
                  </a:cubicBezTo>
                  <a:cubicBezTo>
                    <a:pt x="2152" y="122090"/>
                    <a:pt x="-675" y="117034"/>
                    <a:pt x="123" y="104728"/>
                  </a:cubicBezTo>
                  <a:cubicBezTo>
                    <a:pt x="1055" y="89860"/>
                    <a:pt x="356" y="74926"/>
                    <a:pt x="356" y="60026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AE87A9-5C75-454E-8F3E-0DA070F773C1}"/>
              </a:ext>
            </a:extLst>
          </p:cNvPr>
          <p:cNvGrpSpPr/>
          <p:nvPr/>
        </p:nvGrpSpPr>
        <p:grpSpPr>
          <a:xfrm flipH="1">
            <a:off x="3573718" y="3110016"/>
            <a:ext cx="1275532" cy="1492575"/>
            <a:chOff x="3025302" y="2752841"/>
            <a:chExt cx="1225617" cy="2419117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505F504-1C44-4B28-A53E-C160CA18A8E4}"/>
                </a:ext>
              </a:extLst>
            </p:cNvPr>
            <p:cNvSpPr/>
            <p:nvPr/>
          </p:nvSpPr>
          <p:spPr>
            <a:xfrm>
              <a:off x="3025302" y="2752841"/>
              <a:ext cx="817123" cy="2419117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B57EBBB6-FC1D-443C-83B4-F8902600115C}"/>
                </a:ext>
              </a:extLst>
            </p:cNvPr>
            <p:cNvSpPr/>
            <p:nvPr/>
          </p:nvSpPr>
          <p:spPr>
            <a:xfrm rot="10800000">
              <a:off x="3433795" y="2756038"/>
              <a:ext cx="817124" cy="1209559"/>
            </a:xfrm>
            <a:prstGeom prst="triangle">
              <a:avLst>
                <a:gd name="adj" fmla="val 5033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7AD545D-01DC-4A1F-860E-3A464252A6CB}"/>
                </a:ext>
              </a:extLst>
            </p:cNvPr>
            <p:cNvSpPr/>
            <p:nvPr/>
          </p:nvSpPr>
          <p:spPr>
            <a:xfrm>
              <a:off x="3425249" y="3962399"/>
              <a:ext cx="817124" cy="1209559"/>
            </a:xfrm>
            <a:prstGeom prst="triangle">
              <a:avLst>
                <a:gd name="adj" fmla="val 5033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A18FB8D-35F7-4C2D-B656-6610055BA6FC}"/>
              </a:ext>
            </a:extLst>
          </p:cNvPr>
          <p:cNvGrpSpPr/>
          <p:nvPr/>
        </p:nvGrpSpPr>
        <p:grpSpPr>
          <a:xfrm flipH="1">
            <a:off x="5676108" y="3110016"/>
            <a:ext cx="1275532" cy="1492575"/>
            <a:chOff x="3025302" y="2752841"/>
            <a:chExt cx="1225617" cy="2419117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2006274A-9BAA-480E-A351-4B58F34B6E9A}"/>
                </a:ext>
              </a:extLst>
            </p:cNvPr>
            <p:cNvSpPr/>
            <p:nvPr/>
          </p:nvSpPr>
          <p:spPr>
            <a:xfrm>
              <a:off x="3025302" y="2752841"/>
              <a:ext cx="817123" cy="2419117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A5E2567-4D5B-4E09-967E-4DF990E0FD44}"/>
                </a:ext>
              </a:extLst>
            </p:cNvPr>
            <p:cNvSpPr/>
            <p:nvPr/>
          </p:nvSpPr>
          <p:spPr>
            <a:xfrm rot="10800000">
              <a:off x="3433795" y="2756038"/>
              <a:ext cx="817124" cy="1209559"/>
            </a:xfrm>
            <a:prstGeom prst="triangle">
              <a:avLst>
                <a:gd name="adj" fmla="val 50332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103763B-F197-42BF-85C9-0F8D3160372D}"/>
                </a:ext>
              </a:extLst>
            </p:cNvPr>
            <p:cNvSpPr/>
            <p:nvPr/>
          </p:nvSpPr>
          <p:spPr>
            <a:xfrm>
              <a:off x="3425249" y="3962399"/>
              <a:ext cx="817124" cy="1209559"/>
            </a:xfrm>
            <a:prstGeom prst="triangle">
              <a:avLst>
                <a:gd name="adj" fmla="val 5033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7231BD-6314-4BD1-9F70-D4AE57998EB4}"/>
              </a:ext>
            </a:extLst>
          </p:cNvPr>
          <p:cNvGrpSpPr/>
          <p:nvPr/>
        </p:nvGrpSpPr>
        <p:grpSpPr>
          <a:xfrm flipH="1">
            <a:off x="7778498" y="3110016"/>
            <a:ext cx="1275532" cy="1492575"/>
            <a:chOff x="3025302" y="2752841"/>
            <a:chExt cx="1225617" cy="2419117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4AA58839-62A2-4C36-A167-0734EA6B6149}"/>
                </a:ext>
              </a:extLst>
            </p:cNvPr>
            <p:cNvSpPr/>
            <p:nvPr/>
          </p:nvSpPr>
          <p:spPr>
            <a:xfrm>
              <a:off x="3025302" y="2752841"/>
              <a:ext cx="817123" cy="2419117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89D416E-A034-4265-A43C-C888FFB84C0E}"/>
                </a:ext>
              </a:extLst>
            </p:cNvPr>
            <p:cNvSpPr/>
            <p:nvPr/>
          </p:nvSpPr>
          <p:spPr>
            <a:xfrm rot="10800000">
              <a:off x="3433795" y="2756038"/>
              <a:ext cx="817124" cy="1209559"/>
            </a:xfrm>
            <a:prstGeom prst="triangle">
              <a:avLst>
                <a:gd name="adj" fmla="val 5033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F4D8D1A-7ABC-4BCB-96A8-5F855A9D17A4}"/>
                </a:ext>
              </a:extLst>
            </p:cNvPr>
            <p:cNvSpPr/>
            <p:nvPr/>
          </p:nvSpPr>
          <p:spPr>
            <a:xfrm>
              <a:off x="3425249" y="3962399"/>
              <a:ext cx="817124" cy="1209559"/>
            </a:xfrm>
            <a:prstGeom prst="triangle">
              <a:avLst>
                <a:gd name="adj" fmla="val 5033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B7A3A8-E2A1-43F1-92B4-BF4B9505D9B9}"/>
              </a:ext>
            </a:extLst>
          </p:cNvPr>
          <p:cNvGrpSpPr/>
          <p:nvPr/>
        </p:nvGrpSpPr>
        <p:grpSpPr>
          <a:xfrm flipH="1">
            <a:off x="9880889" y="3110015"/>
            <a:ext cx="1275532" cy="1492575"/>
            <a:chOff x="3025302" y="2752841"/>
            <a:chExt cx="1225617" cy="2419117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5DD2D60D-8962-4ADD-B4E3-E427F65C251D}"/>
                </a:ext>
              </a:extLst>
            </p:cNvPr>
            <p:cNvSpPr/>
            <p:nvPr/>
          </p:nvSpPr>
          <p:spPr>
            <a:xfrm>
              <a:off x="3025302" y="2752841"/>
              <a:ext cx="817123" cy="2419117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736821F-1635-461C-9282-0826EBDBF8B0}"/>
                </a:ext>
              </a:extLst>
            </p:cNvPr>
            <p:cNvSpPr/>
            <p:nvPr/>
          </p:nvSpPr>
          <p:spPr>
            <a:xfrm rot="10800000">
              <a:off x="3433795" y="2756038"/>
              <a:ext cx="817124" cy="1209559"/>
            </a:xfrm>
            <a:prstGeom prst="triangle">
              <a:avLst>
                <a:gd name="adj" fmla="val 50332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AC14A6A-830D-4825-9092-51576E812236}"/>
                </a:ext>
              </a:extLst>
            </p:cNvPr>
            <p:cNvSpPr/>
            <p:nvPr/>
          </p:nvSpPr>
          <p:spPr>
            <a:xfrm>
              <a:off x="3425249" y="3962399"/>
              <a:ext cx="817124" cy="1209559"/>
            </a:xfrm>
            <a:prstGeom prst="triangle">
              <a:avLst>
                <a:gd name="adj" fmla="val 5033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70A962-4173-4D5D-B9A1-F4A1C52F551A}"/>
              </a:ext>
            </a:extLst>
          </p:cNvPr>
          <p:cNvGrpSpPr/>
          <p:nvPr/>
        </p:nvGrpSpPr>
        <p:grpSpPr>
          <a:xfrm flipH="1">
            <a:off x="1471328" y="3110015"/>
            <a:ext cx="1275532" cy="1492575"/>
            <a:chOff x="3025302" y="2752841"/>
            <a:chExt cx="1225617" cy="2419117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0C538511-56F4-4EC7-9508-CB26D702E08B}"/>
                </a:ext>
              </a:extLst>
            </p:cNvPr>
            <p:cNvSpPr/>
            <p:nvPr/>
          </p:nvSpPr>
          <p:spPr>
            <a:xfrm>
              <a:off x="3025302" y="2752841"/>
              <a:ext cx="817123" cy="2419117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A74CB43-66D6-4499-B4DB-34182110B7AF}"/>
                </a:ext>
              </a:extLst>
            </p:cNvPr>
            <p:cNvSpPr/>
            <p:nvPr/>
          </p:nvSpPr>
          <p:spPr>
            <a:xfrm rot="10800000">
              <a:off x="3433795" y="2756038"/>
              <a:ext cx="817124" cy="1209559"/>
            </a:xfrm>
            <a:prstGeom prst="triangle">
              <a:avLst>
                <a:gd name="adj" fmla="val 5033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9FB1CE0-A622-4FAA-9E86-E249DCCFFF73}"/>
                </a:ext>
              </a:extLst>
            </p:cNvPr>
            <p:cNvSpPr/>
            <p:nvPr/>
          </p:nvSpPr>
          <p:spPr>
            <a:xfrm>
              <a:off x="3425249" y="3962399"/>
              <a:ext cx="817124" cy="1209559"/>
            </a:xfrm>
            <a:prstGeom prst="triangle">
              <a:avLst>
                <a:gd name="adj" fmla="val 5033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A643A5-89FF-4235-9D23-BAC20314FBCF}"/>
              </a:ext>
            </a:extLst>
          </p:cNvPr>
          <p:cNvGrpSpPr/>
          <p:nvPr/>
        </p:nvGrpSpPr>
        <p:grpSpPr>
          <a:xfrm>
            <a:off x="9238679" y="4889187"/>
            <a:ext cx="1922982" cy="1361688"/>
            <a:chOff x="9057608" y="4843920"/>
            <a:chExt cx="1922982" cy="13616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5911EB-F5CE-4397-9DBC-802851700DBE}"/>
                </a:ext>
              </a:extLst>
            </p:cNvPr>
            <p:cNvSpPr txBox="1"/>
            <p:nvPr/>
          </p:nvSpPr>
          <p:spPr>
            <a:xfrm>
              <a:off x="9269309" y="4843920"/>
              <a:ext cx="171127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1"/>
                  </a:solidFill>
                </a:rPr>
                <a:t>2022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688194-D6A8-478F-9C10-FAE4DEE343CE}"/>
                </a:ext>
              </a:extLst>
            </p:cNvPr>
            <p:cNvSpPr txBox="1"/>
            <p:nvPr/>
          </p:nvSpPr>
          <p:spPr>
            <a:xfrm>
              <a:off x="9057608" y="5374611"/>
              <a:ext cx="19229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CD8540-6603-418F-BEC4-487D0376ED9C}"/>
              </a:ext>
            </a:extLst>
          </p:cNvPr>
          <p:cNvGrpSpPr/>
          <p:nvPr/>
        </p:nvGrpSpPr>
        <p:grpSpPr>
          <a:xfrm>
            <a:off x="7134978" y="1473943"/>
            <a:ext cx="1922982" cy="1361688"/>
            <a:chOff x="9057608" y="4843920"/>
            <a:chExt cx="1922982" cy="136168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0CB8C8-F386-4C0E-84C8-EA5261B6B26D}"/>
                </a:ext>
              </a:extLst>
            </p:cNvPr>
            <p:cNvSpPr txBox="1"/>
            <p:nvPr/>
          </p:nvSpPr>
          <p:spPr>
            <a:xfrm>
              <a:off x="9269309" y="4843920"/>
              <a:ext cx="171127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2"/>
                  </a:solidFill>
                </a:rPr>
                <a:t>2021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6BEE77-BBDA-4E3F-B05C-8A8A5CF0E6F0}"/>
                </a:ext>
              </a:extLst>
            </p:cNvPr>
            <p:cNvSpPr txBox="1"/>
            <p:nvPr/>
          </p:nvSpPr>
          <p:spPr>
            <a:xfrm>
              <a:off x="9057608" y="5374611"/>
              <a:ext cx="19229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08D648-FB59-43B4-B6DC-B09673D23D44}"/>
              </a:ext>
            </a:extLst>
          </p:cNvPr>
          <p:cNvGrpSpPr/>
          <p:nvPr/>
        </p:nvGrpSpPr>
        <p:grpSpPr>
          <a:xfrm>
            <a:off x="5031278" y="4889187"/>
            <a:ext cx="1922982" cy="1361688"/>
            <a:chOff x="9057608" y="4843920"/>
            <a:chExt cx="1922982" cy="13616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D6A9D2-97EE-4269-A495-3DD557734258}"/>
                </a:ext>
              </a:extLst>
            </p:cNvPr>
            <p:cNvSpPr txBox="1"/>
            <p:nvPr/>
          </p:nvSpPr>
          <p:spPr>
            <a:xfrm>
              <a:off x="9269309" y="4843920"/>
              <a:ext cx="171127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3"/>
                  </a:solidFill>
                </a:rPr>
                <a:t>2020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F7A029-563B-4764-B8A1-76BAC2295026}"/>
                </a:ext>
              </a:extLst>
            </p:cNvPr>
            <p:cNvSpPr txBox="1"/>
            <p:nvPr/>
          </p:nvSpPr>
          <p:spPr>
            <a:xfrm>
              <a:off x="9057608" y="5374611"/>
              <a:ext cx="19229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5DE7DC-9C2A-4354-A740-7B8C17280B29}"/>
              </a:ext>
            </a:extLst>
          </p:cNvPr>
          <p:cNvGrpSpPr/>
          <p:nvPr/>
        </p:nvGrpSpPr>
        <p:grpSpPr>
          <a:xfrm>
            <a:off x="2927578" y="1473943"/>
            <a:ext cx="1922982" cy="1361688"/>
            <a:chOff x="9057608" y="4843920"/>
            <a:chExt cx="1922982" cy="136168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E7D702-83B8-445E-A813-3B657918BC57}"/>
                </a:ext>
              </a:extLst>
            </p:cNvPr>
            <p:cNvSpPr txBox="1"/>
            <p:nvPr/>
          </p:nvSpPr>
          <p:spPr>
            <a:xfrm>
              <a:off x="9269309" y="4843920"/>
              <a:ext cx="171127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/>
                  </a:solidFill>
                </a:rPr>
                <a:t>2019</a:t>
              </a:r>
              <a:endParaRPr lang="ko-KR" altLang="en-US" sz="3600" b="1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1D11C3-A61A-44F9-A0B5-21A44E2395D3}"/>
                </a:ext>
              </a:extLst>
            </p:cNvPr>
            <p:cNvSpPr txBox="1"/>
            <p:nvPr/>
          </p:nvSpPr>
          <p:spPr>
            <a:xfrm>
              <a:off x="9057608" y="5374611"/>
              <a:ext cx="19229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CB8407-2177-4419-930F-FA6DC756ABB6}"/>
              </a:ext>
            </a:extLst>
          </p:cNvPr>
          <p:cNvGrpSpPr/>
          <p:nvPr/>
        </p:nvGrpSpPr>
        <p:grpSpPr>
          <a:xfrm>
            <a:off x="823878" y="4889187"/>
            <a:ext cx="1922982" cy="1361688"/>
            <a:chOff x="9057608" y="4843920"/>
            <a:chExt cx="1922982" cy="13616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08D6AA-20EE-4D81-894F-2C808323F935}"/>
                </a:ext>
              </a:extLst>
            </p:cNvPr>
            <p:cNvSpPr txBox="1"/>
            <p:nvPr/>
          </p:nvSpPr>
          <p:spPr>
            <a:xfrm>
              <a:off x="9269309" y="4843920"/>
              <a:ext cx="171127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5"/>
                  </a:solidFill>
                </a:rPr>
                <a:t>2018</a:t>
              </a:r>
              <a:endParaRPr lang="ko-KR" altLang="en-US" sz="3600" b="1" dirty="0">
                <a:solidFill>
                  <a:schemeClr val="accent5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876F86-94A0-418A-9576-8F6FAFE4ACA8}"/>
                </a:ext>
              </a:extLst>
            </p:cNvPr>
            <p:cNvSpPr txBox="1"/>
            <p:nvPr/>
          </p:nvSpPr>
          <p:spPr>
            <a:xfrm>
              <a:off x="9057608" y="5374611"/>
              <a:ext cx="19229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1C6DD9-229C-4C0F-A2F3-742193416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98222"/>
              </p:ext>
            </p:extLst>
          </p:nvPr>
        </p:nvGraphicFramePr>
        <p:xfrm>
          <a:off x="9087988" y="20144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4DCBB7-80C5-4E80-99CA-C4153C493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20874"/>
              </p:ext>
            </p:extLst>
          </p:nvPr>
        </p:nvGraphicFramePr>
        <p:xfrm>
          <a:off x="4784023" y="20144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D16F70-DF75-45F0-B71B-230A59333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51677"/>
              </p:ext>
            </p:extLst>
          </p:nvPr>
        </p:nvGraphicFramePr>
        <p:xfrm>
          <a:off x="6781811" y="1788897"/>
          <a:ext cx="2520000" cy="428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9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2FDD802-D3DD-4952-8B4E-3E7547E6A72C}"/>
              </a:ext>
            </a:extLst>
          </p:cNvPr>
          <p:cNvGrpSpPr/>
          <p:nvPr/>
        </p:nvGrpSpPr>
        <p:grpSpPr>
          <a:xfrm>
            <a:off x="870857" y="2056262"/>
            <a:ext cx="3119056" cy="3323987"/>
            <a:chOff x="5375474" y="2822446"/>
            <a:chExt cx="3312368" cy="3323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821385-A8B5-4CB1-978D-E1EA2A6AB630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60733B-F60F-495E-AB98-F2DDC3047BAE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6">
            <a:extLst>
              <a:ext uri="{FF2B5EF4-FFF2-40B4-BE49-F238E27FC236}">
                <a16:creationId xmlns:a16="http://schemas.microsoft.com/office/drawing/2014/main" id="{5A0FFFA2-98F1-418C-B883-EF30908EADD7}"/>
              </a:ext>
            </a:extLst>
          </p:cNvPr>
          <p:cNvSpPr/>
          <p:nvPr/>
        </p:nvSpPr>
        <p:spPr>
          <a:xfrm>
            <a:off x="9963416" y="236404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자유형 151">
            <a:extLst>
              <a:ext uri="{FF2B5EF4-FFF2-40B4-BE49-F238E27FC236}">
                <a16:creationId xmlns:a16="http://schemas.microsoft.com/office/drawing/2014/main" id="{755460B3-7CC9-43AF-8EAB-73256967E069}"/>
              </a:ext>
            </a:extLst>
          </p:cNvPr>
          <p:cNvSpPr/>
          <p:nvPr/>
        </p:nvSpPr>
        <p:spPr>
          <a:xfrm>
            <a:off x="5678011" y="228202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11BE5070-4F99-4338-B014-41040D7DFA7C}"/>
              </a:ext>
            </a:extLst>
          </p:cNvPr>
          <p:cNvSpPr/>
          <p:nvPr/>
        </p:nvSpPr>
        <p:spPr>
          <a:xfrm>
            <a:off x="7838604" y="2154309"/>
            <a:ext cx="412575" cy="4194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8CF2C1-112F-4A26-9D56-2F67F26A9EE9}"/>
              </a:ext>
            </a:extLst>
          </p:cNvPr>
          <p:cNvSpPr txBox="1"/>
          <p:nvPr/>
        </p:nvSpPr>
        <p:spPr>
          <a:xfrm>
            <a:off x="5850214" y="703815"/>
            <a:ext cx="5596932" cy="722731"/>
          </a:xfrm>
          <a:prstGeom prst="roundRect">
            <a:avLst>
              <a:gd name="adj" fmla="val 12909"/>
            </a:avLst>
          </a:prstGeom>
          <a:solidFill>
            <a:schemeClr val="accent1"/>
          </a:solidFill>
          <a:ln w="19050">
            <a:noFill/>
          </a:ln>
        </p:spPr>
        <p:txBody>
          <a:bodyPr wrap="square" lIns="72000" tIns="72000" rIns="72000" bIns="72000" rtlCol="0" anchor="ctr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58921" y="319442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286BC-75A1-4C46-BA13-63B642E0F65A}"/>
              </a:ext>
            </a:extLst>
          </p:cNvPr>
          <p:cNvSpPr txBox="1"/>
          <p:nvPr/>
        </p:nvSpPr>
        <p:spPr>
          <a:xfrm>
            <a:off x="5743081" y="618184"/>
            <a:ext cx="5596932" cy="722731"/>
          </a:xfrm>
          <a:prstGeom prst="roundRect">
            <a:avLst>
              <a:gd name="adj" fmla="val 12909"/>
            </a:avLst>
          </a:pr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lIns="72000" tIns="72000" rIns="72000" bIns="72000" rtlCol="0" anchor="ctr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949CC-B5B1-4FD9-B26D-C4EC7C67A436}"/>
              </a:ext>
            </a:extLst>
          </p:cNvPr>
          <p:cNvSpPr txBox="1"/>
          <p:nvPr/>
        </p:nvSpPr>
        <p:spPr>
          <a:xfrm>
            <a:off x="5696190" y="2273789"/>
            <a:ext cx="56438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F16F6-29CC-4DFE-BB9E-CF04142ED25A}"/>
              </a:ext>
            </a:extLst>
          </p:cNvPr>
          <p:cNvSpPr txBox="1"/>
          <p:nvPr/>
        </p:nvSpPr>
        <p:spPr>
          <a:xfrm>
            <a:off x="5696189" y="1533866"/>
            <a:ext cx="5643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40426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2E82FA-2DE5-4FDD-B010-0EEF45AD734F}"/>
              </a:ext>
            </a:extLst>
          </p:cNvPr>
          <p:cNvSpPr/>
          <p:nvPr/>
        </p:nvSpPr>
        <p:spPr>
          <a:xfrm>
            <a:off x="1043304" y="1481279"/>
            <a:ext cx="570852" cy="570850"/>
          </a:xfrm>
          <a:prstGeom prst="roundRect">
            <a:avLst/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5C35E8-B864-416A-9911-6CAF6D1B25DA}"/>
              </a:ext>
            </a:extLst>
          </p:cNvPr>
          <p:cNvSpPr/>
          <p:nvPr/>
        </p:nvSpPr>
        <p:spPr>
          <a:xfrm>
            <a:off x="1000990" y="1430898"/>
            <a:ext cx="570852" cy="5708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070A9-BEFC-4876-B724-72C275A05FC2}"/>
              </a:ext>
            </a:extLst>
          </p:cNvPr>
          <p:cNvSpPr txBox="1"/>
          <p:nvPr/>
        </p:nvSpPr>
        <p:spPr>
          <a:xfrm>
            <a:off x="1800358" y="1485491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65940-54FA-4F00-8384-D12834B62F9E}"/>
              </a:ext>
            </a:extLst>
          </p:cNvPr>
          <p:cNvSpPr txBox="1"/>
          <p:nvPr/>
        </p:nvSpPr>
        <p:spPr>
          <a:xfrm>
            <a:off x="1000990" y="1485491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33C01E-14C1-45B0-B160-F41C4378E607}"/>
              </a:ext>
            </a:extLst>
          </p:cNvPr>
          <p:cNvSpPr/>
          <p:nvPr/>
        </p:nvSpPr>
        <p:spPr>
          <a:xfrm>
            <a:off x="5083435" y="1481279"/>
            <a:ext cx="570852" cy="570850"/>
          </a:xfrm>
          <a:prstGeom prst="roundRect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EBD778-DF87-4843-928D-F738639B54E3}"/>
              </a:ext>
            </a:extLst>
          </p:cNvPr>
          <p:cNvSpPr/>
          <p:nvPr/>
        </p:nvSpPr>
        <p:spPr>
          <a:xfrm>
            <a:off x="5041121" y="1430898"/>
            <a:ext cx="570852" cy="5708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CFD0C-8DBB-4ECA-8C4F-819924C9B025}"/>
              </a:ext>
            </a:extLst>
          </p:cNvPr>
          <p:cNvSpPr txBox="1"/>
          <p:nvPr/>
        </p:nvSpPr>
        <p:spPr>
          <a:xfrm>
            <a:off x="5840489" y="1485491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77477-E488-4AB6-B079-38E7982D8EA8}"/>
              </a:ext>
            </a:extLst>
          </p:cNvPr>
          <p:cNvSpPr txBox="1"/>
          <p:nvPr/>
        </p:nvSpPr>
        <p:spPr>
          <a:xfrm>
            <a:off x="5041121" y="1485491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EC7440-CDED-4CFD-B96C-95ACE4B09EBB}"/>
              </a:ext>
            </a:extLst>
          </p:cNvPr>
          <p:cNvSpPr/>
          <p:nvPr/>
        </p:nvSpPr>
        <p:spPr>
          <a:xfrm>
            <a:off x="1043304" y="4119167"/>
            <a:ext cx="570852" cy="570850"/>
          </a:xfrm>
          <a:prstGeom prst="roundRect">
            <a:avLst/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811759-75AA-4B1E-B7D0-76C65877F1D3}"/>
              </a:ext>
            </a:extLst>
          </p:cNvPr>
          <p:cNvSpPr/>
          <p:nvPr/>
        </p:nvSpPr>
        <p:spPr>
          <a:xfrm>
            <a:off x="1000990" y="4068786"/>
            <a:ext cx="570852" cy="5708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8F7F3-2AF9-4D29-8C15-7BE3F4A70557}"/>
              </a:ext>
            </a:extLst>
          </p:cNvPr>
          <p:cNvSpPr txBox="1"/>
          <p:nvPr/>
        </p:nvSpPr>
        <p:spPr>
          <a:xfrm>
            <a:off x="1800358" y="4123379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F3557-E3F4-4356-8BA2-DA9E5CB10D05}"/>
              </a:ext>
            </a:extLst>
          </p:cNvPr>
          <p:cNvSpPr txBox="1"/>
          <p:nvPr/>
        </p:nvSpPr>
        <p:spPr>
          <a:xfrm>
            <a:off x="1000990" y="4123379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C93A29-A5E8-445B-9F7C-2FA850E13F6E}"/>
              </a:ext>
            </a:extLst>
          </p:cNvPr>
          <p:cNvSpPr/>
          <p:nvPr/>
        </p:nvSpPr>
        <p:spPr>
          <a:xfrm>
            <a:off x="5083435" y="4119167"/>
            <a:ext cx="570852" cy="570850"/>
          </a:xfrm>
          <a:prstGeom prst="roundRect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2589FE-D7E7-46CE-934A-E82B1A638CFE}"/>
              </a:ext>
            </a:extLst>
          </p:cNvPr>
          <p:cNvSpPr/>
          <p:nvPr/>
        </p:nvSpPr>
        <p:spPr>
          <a:xfrm>
            <a:off x="5041121" y="4068786"/>
            <a:ext cx="570852" cy="5708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1B2BC-29E9-44B4-A26E-DD63F04FFB94}"/>
              </a:ext>
            </a:extLst>
          </p:cNvPr>
          <p:cNvSpPr txBox="1"/>
          <p:nvPr/>
        </p:nvSpPr>
        <p:spPr>
          <a:xfrm>
            <a:off x="5840489" y="4123379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9361FA-4016-4797-A359-EC02B1EC9C0C}"/>
              </a:ext>
            </a:extLst>
          </p:cNvPr>
          <p:cNvSpPr txBox="1"/>
          <p:nvPr/>
        </p:nvSpPr>
        <p:spPr>
          <a:xfrm>
            <a:off x="5041121" y="4123379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2DE14-9CAC-4DEE-84C5-DBEAB16EE2F5}"/>
              </a:ext>
            </a:extLst>
          </p:cNvPr>
          <p:cNvSpPr txBox="1"/>
          <p:nvPr/>
        </p:nvSpPr>
        <p:spPr>
          <a:xfrm>
            <a:off x="1286416" y="2168171"/>
            <a:ext cx="34232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Example Text : Get a modern PowerPoint  Presentation that is beautifully designed.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C7AE3D-5DB4-4676-A3F8-BBF41C6797A5}"/>
              </a:ext>
            </a:extLst>
          </p:cNvPr>
          <p:cNvSpPr txBox="1"/>
          <p:nvPr/>
        </p:nvSpPr>
        <p:spPr>
          <a:xfrm>
            <a:off x="5326547" y="2168171"/>
            <a:ext cx="34232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Example Text : Get a modern PowerPoint  Presentation that is beautifully designed.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C8C10B-04DA-4958-9554-EADBBAB3B060}"/>
              </a:ext>
            </a:extLst>
          </p:cNvPr>
          <p:cNvSpPr txBox="1"/>
          <p:nvPr/>
        </p:nvSpPr>
        <p:spPr>
          <a:xfrm>
            <a:off x="1288303" y="4810138"/>
            <a:ext cx="34232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Example Text : Get a modern PowerPoint  Presentation that is beautifully designed.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93A848-AC3F-4CD4-BEF7-FBAF110A33FD}"/>
              </a:ext>
            </a:extLst>
          </p:cNvPr>
          <p:cNvSpPr txBox="1"/>
          <p:nvPr/>
        </p:nvSpPr>
        <p:spPr>
          <a:xfrm>
            <a:off x="5328434" y="4810138"/>
            <a:ext cx="342327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Example Text :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9" name="Graphic 44">
            <a:extLst>
              <a:ext uri="{FF2B5EF4-FFF2-40B4-BE49-F238E27FC236}">
                <a16:creationId xmlns:a16="http://schemas.microsoft.com/office/drawing/2014/main" id="{E0E9CB64-3587-4FE7-8AA6-56D3A23B94C6}"/>
              </a:ext>
            </a:extLst>
          </p:cNvPr>
          <p:cNvGrpSpPr/>
          <p:nvPr/>
        </p:nvGrpSpPr>
        <p:grpSpPr>
          <a:xfrm>
            <a:off x="5517946" y="2922245"/>
            <a:ext cx="964088" cy="1809243"/>
            <a:chOff x="2570741" y="896446"/>
            <a:chExt cx="1215775" cy="2281567"/>
          </a:xfrm>
          <a:solidFill>
            <a:schemeClr val="accent3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58F78B-EF5E-486E-8A00-4E2B27372088}"/>
                </a:ext>
              </a:extLst>
            </p:cNvPr>
            <p:cNvSpPr/>
            <p:nvPr/>
          </p:nvSpPr>
          <p:spPr>
            <a:xfrm>
              <a:off x="2584918" y="896465"/>
              <a:ext cx="1199868" cy="2281567"/>
            </a:xfrm>
            <a:custGeom>
              <a:avLst/>
              <a:gdLst>
                <a:gd name="connsiteX0" fmla="*/ 680973 w 1199867"/>
                <a:gd name="connsiteY0" fmla="*/ 2282003 h 2281567"/>
                <a:gd name="connsiteX1" fmla="*/ 687336 w 1199867"/>
                <a:gd name="connsiteY1" fmla="*/ 2096796 h 2281567"/>
                <a:gd name="connsiteX2" fmla="*/ 693472 w 1199867"/>
                <a:gd name="connsiteY2" fmla="*/ 1922269 h 2281567"/>
                <a:gd name="connsiteX3" fmla="*/ 701880 w 1199867"/>
                <a:gd name="connsiteY3" fmla="*/ 1694340 h 2281567"/>
                <a:gd name="connsiteX4" fmla="*/ 709607 w 1199867"/>
                <a:gd name="connsiteY4" fmla="*/ 1472546 h 2281567"/>
                <a:gd name="connsiteX5" fmla="*/ 719833 w 1199867"/>
                <a:gd name="connsiteY5" fmla="*/ 1239390 h 2281567"/>
                <a:gd name="connsiteX6" fmla="*/ 729377 w 1199867"/>
                <a:gd name="connsiteY6" fmla="*/ 1058728 h 2281567"/>
                <a:gd name="connsiteX7" fmla="*/ 740740 w 1199867"/>
                <a:gd name="connsiteY7" fmla="*/ 851478 h 2281567"/>
                <a:gd name="connsiteX8" fmla="*/ 721651 w 1199867"/>
                <a:gd name="connsiteY8" fmla="*/ 836480 h 2281567"/>
                <a:gd name="connsiteX9" fmla="*/ 648023 w 1199867"/>
                <a:gd name="connsiteY9" fmla="*/ 817846 h 2281567"/>
                <a:gd name="connsiteX10" fmla="*/ 643250 w 1199867"/>
                <a:gd name="connsiteY10" fmla="*/ 806710 h 2281567"/>
                <a:gd name="connsiteX11" fmla="*/ 647114 w 1199867"/>
                <a:gd name="connsiteY11" fmla="*/ 783304 h 2281567"/>
                <a:gd name="connsiteX12" fmla="*/ 668929 w 1199867"/>
                <a:gd name="connsiteY12" fmla="*/ 722174 h 2281567"/>
                <a:gd name="connsiteX13" fmla="*/ 694836 w 1199867"/>
                <a:gd name="connsiteY13" fmla="*/ 709676 h 2281567"/>
                <a:gd name="connsiteX14" fmla="*/ 722560 w 1199867"/>
                <a:gd name="connsiteY14" fmla="*/ 726946 h 2281567"/>
                <a:gd name="connsiteX15" fmla="*/ 734377 w 1199867"/>
                <a:gd name="connsiteY15" fmla="*/ 729219 h 2281567"/>
                <a:gd name="connsiteX16" fmla="*/ 774827 w 1199867"/>
                <a:gd name="connsiteY16" fmla="*/ 715811 h 2281567"/>
                <a:gd name="connsiteX17" fmla="*/ 776645 w 1199867"/>
                <a:gd name="connsiteY17" fmla="*/ 706949 h 2281567"/>
                <a:gd name="connsiteX18" fmla="*/ 747330 w 1199867"/>
                <a:gd name="connsiteY18" fmla="*/ 685360 h 2281567"/>
                <a:gd name="connsiteX19" fmla="*/ 618708 w 1199867"/>
                <a:gd name="connsiteY19" fmla="*/ 581735 h 2281567"/>
                <a:gd name="connsiteX20" fmla="*/ 361918 w 1199867"/>
                <a:gd name="connsiteY20" fmla="*/ 326763 h 2281567"/>
                <a:gd name="connsiteX21" fmla="*/ 26955 w 1199867"/>
                <a:gd name="connsiteY21" fmla="*/ 32250 h 2281567"/>
                <a:gd name="connsiteX22" fmla="*/ 3775 w 1199867"/>
                <a:gd name="connsiteY22" fmla="*/ 11343 h 2281567"/>
                <a:gd name="connsiteX23" fmla="*/ 594 w 1199867"/>
                <a:gd name="connsiteY23" fmla="*/ 2708 h 2281567"/>
                <a:gd name="connsiteX24" fmla="*/ 10366 w 1199867"/>
                <a:gd name="connsiteY24" fmla="*/ 890 h 2281567"/>
                <a:gd name="connsiteX25" fmla="*/ 54679 w 1199867"/>
                <a:gd name="connsiteY25" fmla="*/ 22933 h 2281567"/>
                <a:gd name="connsiteX26" fmla="*/ 632797 w 1199867"/>
                <a:gd name="connsiteY26" fmla="*/ 497653 h 2281567"/>
                <a:gd name="connsiteX27" fmla="*/ 815731 w 1199867"/>
                <a:gd name="connsiteY27" fmla="*/ 659454 h 2281567"/>
                <a:gd name="connsiteX28" fmla="*/ 840274 w 1199867"/>
                <a:gd name="connsiteY28" fmla="*/ 675361 h 2281567"/>
                <a:gd name="connsiteX29" fmla="*/ 866635 w 1199867"/>
                <a:gd name="connsiteY29" fmla="*/ 664681 h 2281567"/>
                <a:gd name="connsiteX30" fmla="*/ 885496 w 1199867"/>
                <a:gd name="connsiteY30" fmla="*/ 624458 h 2281567"/>
                <a:gd name="connsiteX31" fmla="*/ 926628 w 1199867"/>
                <a:gd name="connsiteY31" fmla="*/ 572645 h 2281567"/>
                <a:gd name="connsiteX32" fmla="*/ 1151603 w 1199867"/>
                <a:gd name="connsiteY32" fmla="*/ 389029 h 2281567"/>
                <a:gd name="connsiteX33" fmla="*/ 1190236 w 1199867"/>
                <a:gd name="connsiteY33" fmla="*/ 359032 h 2281567"/>
                <a:gd name="connsiteX34" fmla="*/ 1201598 w 1199867"/>
                <a:gd name="connsiteY34" fmla="*/ 364941 h 2281567"/>
                <a:gd name="connsiteX35" fmla="*/ 1192281 w 1199867"/>
                <a:gd name="connsiteY35" fmla="*/ 388575 h 2281567"/>
                <a:gd name="connsiteX36" fmla="*/ 1132969 w 1199867"/>
                <a:gd name="connsiteY36" fmla="*/ 459703 h 2281567"/>
                <a:gd name="connsiteX37" fmla="*/ 912312 w 1199867"/>
                <a:gd name="connsiteY37" fmla="*/ 703313 h 2281567"/>
                <a:gd name="connsiteX38" fmla="*/ 905949 w 1199867"/>
                <a:gd name="connsiteY38" fmla="*/ 723083 h 2281567"/>
                <a:gd name="connsiteX39" fmla="*/ 896177 w 1199867"/>
                <a:gd name="connsiteY39" fmla="*/ 747399 h 2281567"/>
                <a:gd name="connsiteX40" fmla="*/ 892087 w 1199867"/>
                <a:gd name="connsiteY40" fmla="*/ 770123 h 2281567"/>
                <a:gd name="connsiteX41" fmla="*/ 927992 w 1199867"/>
                <a:gd name="connsiteY41" fmla="*/ 911244 h 2281567"/>
                <a:gd name="connsiteX42" fmla="*/ 1003892 w 1199867"/>
                <a:gd name="connsiteY42" fmla="*/ 1145309 h 2281567"/>
                <a:gd name="connsiteX43" fmla="*/ 1092746 w 1199867"/>
                <a:gd name="connsiteY43" fmla="*/ 1447776 h 2281567"/>
                <a:gd name="connsiteX44" fmla="*/ 1173646 w 1199867"/>
                <a:gd name="connsiteY44" fmla="*/ 1775467 h 2281567"/>
                <a:gd name="connsiteX45" fmla="*/ 1181146 w 1199867"/>
                <a:gd name="connsiteY45" fmla="*/ 1822053 h 2281567"/>
                <a:gd name="connsiteX46" fmla="*/ 1179555 w 1199867"/>
                <a:gd name="connsiteY46" fmla="*/ 1828871 h 2281567"/>
                <a:gd name="connsiteX47" fmla="*/ 1174555 w 1199867"/>
                <a:gd name="connsiteY47" fmla="*/ 1823871 h 2281567"/>
                <a:gd name="connsiteX48" fmla="*/ 1149785 w 1199867"/>
                <a:gd name="connsiteY48" fmla="*/ 1751606 h 2281567"/>
                <a:gd name="connsiteX49" fmla="*/ 996393 w 1199867"/>
                <a:gd name="connsiteY49" fmla="*/ 1234618 h 2281567"/>
                <a:gd name="connsiteX50" fmla="*/ 853909 w 1199867"/>
                <a:gd name="connsiteY50" fmla="*/ 834662 h 2281567"/>
                <a:gd name="connsiteX51" fmla="*/ 839365 w 1199867"/>
                <a:gd name="connsiteY51" fmla="*/ 801256 h 2281567"/>
                <a:gd name="connsiteX52" fmla="*/ 821867 w 1199867"/>
                <a:gd name="connsiteY52" fmla="*/ 785576 h 2281567"/>
                <a:gd name="connsiteX53" fmla="*/ 811641 w 1199867"/>
                <a:gd name="connsiteY53" fmla="*/ 804665 h 2281567"/>
                <a:gd name="connsiteX54" fmla="*/ 810277 w 1199867"/>
                <a:gd name="connsiteY54" fmla="*/ 844661 h 2281567"/>
                <a:gd name="connsiteX55" fmla="*/ 818458 w 1199867"/>
                <a:gd name="connsiteY55" fmla="*/ 1002143 h 2281567"/>
                <a:gd name="connsiteX56" fmla="*/ 830275 w 1199867"/>
                <a:gd name="connsiteY56" fmla="*/ 1220983 h 2281567"/>
                <a:gd name="connsiteX57" fmla="*/ 837774 w 1199867"/>
                <a:gd name="connsiteY57" fmla="*/ 1373239 h 2281567"/>
                <a:gd name="connsiteX58" fmla="*/ 848228 w 1199867"/>
                <a:gd name="connsiteY58" fmla="*/ 1760696 h 2281567"/>
                <a:gd name="connsiteX59" fmla="*/ 855954 w 1199867"/>
                <a:gd name="connsiteY59" fmla="*/ 2082252 h 2281567"/>
                <a:gd name="connsiteX60" fmla="*/ 859817 w 1199867"/>
                <a:gd name="connsiteY60" fmla="*/ 2241780 h 2281567"/>
                <a:gd name="connsiteX61" fmla="*/ 859590 w 1199867"/>
                <a:gd name="connsiteY61" fmla="*/ 2250642 h 2281567"/>
                <a:gd name="connsiteX62" fmla="*/ 860272 w 1199867"/>
                <a:gd name="connsiteY62" fmla="*/ 2275412 h 2281567"/>
                <a:gd name="connsiteX63" fmla="*/ 854591 w 1199867"/>
                <a:gd name="connsiteY63" fmla="*/ 2280866 h 2281567"/>
                <a:gd name="connsiteX64" fmla="*/ 843910 w 1199867"/>
                <a:gd name="connsiteY64" fmla="*/ 2280866 h 2281567"/>
                <a:gd name="connsiteX65" fmla="*/ 722787 w 1199867"/>
                <a:gd name="connsiteY65" fmla="*/ 2280866 h 2281567"/>
                <a:gd name="connsiteX66" fmla="*/ 713243 w 1199867"/>
                <a:gd name="connsiteY66" fmla="*/ 2281775 h 2281567"/>
                <a:gd name="connsiteX67" fmla="*/ 680973 w 1199867"/>
                <a:gd name="connsiteY67" fmla="*/ 2282003 h 228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99867" h="2281567">
                  <a:moveTo>
                    <a:pt x="680973" y="2282003"/>
                  </a:moveTo>
                  <a:cubicBezTo>
                    <a:pt x="683019" y="2220191"/>
                    <a:pt x="685291" y="2158607"/>
                    <a:pt x="687336" y="2096796"/>
                  </a:cubicBezTo>
                  <a:cubicBezTo>
                    <a:pt x="689382" y="2038620"/>
                    <a:pt x="691427" y="1980445"/>
                    <a:pt x="693472" y="1922269"/>
                  </a:cubicBezTo>
                  <a:cubicBezTo>
                    <a:pt x="696199" y="1846369"/>
                    <a:pt x="699153" y="1770241"/>
                    <a:pt x="701880" y="1694340"/>
                  </a:cubicBezTo>
                  <a:cubicBezTo>
                    <a:pt x="704607" y="1620484"/>
                    <a:pt x="706880" y="1546402"/>
                    <a:pt x="709607" y="1472546"/>
                  </a:cubicBezTo>
                  <a:cubicBezTo>
                    <a:pt x="712334" y="1394827"/>
                    <a:pt x="715515" y="1317109"/>
                    <a:pt x="719833" y="1239390"/>
                  </a:cubicBezTo>
                  <a:cubicBezTo>
                    <a:pt x="723242" y="1179169"/>
                    <a:pt x="726196" y="1118949"/>
                    <a:pt x="729377" y="1058728"/>
                  </a:cubicBezTo>
                  <a:cubicBezTo>
                    <a:pt x="733013" y="989645"/>
                    <a:pt x="736876" y="920561"/>
                    <a:pt x="740740" y="851478"/>
                  </a:cubicBezTo>
                  <a:cubicBezTo>
                    <a:pt x="741876" y="831253"/>
                    <a:pt x="740285" y="828753"/>
                    <a:pt x="721651" y="836480"/>
                  </a:cubicBezTo>
                  <a:cubicBezTo>
                    <a:pt x="691654" y="848978"/>
                    <a:pt x="670520" y="831935"/>
                    <a:pt x="648023" y="817846"/>
                  </a:cubicBezTo>
                  <a:cubicBezTo>
                    <a:pt x="644614" y="815573"/>
                    <a:pt x="643705" y="811028"/>
                    <a:pt x="643250" y="806710"/>
                  </a:cubicBezTo>
                  <a:cubicBezTo>
                    <a:pt x="642569" y="798529"/>
                    <a:pt x="644159" y="790576"/>
                    <a:pt x="647114" y="783304"/>
                  </a:cubicBezTo>
                  <a:cubicBezTo>
                    <a:pt x="655522" y="763306"/>
                    <a:pt x="661885" y="742626"/>
                    <a:pt x="668929" y="722174"/>
                  </a:cubicBezTo>
                  <a:cubicBezTo>
                    <a:pt x="673247" y="709676"/>
                    <a:pt x="682110" y="705585"/>
                    <a:pt x="694836" y="709676"/>
                  </a:cubicBezTo>
                  <a:cubicBezTo>
                    <a:pt x="705516" y="712857"/>
                    <a:pt x="714152" y="720129"/>
                    <a:pt x="722560" y="726946"/>
                  </a:cubicBezTo>
                  <a:cubicBezTo>
                    <a:pt x="726423" y="729901"/>
                    <a:pt x="729377" y="731037"/>
                    <a:pt x="734377" y="729219"/>
                  </a:cubicBezTo>
                  <a:cubicBezTo>
                    <a:pt x="747784" y="724219"/>
                    <a:pt x="761192" y="719902"/>
                    <a:pt x="774827" y="715811"/>
                  </a:cubicBezTo>
                  <a:cubicBezTo>
                    <a:pt x="781871" y="713766"/>
                    <a:pt x="780508" y="711039"/>
                    <a:pt x="776645" y="706949"/>
                  </a:cubicBezTo>
                  <a:cubicBezTo>
                    <a:pt x="768009" y="698086"/>
                    <a:pt x="757783" y="691496"/>
                    <a:pt x="747330" y="685360"/>
                  </a:cubicBezTo>
                  <a:cubicBezTo>
                    <a:pt x="699381" y="657181"/>
                    <a:pt x="657112" y="621731"/>
                    <a:pt x="618708" y="581735"/>
                  </a:cubicBezTo>
                  <a:cubicBezTo>
                    <a:pt x="535308" y="494699"/>
                    <a:pt x="449863" y="409481"/>
                    <a:pt x="361918" y="326763"/>
                  </a:cubicBezTo>
                  <a:cubicBezTo>
                    <a:pt x="253975" y="224729"/>
                    <a:pt x="139215" y="129739"/>
                    <a:pt x="26955" y="32250"/>
                  </a:cubicBezTo>
                  <a:cubicBezTo>
                    <a:pt x="19001" y="25433"/>
                    <a:pt x="11502" y="18388"/>
                    <a:pt x="3775" y="11343"/>
                  </a:cubicBezTo>
                  <a:cubicBezTo>
                    <a:pt x="1503" y="9071"/>
                    <a:pt x="-1224" y="6117"/>
                    <a:pt x="594" y="2708"/>
                  </a:cubicBezTo>
                  <a:cubicBezTo>
                    <a:pt x="2639" y="-1155"/>
                    <a:pt x="6957" y="-19"/>
                    <a:pt x="10366" y="890"/>
                  </a:cubicBezTo>
                  <a:cubicBezTo>
                    <a:pt x="26727" y="4980"/>
                    <a:pt x="41499" y="12934"/>
                    <a:pt x="54679" y="22933"/>
                  </a:cubicBezTo>
                  <a:cubicBezTo>
                    <a:pt x="252384" y="174734"/>
                    <a:pt x="447136" y="330854"/>
                    <a:pt x="632797" y="497653"/>
                  </a:cubicBezTo>
                  <a:cubicBezTo>
                    <a:pt x="693245" y="552193"/>
                    <a:pt x="754602" y="605596"/>
                    <a:pt x="815731" y="659454"/>
                  </a:cubicBezTo>
                  <a:cubicBezTo>
                    <a:pt x="823003" y="666044"/>
                    <a:pt x="831184" y="671498"/>
                    <a:pt x="840274" y="675361"/>
                  </a:cubicBezTo>
                  <a:cubicBezTo>
                    <a:pt x="853454" y="680815"/>
                    <a:pt x="861181" y="678088"/>
                    <a:pt x="866635" y="664681"/>
                  </a:cubicBezTo>
                  <a:cubicBezTo>
                    <a:pt x="872316" y="651046"/>
                    <a:pt x="879361" y="637865"/>
                    <a:pt x="885496" y="624458"/>
                  </a:cubicBezTo>
                  <a:cubicBezTo>
                    <a:pt x="895041" y="603778"/>
                    <a:pt x="909812" y="587644"/>
                    <a:pt x="926628" y="572645"/>
                  </a:cubicBezTo>
                  <a:cubicBezTo>
                    <a:pt x="998666" y="507880"/>
                    <a:pt x="1075703" y="449250"/>
                    <a:pt x="1151603" y="389029"/>
                  </a:cubicBezTo>
                  <a:cubicBezTo>
                    <a:pt x="1164329" y="378803"/>
                    <a:pt x="1177055" y="368577"/>
                    <a:pt x="1190236" y="359032"/>
                  </a:cubicBezTo>
                  <a:cubicBezTo>
                    <a:pt x="1197962" y="353351"/>
                    <a:pt x="1201143" y="355396"/>
                    <a:pt x="1201598" y="364941"/>
                  </a:cubicBezTo>
                  <a:cubicBezTo>
                    <a:pt x="1202052" y="374258"/>
                    <a:pt x="1197280" y="381530"/>
                    <a:pt x="1192281" y="388575"/>
                  </a:cubicBezTo>
                  <a:cubicBezTo>
                    <a:pt x="1174328" y="413799"/>
                    <a:pt x="1152967" y="436297"/>
                    <a:pt x="1132969" y="459703"/>
                  </a:cubicBezTo>
                  <a:cubicBezTo>
                    <a:pt x="1061841" y="543103"/>
                    <a:pt x="989803" y="625594"/>
                    <a:pt x="912312" y="703313"/>
                  </a:cubicBezTo>
                  <a:cubicBezTo>
                    <a:pt x="906403" y="709221"/>
                    <a:pt x="907539" y="716493"/>
                    <a:pt x="905949" y="723083"/>
                  </a:cubicBezTo>
                  <a:cubicBezTo>
                    <a:pt x="904131" y="731946"/>
                    <a:pt x="902086" y="740354"/>
                    <a:pt x="896177" y="747399"/>
                  </a:cubicBezTo>
                  <a:cubicBezTo>
                    <a:pt x="890496" y="753989"/>
                    <a:pt x="890496" y="762170"/>
                    <a:pt x="892087" y="770123"/>
                  </a:cubicBezTo>
                  <a:cubicBezTo>
                    <a:pt x="901631" y="817846"/>
                    <a:pt x="915720" y="864204"/>
                    <a:pt x="927992" y="911244"/>
                  </a:cubicBezTo>
                  <a:cubicBezTo>
                    <a:pt x="948444" y="990781"/>
                    <a:pt x="977077" y="1067818"/>
                    <a:pt x="1003892" y="1145309"/>
                  </a:cubicBezTo>
                  <a:cubicBezTo>
                    <a:pt x="1038434" y="1244617"/>
                    <a:pt x="1063659" y="1346878"/>
                    <a:pt x="1092746" y="1447776"/>
                  </a:cubicBezTo>
                  <a:cubicBezTo>
                    <a:pt x="1123879" y="1555946"/>
                    <a:pt x="1149558" y="1665480"/>
                    <a:pt x="1173646" y="1775467"/>
                  </a:cubicBezTo>
                  <a:cubicBezTo>
                    <a:pt x="1177055" y="1790693"/>
                    <a:pt x="1178646" y="1806373"/>
                    <a:pt x="1181146" y="1822053"/>
                  </a:cubicBezTo>
                  <a:cubicBezTo>
                    <a:pt x="1181600" y="1824553"/>
                    <a:pt x="1183191" y="1827962"/>
                    <a:pt x="1179555" y="1828871"/>
                  </a:cubicBezTo>
                  <a:cubicBezTo>
                    <a:pt x="1176146" y="1829780"/>
                    <a:pt x="1175464" y="1826371"/>
                    <a:pt x="1174555" y="1823871"/>
                  </a:cubicBezTo>
                  <a:cubicBezTo>
                    <a:pt x="1165465" y="1800010"/>
                    <a:pt x="1156603" y="1776149"/>
                    <a:pt x="1149785" y="1751606"/>
                  </a:cubicBezTo>
                  <a:cubicBezTo>
                    <a:pt x="1101836" y="1578444"/>
                    <a:pt x="1050478" y="1406190"/>
                    <a:pt x="996393" y="1234618"/>
                  </a:cubicBezTo>
                  <a:cubicBezTo>
                    <a:pt x="953671" y="1099633"/>
                    <a:pt x="908448" y="965557"/>
                    <a:pt x="853909" y="834662"/>
                  </a:cubicBezTo>
                  <a:cubicBezTo>
                    <a:pt x="849137" y="823527"/>
                    <a:pt x="844365" y="812392"/>
                    <a:pt x="839365" y="801256"/>
                  </a:cubicBezTo>
                  <a:cubicBezTo>
                    <a:pt x="835729" y="793530"/>
                    <a:pt x="830048" y="784440"/>
                    <a:pt x="821867" y="785576"/>
                  </a:cubicBezTo>
                  <a:cubicBezTo>
                    <a:pt x="815050" y="786485"/>
                    <a:pt x="813459" y="797620"/>
                    <a:pt x="811641" y="804665"/>
                  </a:cubicBezTo>
                  <a:cubicBezTo>
                    <a:pt x="808459" y="817846"/>
                    <a:pt x="809596" y="831253"/>
                    <a:pt x="810277" y="844661"/>
                  </a:cubicBezTo>
                  <a:cubicBezTo>
                    <a:pt x="813004" y="897155"/>
                    <a:pt x="815731" y="949649"/>
                    <a:pt x="818458" y="1002143"/>
                  </a:cubicBezTo>
                  <a:cubicBezTo>
                    <a:pt x="822322" y="1075090"/>
                    <a:pt x="826412" y="1148036"/>
                    <a:pt x="830275" y="1220983"/>
                  </a:cubicBezTo>
                  <a:cubicBezTo>
                    <a:pt x="833002" y="1271659"/>
                    <a:pt x="836184" y="1322336"/>
                    <a:pt x="837774" y="1373239"/>
                  </a:cubicBezTo>
                  <a:cubicBezTo>
                    <a:pt x="841638" y="1502316"/>
                    <a:pt x="844819" y="1631620"/>
                    <a:pt x="848228" y="1760696"/>
                  </a:cubicBezTo>
                  <a:cubicBezTo>
                    <a:pt x="850955" y="1867957"/>
                    <a:pt x="853227" y="1974991"/>
                    <a:pt x="855954" y="2082252"/>
                  </a:cubicBezTo>
                  <a:cubicBezTo>
                    <a:pt x="857318" y="2135428"/>
                    <a:pt x="858454" y="2188604"/>
                    <a:pt x="859817" y="2241780"/>
                  </a:cubicBezTo>
                  <a:cubicBezTo>
                    <a:pt x="859817" y="2244734"/>
                    <a:pt x="859590" y="2247688"/>
                    <a:pt x="859590" y="2250642"/>
                  </a:cubicBezTo>
                  <a:cubicBezTo>
                    <a:pt x="861181" y="2258823"/>
                    <a:pt x="859817" y="2267232"/>
                    <a:pt x="860272" y="2275412"/>
                  </a:cubicBezTo>
                  <a:cubicBezTo>
                    <a:pt x="860499" y="2279730"/>
                    <a:pt x="858681" y="2281094"/>
                    <a:pt x="854591" y="2280866"/>
                  </a:cubicBezTo>
                  <a:cubicBezTo>
                    <a:pt x="850955" y="2280639"/>
                    <a:pt x="847546" y="2280866"/>
                    <a:pt x="843910" y="2280866"/>
                  </a:cubicBezTo>
                  <a:cubicBezTo>
                    <a:pt x="803460" y="2280866"/>
                    <a:pt x="763237" y="2280866"/>
                    <a:pt x="722787" y="2280866"/>
                  </a:cubicBezTo>
                  <a:cubicBezTo>
                    <a:pt x="719606" y="2280866"/>
                    <a:pt x="716197" y="2279957"/>
                    <a:pt x="713243" y="2281775"/>
                  </a:cubicBezTo>
                  <a:cubicBezTo>
                    <a:pt x="702562" y="2282003"/>
                    <a:pt x="691654" y="2282003"/>
                    <a:pt x="680973" y="2282003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461D43C-A96D-4B38-B006-F38CFBFE5143}"/>
                </a:ext>
              </a:extLst>
            </p:cNvPr>
            <p:cNvSpPr/>
            <p:nvPr/>
          </p:nvSpPr>
          <p:spPr>
            <a:xfrm>
              <a:off x="2570741" y="1923157"/>
              <a:ext cx="659018" cy="1245317"/>
            </a:xfrm>
            <a:custGeom>
              <a:avLst/>
              <a:gdLst>
                <a:gd name="connsiteX0" fmla="*/ 0 w 659018"/>
                <a:gd name="connsiteY0" fmla="*/ 221 h 1245317"/>
                <a:gd name="connsiteX1" fmla="*/ 31360 w 659018"/>
                <a:gd name="connsiteY1" fmla="*/ 12720 h 1245317"/>
                <a:gd name="connsiteX2" fmla="*/ 323373 w 659018"/>
                <a:gd name="connsiteY2" fmla="*/ 249285 h 1245317"/>
                <a:gd name="connsiteX3" fmla="*/ 440406 w 659018"/>
                <a:gd name="connsiteY3" fmla="*/ 352228 h 1245317"/>
                <a:gd name="connsiteX4" fmla="*/ 461995 w 659018"/>
                <a:gd name="connsiteY4" fmla="*/ 367908 h 1245317"/>
                <a:gd name="connsiteX5" fmla="*/ 475857 w 659018"/>
                <a:gd name="connsiteY5" fmla="*/ 363136 h 1245317"/>
                <a:gd name="connsiteX6" fmla="*/ 547667 w 659018"/>
                <a:gd name="connsiteY6" fmla="*/ 279509 h 1245317"/>
                <a:gd name="connsiteX7" fmla="*/ 648792 w 659018"/>
                <a:gd name="connsiteY7" fmla="*/ 199290 h 1245317"/>
                <a:gd name="connsiteX8" fmla="*/ 659018 w 659018"/>
                <a:gd name="connsiteY8" fmla="*/ 194973 h 1245317"/>
                <a:gd name="connsiteX9" fmla="*/ 657655 w 659018"/>
                <a:gd name="connsiteY9" fmla="*/ 208153 h 1245317"/>
                <a:gd name="connsiteX10" fmla="*/ 641747 w 659018"/>
                <a:gd name="connsiteY10" fmla="*/ 228605 h 1245317"/>
                <a:gd name="connsiteX11" fmla="*/ 503126 w 659018"/>
                <a:gd name="connsiteY11" fmla="*/ 381998 h 1245317"/>
                <a:gd name="connsiteX12" fmla="*/ 498809 w 659018"/>
                <a:gd name="connsiteY12" fmla="*/ 390406 h 1245317"/>
                <a:gd name="connsiteX13" fmla="*/ 491991 w 659018"/>
                <a:gd name="connsiteY13" fmla="*/ 409495 h 1245317"/>
                <a:gd name="connsiteX14" fmla="*/ 491309 w 659018"/>
                <a:gd name="connsiteY14" fmla="*/ 424038 h 1245317"/>
                <a:gd name="connsiteX15" fmla="*/ 539031 w 659018"/>
                <a:gd name="connsiteY15" fmla="*/ 587657 h 1245317"/>
                <a:gd name="connsiteX16" fmla="*/ 646065 w 659018"/>
                <a:gd name="connsiteY16" fmla="*/ 972614 h 1245317"/>
                <a:gd name="connsiteX17" fmla="*/ 649019 w 659018"/>
                <a:gd name="connsiteY17" fmla="*/ 991930 h 1245317"/>
                <a:gd name="connsiteX18" fmla="*/ 648565 w 659018"/>
                <a:gd name="connsiteY18" fmla="*/ 998293 h 1245317"/>
                <a:gd name="connsiteX19" fmla="*/ 643565 w 659018"/>
                <a:gd name="connsiteY19" fmla="*/ 989431 h 1245317"/>
                <a:gd name="connsiteX20" fmla="*/ 600843 w 659018"/>
                <a:gd name="connsiteY20" fmla="*/ 846492 h 1245317"/>
                <a:gd name="connsiteX21" fmla="*/ 465403 w 659018"/>
                <a:gd name="connsiteY21" fmla="*/ 446081 h 1245317"/>
                <a:gd name="connsiteX22" fmla="*/ 462676 w 659018"/>
                <a:gd name="connsiteY22" fmla="*/ 439491 h 1245317"/>
                <a:gd name="connsiteX23" fmla="*/ 451996 w 659018"/>
                <a:gd name="connsiteY23" fmla="*/ 429038 h 1245317"/>
                <a:gd name="connsiteX24" fmla="*/ 445633 w 659018"/>
                <a:gd name="connsiteY24" fmla="*/ 443582 h 1245317"/>
                <a:gd name="connsiteX25" fmla="*/ 448132 w 659018"/>
                <a:gd name="connsiteY25" fmla="*/ 511301 h 1245317"/>
                <a:gd name="connsiteX26" fmla="*/ 454268 w 659018"/>
                <a:gd name="connsiteY26" fmla="*/ 623335 h 1245317"/>
                <a:gd name="connsiteX27" fmla="*/ 462449 w 659018"/>
                <a:gd name="connsiteY27" fmla="*/ 808541 h 1245317"/>
                <a:gd name="connsiteX28" fmla="*/ 466994 w 659018"/>
                <a:gd name="connsiteY28" fmla="*/ 985795 h 1245317"/>
                <a:gd name="connsiteX29" fmla="*/ 473130 w 659018"/>
                <a:gd name="connsiteY29" fmla="*/ 1237131 h 1245317"/>
                <a:gd name="connsiteX30" fmla="*/ 464040 w 659018"/>
                <a:gd name="connsiteY30" fmla="*/ 1246448 h 1245317"/>
                <a:gd name="connsiteX31" fmla="*/ 382003 w 659018"/>
                <a:gd name="connsiteY31" fmla="*/ 1246448 h 1245317"/>
                <a:gd name="connsiteX32" fmla="*/ 374277 w 659018"/>
                <a:gd name="connsiteY32" fmla="*/ 1238494 h 1245317"/>
                <a:gd name="connsiteX33" fmla="*/ 380867 w 659018"/>
                <a:gd name="connsiteY33" fmla="*/ 1067604 h 1245317"/>
                <a:gd name="connsiteX34" fmla="*/ 387003 w 659018"/>
                <a:gd name="connsiteY34" fmla="*/ 894896 h 1245317"/>
                <a:gd name="connsiteX35" fmla="*/ 398820 w 659018"/>
                <a:gd name="connsiteY35" fmla="*/ 623335 h 1245317"/>
                <a:gd name="connsiteX36" fmla="*/ 407455 w 659018"/>
                <a:gd name="connsiteY36" fmla="*/ 464034 h 1245317"/>
                <a:gd name="connsiteX37" fmla="*/ 397456 w 659018"/>
                <a:gd name="connsiteY37" fmla="*/ 456308 h 1245317"/>
                <a:gd name="connsiteX38" fmla="*/ 357233 w 659018"/>
                <a:gd name="connsiteY38" fmla="*/ 446763 h 1245317"/>
                <a:gd name="connsiteX39" fmla="*/ 354506 w 659018"/>
                <a:gd name="connsiteY39" fmla="*/ 433810 h 1245317"/>
                <a:gd name="connsiteX40" fmla="*/ 369277 w 659018"/>
                <a:gd name="connsiteY40" fmla="*/ 391996 h 1245317"/>
                <a:gd name="connsiteX41" fmla="*/ 382231 w 659018"/>
                <a:gd name="connsiteY41" fmla="*/ 387451 h 1245317"/>
                <a:gd name="connsiteX42" fmla="*/ 387912 w 659018"/>
                <a:gd name="connsiteY42" fmla="*/ 389724 h 1245317"/>
                <a:gd name="connsiteX43" fmla="*/ 429725 w 659018"/>
                <a:gd name="connsiteY43" fmla="*/ 389497 h 1245317"/>
                <a:gd name="connsiteX44" fmla="*/ 414954 w 659018"/>
                <a:gd name="connsiteY44" fmla="*/ 376089 h 1245317"/>
                <a:gd name="connsiteX45" fmla="*/ 341326 w 659018"/>
                <a:gd name="connsiteY45" fmla="*/ 317686 h 1245317"/>
                <a:gd name="connsiteX46" fmla="*/ 149529 w 659018"/>
                <a:gd name="connsiteY46" fmla="*/ 132707 h 1245317"/>
                <a:gd name="connsiteX47" fmla="*/ 15453 w 659018"/>
                <a:gd name="connsiteY47" fmla="*/ 17265 h 1245317"/>
                <a:gd name="connsiteX48" fmla="*/ 0 w 659018"/>
                <a:gd name="connsiteY48" fmla="*/ 3857 h 1245317"/>
                <a:gd name="connsiteX49" fmla="*/ 0 w 659018"/>
                <a:gd name="connsiteY49" fmla="*/ 221 h 124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9018" h="1245317">
                  <a:moveTo>
                    <a:pt x="0" y="221"/>
                  </a:moveTo>
                  <a:cubicBezTo>
                    <a:pt x="12726" y="-1369"/>
                    <a:pt x="22270" y="5903"/>
                    <a:pt x="31360" y="12720"/>
                  </a:cubicBezTo>
                  <a:cubicBezTo>
                    <a:pt x="130895" y="88848"/>
                    <a:pt x="229520" y="166339"/>
                    <a:pt x="323373" y="249285"/>
                  </a:cubicBezTo>
                  <a:cubicBezTo>
                    <a:pt x="362233" y="283827"/>
                    <a:pt x="401319" y="318141"/>
                    <a:pt x="440406" y="352228"/>
                  </a:cubicBezTo>
                  <a:cubicBezTo>
                    <a:pt x="446996" y="358137"/>
                    <a:pt x="453586" y="364045"/>
                    <a:pt x="461995" y="367908"/>
                  </a:cubicBezTo>
                  <a:cubicBezTo>
                    <a:pt x="468585" y="370862"/>
                    <a:pt x="473811" y="369499"/>
                    <a:pt x="475857" y="363136"/>
                  </a:cubicBezTo>
                  <a:cubicBezTo>
                    <a:pt x="487901" y="324958"/>
                    <a:pt x="519034" y="302915"/>
                    <a:pt x="547667" y="279509"/>
                  </a:cubicBezTo>
                  <a:cubicBezTo>
                    <a:pt x="581072" y="252239"/>
                    <a:pt x="614932" y="225878"/>
                    <a:pt x="648792" y="199290"/>
                  </a:cubicBezTo>
                  <a:cubicBezTo>
                    <a:pt x="651746" y="197018"/>
                    <a:pt x="655155" y="191564"/>
                    <a:pt x="659018" y="194973"/>
                  </a:cubicBezTo>
                  <a:cubicBezTo>
                    <a:pt x="662881" y="198381"/>
                    <a:pt x="659927" y="203835"/>
                    <a:pt x="657655" y="208153"/>
                  </a:cubicBezTo>
                  <a:cubicBezTo>
                    <a:pt x="653564" y="215879"/>
                    <a:pt x="647429" y="222015"/>
                    <a:pt x="641747" y="228605"/>
                  </a:cubicBezTo>
                  <a:cubicBezTo>
                    <a:pt x="596752" y="280872"/>
                    <a:pt x="551757" y="332912"/>
                    <a:pt x="503126" y="381998"/>
                  </a:cubicBezTo>
                  <a:cubicBezTo>
                    <a:pt x="500854" y="384270"/>
                    <a:pt x="499263" y="386770"/>
                    <a:pt x="498809" y="390406"/>
                  </a:cubicBezTo>
                  <a:cubicBezTo>
                    <a:pt x="497672" y="396996"/>
                    <a:pt x="496309" y="403586"/>
                    <a:pt x="491991" y="409495"/>
                  </a:cubicBezTo>
                  <a:cubicBezTo>
                    <a:pt x="488582" y="413812"/>
                    <a:pt x="490173" y="419266"/>
                    <a:pt x="491309" y="424038"/>
                  </a:cubicBezTo>
                  <a:cubicBezTo>
                    <a:pt x="504263" y="479487"/>
                    <a:pt x="520170" y="534026"/>
                    <a:pt x="539031" y="587657"/>
                  </a:cubicBezTo>
                  <a:cubicBezTo>
                    <a:pt x="583118" y="713552"/>
                    <a:pt x="617205" y="842401"/>
                    <a:pt x="646065" y="972614"/>
                  </a:cubicBezTo>
                  <a:cubicBezTo>
                    <a:pt x="647429" y="978977"/>
                    <a:pt x="648110" y="985568"/>
                    <a:pt x="649019" y="991930"/>
                  </a:cubicBezTo>
                  <a:cubicBezTo>
                    <a:pt x="649247" y="993976"/>
                    <a:pt x="650156" y="996021"/>
                    <a:pt x="648565" y="998293"/>
                  </a:cubicBezTo>
                  <a:cubicBezTo>
                    <a:pt x="644929" y="996475"/>
                    <a:pt x="644702" y="992612"/>
                    <a:pt x="643565" y="989431"/>
                  </a:cubicBezTo>
                  <a:cubicBezTo>
                    <a:pt x="626522" y="942618"/>
                    <a:pt x="615387" y="893987"/>
                    <a:pt x="600843" y="846492"/>
                  </a:cubicBezTo>
                  <a:cubicBezTo>
                    <a:pt x="559711" y="711734"/>
                    <a:pt x="520397" y="576294"/>
                    <a:pt x="465403" y="446081"/>
                  </a:cubicBezTo>
                  <a:cubicBezTo>
                    <a:pt x="464494" y="443809"/>
                    <a:pt x="463585" y="441764"/>
                    <a:pt x="462676" y="439491"/>
                  </a:cubicBezTo>
                  <a:cubicBezTo>
                    <a:pt x="460177" y="434719"/>
                    <a:pt x="457222" y="427674"/>
                    <a:pt x="451996" y="429038"/>
                  </a:cubicBezTo>
                  <a:cubicBezTo>
                    <a:pt x="447223" y="430401"/>
                    <a:pt x="445860" y="437673"/>
                    <a:pt x="445633" y="443582"/>
                  </a:cubicBezTo>
                  <a:cubicBezTo>
                    <a:pt x="444724" y="466079"/>
                    <a:pt x="446996" y="488804"/>
                    <a:pt x="448132" y="511301"/>
                  </a:cubicBezTo>
                  <a:cubicBezTo>
                    <a:pt x="449950" y="548570"/>
                    <a:pt x="452677" y="586066"/>
                    <a:pt x="454268" y="623335"/>
                  </a:cubicBezTo>
                  <a:cubicBezTo>
                    <a:pt x="456995" y="685146"/>
                    <a:pt x="461540" y="746730"/>
                    <a:pt x="462449" y="808541"/>
                  </a:cubicBezTo>
                  <a:cubicBezTo>
                    <a:pt x="463358" y="867626"/>
                    <a:pt x="465403" y="926710"/>
                    <a:pt x="466994" y="985795"/>
                  </a:cubicBezTo>
                  <a:cubicBezTo>
                    <a:pt x="469039" y="1069649"/>
                    <a:pt x="470857" y="1153276"/>
                    <a:pt x="473130" y="1237131"/>
                  </a:cubicBezTo>
                  <a:cubicBezTo>
                    <a:pt x="473357" y="1244857"/>
                    <a:pt x="471312" y="1246448"/>
                    <a:pt x="464040" y="1246448"/>
                  </a:cubicBezTo>
                  <a:cubicBezTo>
                    <a:pt x="436770" y="1245993"/>
                    <a:pt x="409273" y="1246221"/>
                    <a:pt x="382003" y="1246448"/>
                  </a:cubicBezTo>
                  <a:cubicBezTo>
                    <a:pt x="375640" y="1246448"/>
                    <a:pt x="374050" y="1244630"/>
                    <a:pt x="374277" y="1238494"/>
                  </a:cubicBezTo>
                  <a:cubicBezTo>
                    <a:pt x="376549" y="1181455"/>
                    <a:pt x="378822" y="1124416"/>
                    <a:pt x="380867" y="1067604"/>
                  </a:cubicBezTo>
                  <a:cubicBezTo>
                    <a:pt x="382912" y="1010110"/>
                    <a:pt x="384730" y="952389"/>
                    <a:pt x="387003" y="894896"/>
                  </a:cubicBezTo>
                  <a:cubicBezTo>
                    <a:pt x="390184" y="804451"/>
                    <a:pt x="393366" y="713779"/>
                    <a:pt x="398820" y="623335"/>
                  </a:cubicBezTo>
                  <a:cubicBezTo>
                    <a:pt x="402001" y="570386"/>
                    <a:pt x="404728" y="517210"/>
                    <a:pt x="407455" y="464034"/>
                  </a:cubicBezTo>
                  <a:cubicBezTo>
                    <a:pt x="407910" y="454490"/>
                    <a:pt x="406092" y="452672"/>
                    <a:pt x="397456" y="456308"/>
                  </a:cubicBezTo>
                  <a:cubicBezTo>
                    <a:pt x="381322" y="463125"/>
                    <a:pt x="369277" y="454717"/>
                    <a:pt x="357233" y="446763"/>
                  </a:cubicBezTo>
                  <a:cubicBezTo>
                    <a:pt x="352688" y="443809"/>
                    <a:pt x="352916" y="438355"/>
                    <a:pt x="354506" y="433810"/>
                  </a:cubicBezTo>
                  <a:cubicBezTo>
                    <a:pt x="359051" y="419721"/>
                    <a:pt x="364051" y="405859"/>
                    <a:pt x="369277" y="391996"/>
                  </a:cubicBezTo>
                  <a:cubicBezTo>
                    <a:pt x="371550" y="386088"/>
                    <a:pt x="377004" y="386088"/>
                    <a:pt x="382231" y="387451"/>
                  </a:cubicBezTo>
                  <a:cubicBezTo>
                    <a:pt x="384276" y="387906"/>
                    <a:pt x="386548" y="388361"/>
                    <a:pt x="387912" y="389724"/>
                  </a:cubicBezTo>
                  <a:cubicBezTo>
                    <a:pt x="402001" y="404722"/>
                    <a:pt x="415409" y="393360"/>
                    <a:pt x="429725" y="389497"/>
                  </a:cubicBezTo>
                  <a:cubicBezTo>
                    <a:pt x="425862" y="382679"/>
                    <a:pt x="420408" y="379271"/>
                    <a:pt x="414954" y="376089"/>
                  </a:cubicBezTo>
                  <a:cubicBezTo>
                    <a:pt x="387457" y="360182"/>
                    <a:pt x="363369" y="340184"/>
                    <a:pt x="341326" y="317686"/>
                  </a:cubicBezTo>
                  <a:cubicBezTo>
                    <a:pt x="279287" y="254057"/>
                    <a:pt x="216340" y="191337"/>
                    <a:pt x="149529" y="132707"/>
                  </a:cubicBezTo>
                  <a:cubicBezTo>
                    <a:pt x="104988" y="93620"/>
                    <a:pt x="59993" y="55670"/>
                    <a:pt x="15453" y="17265"/>
                  </a:cubicBezTo>
                  <a:cubicBezTo>
                    <a:pt x="10226" y="12720"/>
                    <a:pt x="5227" y="8402"/>
                    <a:pt x="0" y="3857"/>
                  </a:cubicBezTo>
                  <a:cubicBezTo>
                    <a:pt x="0" y="2721"/>
                    <a:pt x="0" y="1358"/>
                    <a:pt x="0" y="221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CF527-E639-445C-9D2B-A61FEE0A2D99}"/>
                </a:ext>
              </a:extLst>
            </p:cNvPr>
            <p:cNvSpPr/>
            <p:nvPr/>
          </p:nvSpPr>
          <p:spPr>
            <a:xfrm>
              <a:off x="3298161" y="3147335"/>
              <a:ext cx="147711" cy="29542"/>
            </a:xfrm>
            <a:custGeom>
              <a:avLst/>
              <a:gdLst>
                <a:gd name="connsiteX0" fmla="*/ 0 w 147710"/>
                <a:gd name="connsiteY0" fmla="*/ 31133 h 29542"/>
                <a:gd name="connsiteX1" fmla="*/ 12044 w 147710"/>
                <a:gd name="connsiteY1" fmla="*/ 29315 h 29542"/>
                <a:gd name="connsiteX2" fmla="*/ 134531 w 147710"/>
                <a:gd name="connsiteY2" fmla="*/ 29315 h 29542"/>
                <a:gd name="connsiteX3" fmla="*/ 146120 w 147710"/>
                <a:gd name="connsiteY3" fmla="*/ 17725 h 29542"/>
                <a:gd name="connsiteX4" fmla="*/ 146347 w 147710"/>
                <a:gd name="connsiteY4" fmla="*/ 0 h 29542"/>
                <a:gd name="connsiteX5" fmla="*/ 147938 w 147710"/>
                <a:gd name="connsiteY5" fmla="*/ 31133 h 29542"/>
                <a:gd name="connsiteX6" fmla="*/ 0 w 147710"/>
                <a:gd name="connsiteY6" fmla="*/ 31133 h 2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710" h="29542">
                  <a:moveTo>
                    <a:pt x="0" y="31133"/>
                  </a:moveTo>
                  <a:cubicBezTo>
                    <a:pt x="3863" y="28860"/>
                    <a:pt x="7954" y="29315"/>
                    <a:pt x="12044" y="29315"/>
                  </a:cubicBezTo>
                  <a:cubicBezTo>
                    <a:pt x="52949" y="29315"/>
                    <a:pt x="93626" y="29315"/>
                    <a:pt x="134531" y="29315"/>
                  </a:cubicBezTo>
                  <a:cubicBezTo>
                    <a:pt x="145439" y="29315"/>
                    <a:pt x="145893" y="28633"/>
                    <a:pt x="146120" y="17725"/>
                  </a:cubicBezTo>
                  <a:cubicBezTo>
                    <a:pt x="146120" y="11817"/>
                    <a:pt x="146347" y="5908"/>
                    <a:pt x="146347" y="0"/>
                  </a:cubicBezTo>
                  <a:cubicBezTo>
                    <a:pt x="148620" y="10226"/>
                    <a:pt x="147256" y="20907"/>
                    <a:pt x="147938" y="31133"/>
                  </a:cubicBezTo>
                  <a:cubicBezTo>
                    <a:pt x="98625" y="31133"/>
                    <a:pt x="49313" y="31133"/>
                    <a:pt x="0" y="31133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BA19E7-E078-4FE5-BC5A-C3608282BBA9}"/>
              </a:ext>
            </a:extLst>
          </p:cNvPr>
          <p:cNvGrpSpPr/>
          <p:nvPr/>
        </p:nvGrpSpPr>
        <p:grpSpPr>
          <a:xfrm>
            <a:off x="6563256" y="4206284"/>
            <a:ext cx="1131454" cy="591408"/>
            <a:chOff x="4683400" y="2367220"/>
            <a:chExt cx="1170432" cy="611782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BBA519A-B9F6-42F6-8F01-6CACF5574E88}"/>
                </a:ext>
              </a:extLst>
            </p:cNvPr>
            <p:cNvSpPr/>
            <p:nvPr/>
          </p:nvSpPr>
          <p:spPr>
            <a:xfrm>
              <a:off x="4683400" y="2367220"/>
              <a:ext cx="737767" cy="611782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9EA38D3-20E4-4B01-8ABA-03C1E61673B4}"/>
                </a:ext>
              </a:extLst>
            </p:cNvPr>
            <p:cNvSpPr/>
            <p:nvPr/>
          </p:nvSpPr>
          <p:spPr>
            <a:xfrm>
              <a:off x="5342380" y="2546402"/>
              <a:ext cx="511452" cy="424114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EA7CCF-31B9-49A1-BE12-EB879980FB78}"/>
              </a:ext>
            </a:extLst>
          </p:cNvPr>
          <p:cNvGrpSpPr/>
          <p:nvPr/>
        </p:nvGrpSpPr>
        <p:grpSpPr>
          <a:xfrm>
            <a:off x="178931" y="920129"/>
            <a:ext cx="3330630" cy="3191800"/>
            <a:chOff x="274427" y="1129561"/>
            <a:chExt cx="2928204" cy="280614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09EBE9-00BB-491D-BEE1-7E631832955C}"/>
                </a:ext>
              </a:extLst>
            </p:cNvPr>
            <p:cNvSpPr/>
            <p:nvPr/>
          </p:nvSpPr>
          <p:spPr>
            <a:xfrm>
              <a:off x="1090785" y="1129561"/>
              <a:ext cx="2111846" cy="1415976"/>
            </a:xfrm>
            <a:custGeom>
              <a:avLst/>
              <a:gdLst>
                <a:gd name="connsiteX0" fmla="*/ 2371138 w 3717887"/>
                <a:gd name="connsiteY0" fmla="*/ 4 h 2492813"/>
                <a:gd name="connsiteX1" fmla="*/ 2491433 w 3717887"/>
                <a:gd name="connsiteY1" fmla="*/ 67 h 2492813"/>
                <a:gd name="connsiteX2" fmla="*/ 2521855 w 3717887"/>
                <a:gd name="connsiteY2" fmla="*/ 18891 h 2492813"/>
                <a:gd name="connsiteX3" fmla="*/ 2600383 w 3717887"/>
                <a:gd name="connsiteY3" fmla="*/ 129933 h 2492813"/>
                <a:gd name="connsiteX4" fmla="*/ 2615974 w 3717887"/>
                <a:gd name="connsiteY4" fmla="*/ 199461 h 2492813"/>
                <a:gd name="connsiteX5" fmla="*/ 2615087 w 3717887"/>
                <a:gd name="connsiteY5" fmla="*/ 1481954 h 2492813"/>
                <a:gd name="connsiteX6" fmla="*/ 2614833 w 3717887"/>
                <a:gd name="connsiteY6" fmla="*/ 1523088 h 2492813"/>
                <a:gd name="connsiteX7" fmla="*/ 2643481 w 3717887"/>
                <a:gd name="connsiteY7" fmla="*/ 1550848 h 2492813"/>
                <a:gd name="connsiteX8" fmla="*/ 2682017 w 3717887"/>
                <a:gd name="connsiteY8" fmla="*/ 1589002 h 2492813"/>
                <a:gd name="connsiteX9" fmla="*/ 2689179 w 3717887"/>
                <a:gd name="connsiteY9" fmla="*/ 1631214 h 2492813"/>
                <a:gd name="connsiteX10" fmla="*/ 2696784 w 3717887"/>
                <a:gd name="connsiteY10" fmla="*/ 1596228 h 2492813"/>
                <a:gd name="connsiteX11" fmla="*/ 2697354 w 3717887"/>
                <a:gd name="connsiteY11" fmla="*/ 823563 h 2492813"/>
                <a:gd name="connsiteX12" fmla="*/ 2724163 w 3717887"/>
                <a:gd name="connsiteY12" fmla="*/ 731789 h 2492813"/>
                <a:gd name="connsiteX13" fmla="*/ 2727967 w 3717887"/>
                <a:gd name="connsiteY13" fmla="*/ 713599 h 2492813"/>
                <a:gd name="connsiteX14" fmla="*/ 2774994 w 3717887"/>
                <a:gd name="connsiteY14" fmla="*/ 671768 h 2492813"/>
                <a:gd name="connsiteX15" fmla="*/ 2923810 w 3717887"/>
                <a:gd name="connsiteY15" fmla="*/ 671451 h 2492813"/>
                <a:gd name="connsiteX16" fmla="*/ 2947895 w 3717887"/>
                <a:gd name="connsiteY16" fmla="*/ 694775 h 2492813"/>
                <a:gd name="connsiteX17" fmla="*/ 2950746 w 3717887"/>
                <a:gd name="connsiteY17" fmla="*/ 757521 h 2492813"/>
                <a:gd name="connsiteX18" fmla="*/ 2974515 w 3717887"/>
                <a:gd name="connsiteY18" fmla="*/ 823309 h 2492813"/>
                <a:gd name="connsiteX19" fmla="*/ 3036373 w 3717887"/>
                <a:gd name="connsiteY19" fmla="*/ 825021 h 2492813"/>
                <a:gd name="connsiteX20" fmla="*/ 3046704 w 3717887"/>
                <a:gd name="connsiteY20" fmla="*/ 797007 h 2492813"/>
                <a:gd name="connsiteX21" fmla="*/ 3046451 w 3717887"/>
                <a:gd name="connsiteY21" fmla="*/ 429657 h 2492813"/>
                <a:gd name="connsiteX22" fmla="*/ 3069521 w 3717887"/>
                <a:gd name="connsiteY22" fmla="*/ 353157 h 2492813"/>
                <a:gd name="connsiteX23" fmla="*/ 3124344 w 3717887"/>
                <a:gd name="connsiteY23" fmla="*/ 216700 h 2492813"/>
                <a:gd name="connsiteX24" fmla="*/ 3145958 w 3717887"/>
                <a:gd name="connsiteY24" fmla="*/ 194136 h 2492813"/>
                <a:gd name="connsiteX25" fmla="*/ 3392885 w 3717887"/>
                <a:gd name="connsiteY25" fmla="*/ 194327 h 2492813"/>
                <a:gd name="connsiteX26" fmla="*/ 3414055 w 3717887"/>
                <a:gd name="connsiteY26" fmla="*/ 213785 h 2492813"/>
                <a:gd name="connsiteX27" fmla="*/ 3442829 w 3717887"/>
                <a:gd name="connsiteY27" fmla="*/ 339086 h 2492813"/>
                <a:gd name="connsiteX28" fmla="*/ 3470716 w 3717887"/>
                <a:gd name="connsiteY28" fmla="*/ 486762 h 2492813"/>
                <a:gd name="connsiteX29" fmla="*/ 3469385 w 3717887"/>
                <a:gd name="connsiteY29" fmla="*/ 1278441 h 2492813"/>
                <a:gd name="connsiteX30" fmla="*/ 3469385 w 3717887"/>
                <a:gd name="connsiteY30" fmla="*/ 1313617 h 2492813"/>
                <a:gd name="connsiteX31" fmla="*/ 3485611 w 3717887"/>
                <a:gd name="connsiteY31" fmla="*/ 1281736 h 2492813"/>
                <a:gd name="connsiteX32" fmla="*/ 3530547 w 3717887"/>
                <a:gd name="connsiteY32" fmla="*/ 1175576 h 2492813"/>
                <a:gd name="connsiteX33" fmla="*/ 3538596 w 3717887"/>
                <a:gd name="connsiteY33" fmla="*/ 1145787 h 2492813"/>
                <a:gd name="connsiteX34" fmla="*/ 3545188 w 3717887"/>
                <a:gd name="connsiteY34" fmla="*/ 1232808 h 2492813"/>
                <a:gd name="connsiteX35" fmla="*/ 3566610 w 3717887"/>
                <a:gd name="connsiteY35" fmla="*/ 1254737 h 2492813"/>
                <a:gd name="connsiteX36" fmla="*/ 3639370 w 3717887"/>
                <a:gd name="connsiteY36" fmla="*/ 1253913 h 2492813"/>
                <a:gd name="connsiteX37" fmla="*/ 3673722 w 3717887"/>
                <a:gd name="connsiteY37" fmla="*/ 1289595 h 2492813"/>
                <a:gd name="connsiteX38" fmla="*/ 3673849 w 3717887"/>
                <a:gd name="connsiteY38" fmla="*/ 1314884 h 2492813"/>
                <a:gd name="connsiteX39" fmla="*/ 3687793 w 3717887"/>
                <a:gd name="connsiteY39" fmla="*/ 1330919 h 2492813"/>
                <a:gd name="connsiteX40" fmla="*/ 3717264 w 3717887"/>
                <a:gd name="connsiteY40" fmla="*/ 1367616 h 2492813"/>
                <a:gd name="connsiteX41" fmla="*/ 3717074 w 3717887"/>
                <a:gd name="connsiteY41" fmla="*/ 2095978 h 2492813"/>
                <a:gd name="connsiteX42" fmla="*/ 3717621 w 3717887"/>
                <a:gd name="connsiteY42" fmla="*/ 2392066 h 2492813"/>
                <a:gd name="connsiteX43" fmla="*/ 3715169 w 3717887"/>
                <a:gd name="connsiteY43" fmla="*/ 2492813 h 2492813"/>
                <a:gd name="connsiteX44" fmla="*/ 0 w 3717887"/>
                <a:gd name="connsiteY44" fmla="*/ 2492813 h 2492813"/>
                <a:gd name="connsiteX45" fmla="*/ 4657 w 3717887"/>
                <a:gd name="connsiteY45" fmla="*/ 2474610 h 2492813"/>
                <a:gd name="connsiteX46" fmla="*/ 4150 w 3717887"/>
                <a:gd name="connsiteY46" fmla="*/ 1990134 h 2492813"/>
                <a:gd name="connsiteX47" fmla="*/ 21771 w 3717887"/>
                <a:gd name="connsiteY47" fmla="*/ 1944690 h 2492813"/>
                <a:gd name="connsiteX48" fmla="*/ 26207 w 3717887"/>
                <a:gd name="connsiteY48" fmla="*/ 1921304 h 2492813"/>
                <a:gd name="connsiteX49" fmla="*/ 49974 w 3717887"/>
                <a:gd name="connsiteY49" fmla="*/ 1799867 h 2492813"/>
                <a:gd name="connsiteX50" fmla="*/ 54284 w 3717887"/>
                <a:gd name="connsiteY50" fmla="*/ 1759495 h 2492813"/>
                <a:gd name="connsiteX51" fmla="*/ 54348 w 3717887"/>
                <a:gd name="connsiteY51" fmla="*/ 1053315 h 2492813"/>
                <a:gd name="connsiteX52" fmla="*/ 94721 w 3717887"/>
                <a:gd name="connsiteY52" fmla="*/ 1012245 h 2492813"/>
                <a:gd name="connsiteX53" fmla="*/ 134016 w 3717887"/>
                <a:gd name="connsiteY53" fmla="*/ 972252 h 2492813"/>
                <a:gd name="connsiteX54" fmla="*/ 133953 w 3717887"/>
                <a:gd name="connsiteY54" fmla="*/ 965914 h 2492813"/>
                <a:gd name="connsiteX55" fmla="*/ 196318 w 3717887"/>
                <a:gd name="connsiteY55" fmla="*/ 900443 h 2492813"/>
                <a:gd name="connsiteX56" fmla="*/ 217107 w 3717887"/>
                <a:gd name="connsiteY56" fmla="*/ 874648 h 2492813"/>
                <a:gd name="connsiteX57" fmla="*/ 217107 w 3717887"/>
                <a:gd name="connsiteY57" fmla="*/ 637163 h 2492813"/>
                <a:gd name="connsiteX58" fmla="*/ 221670 w 3717887"/>
                <a:gd name="connsiteY58" fmla="*/ 604902 h 2492813"/>
                <a:gd name="connsiteX59" fmla="*/ 232572 w 3717887"/>
                <a:gd name="connsiteY59" fmla="*/ 634500 h 2492813"/>
                <a:gd name="connsiteX60" fmla="*/ 232445 w 3717887"/>
                <a:gd name="connsiteY60" fmla="*/ 865647 h 2492813"/>
                <a:gd name="connsiteX61" fmla="*/ 263311 w 3717887"/>
                <a:gd name="connsiteY61" fmla="*/ 898858 h 2492813"/>
                <a:gd name="connsiteX62" fmla="*/ 325360 w 3717887"/>
                <a:gd name="connsiteY62" fmla="*/ 962239 h 2492813"/>
                <a:gd name="connsiteX63" fmla="*/ 325360 w 3717887"/>
                <a:gd name="connsiteY63" fmla="*/ 993928 h 2492813"/>
                <a:gd name="connsiteX64" fmla="*/ 341902 w 3717887"/>
                <a:gd name="connsiteY64" fmla="*/ 1011612 h 2492813"/>
                <a:gd name="connsiteX65" fmla="*/ 412507 w 3717887"/>
                <a:gd name="connsiteY65" fmla="*/ 1094069 h 2492813"/>
                <a:gd name="connsiteX66" fmla="*/ 413331 w 3717887"/>
                <a:gd name="connsiteY66" fmla="*/ 1366412 h 2492813"/>
                <a:gd name="connsiteX67" fmla="*/ 413331 w 3717887"/>
                <a:gd name="connsiteY67" fmla="*/ 1390243 h 2492813"/>
                <a:gd name="connsiteX68" fmla="*/ 517338 w 3717887"/>
                <a:gd name="connsiteY68" fmla="*/ 1383272 h 2492813"/>
                <a:gd name="connsiteX69" fmla="*/ 543514 w 3717887"/>
                <a:gd name="connsiteY69" fmla="*/ 1434292 h 2492813"/>
                <a:gd name="connsiteX70" fmla="*/ 586549 w 3717887"/>
                <a:gd name="connsiteY70" fmla="*/ 1476250 h 2492813"/>
                <a:gd name="connsiteX71" fmla="*/ 606070 w 3717887"/>
                <a:gd name="connsiteY71" fmla="*/ 1502932 h 2492813"/>
                <a:gd name="connsiteX72" fmla="*/ 605436 w 3717887"/>
                <a:gd name="connsiteY72" fmla="*/ 1882895 h 2492813"/>
                <a:gd name="connsiteX73" fmla="*/ 606450 w 3717887"/>
                <a:gd name="connsiteY73" fmla="*/ 1949825 h 2492813"/>
                <a:gd name="connsiteX74" fmla="*/ 624387 w 3717887"/>
                <a:gd name="connsiteY74" fmla="*/ 1882451 h 2492813"/>
                <a:gd name="connsiteX75" fmla="*/ 638140 w 3717887"/>
                <a:gd name="connsiteY75" fmla="*/ 1918135 h 2492813"/>
                <a:gd name="connsiteX76" fmla="*/ 643717 w 3717887"/>
                <a:gd name="connsiteY76" fmla="*/ 1947480 h 2492813"/>
                <a:gd name="connsiteX77" fmla="*/ 692963 w 3717887"/>
                <a:gd name="connsiteY77" fmla="*/ 1948684 h 2492813"/>
                <a:gd name="connsiteX78" fmla="*/ 738788 w 3717887"/>
                <a:gd name="connsiteY78" fmla="*/ 1910275 h 2492813"/>
                <a:gd name="connsiteX79" fmla="*/ 740942 w 3717887"/>
                <a:gd name="connsiteY79" fmla="*/ 1649087 h 2492813"/>
                <a:gd name="connsiteX80" fmla="*/ 750068 w 3717887"/>
                <a:gd name="connsiteY80" fmla="*/ 1628995 h 2492813"/>
                <a:gd name="connsiteX81" fmla="*/ 760020 w 3717887"/>
                <a:gd name="connsiteY81" fmla="*/ 1650354 h 2492813"/>
                <a:gd name="connsiteX82" fmla="*/ 759639 w 3717887"/>
                <a:gd name="connsiteY82" fmla="*/ 1773755 h 2492813"/>
                <a:gd name="connsiteX83" fmla="*/ 767308 w 3717887"/>
                <a:gd name="connsiteY83" fmla="*/ 1932395 h 2492813"/>
                <a:gd name="connsiteX84" fmla="*/ 800710 w 3717887"/>
                <a:gd name="connsiteY84" fmla="*/ 1944690 h 2492813"/>
                <a:gd name="connsiteX85" fmla="*/ 821118 w 3717887"/>
                <a:gd name="connsiteY85" fmla="*/ 1932142 h 2492813"/>
                <a:gd name="connsiteX86" fmla="*/ 821435 w 3717887"/>
                <a:gd name="connsiteY86" fmla="*/ 1906790 h 2492813"/>
                <a:gd name="connsiteX87" fmla="*/ 821054 w 3717887"/>
                <a:gd name="connsiteY87" fmla="*/ 1191103 h 2492813"/>
                <a:gd name="connsiteX88" fmla="*/ 847040 w 3717887"/>
                <a:gd name="connsiteY88" fmla="*/ 1092103 h 2492813"/>
                <a:gd name="connsiteX89" fmla="*/ 916948 w 3717887"/>
                <a:gd name="connsiteY89" fmla="*/ 968259 h 2492813"/>
                <a:gd name="connsiteX90" fmla="*/ 962138 w 3717887"/>
                <a:gd name="connsiteY90" fmla="*/ 942908 h 2492813"/>
                <a:gd name="connsiteX91" fmla="*/ 1123567 w 3717887"/>
                <a:gd name="connsiteY91" fmla="*/ 943731 h 2492813"/>
                <a:gd name="connsiteX92" fmla="*/ 1153926 w 3717887"/>
                <a:gd name="connsiteY92" fmla="*/ 974091 h 2492813"/>
                <a:gd name="connsiteX93" fmla="*/ 1152722 w 3717887"/>
                <a:gd name="connsiteY93" fmla="*/ 1464905 h 2492813"/>
                <a:gd name="connsiteX94" fmla="*/ 1189672 w 3717887"/>
                <a:gd name="connsiteY94" fmla="*/ 1501157 h 2492813"/>
                <a:gd name="connsiteX95" fmla="*/ 1248488 w 3717887"/>
                <a:gd name="connsiteY95" fmla="*/ 1546538 h 2492813"/>
                <a:gd name="connsiteX96" fmla="*/ 1272953 w 3717887"/>
                <a:gd name="connsiteY96" fmla="*/ 1562954 h 2492813"/>
                <a:gd name="connsiteX97" fmla="*/ 1343495 w 3717887"/>
                <a:gd name="connsiteY97" fmla="*/ 1609474 h 2492813"/>
                <a:gd name="connsiteX98" fmla="*/ 1381080 w 3717887"/>
                <a:gd name="connsiteY98" fmla="*/ 1725143 h 2492813"/>
                <a:gd name="connsiteX99" fmla="*/ 1386848 w 3717887"/>
                <a:gd name="connsiteY99" fmla="*/ 1734713 h 2492813"/>
                <a:gd name="connsiteX100" fmla="*/ 1411565 w 3717887"/>
                <a:gd name="connsiteY100" fmla="*/ 1776861 h 2492813"/>
                <a:gd name="connsiteX101" fmla="*/ 1414354 w 3717887"/>
                <a:gd name="connsiteY101" fmla="*/ 1893099 h 2492813"/>
                <a:gd name="connsiteX102" fmla="*/ 1421516 w 3717887"/>
                <a:gd name="connsiteY102" fmla="*/ 1851712 h 2492813"/>
                <a:gd name="connsiteX103" fmla="*/ 1445220 w 3717887"/>
                <a:gd name="connsiteY103" fmla="*/ 1821163 h 2492813"/>
                <a:gd name="connsiteX104" fmla="*/ 1458023 w 3717887"/>
                <a:gd name="connsiteY104" fmla="*/ 1798156 h 2492813"/>
                <a:gd name="connsiteX105" fmla="*/ 1458213 w 3717887"/>
                <a:gd name="connsiteY105" fmla="*/ 1658847 h 2492813"/>
                <a:gd name="connsiteX106" fmla="*/ 1457770 w 3717887"/>
                <a:gd name="connsiteY106" fmla="*/ 715183 h 2492813"/>
                <a:gd name="connsiteX107" fmla="*/ 1489079 w 3717887"/>
                <a:gd name="connsiteY107" fmla="*/ 680325 h 2492813"/>
                <a:gd name="connsiteX108" fmla="*/ 1503593 w 3717887"/>
                <a:gd name="connsiteY108" fmla="*/ 656430 h 2492813"/>
                <a:gd name="connsiteX109" fmla="*/ 1540417 w 3717887"/>
                <a:gd name="connsiteY109" fmla="*/ 621761 h 2492813"/>
                <a:gd name="connsiteX110" fmla="*/ 1578318 w 3717887"/>
                <a:gd name="connsiteY110" fmla="*/ 621888 h 2492813"/>
                <a:gd name="connsiteX111" fmla="*/ 1624142 w 3717887"/>
                <a:gd name="connsiteY111" fmla="*/ 658966 h 2492813"/>
                <a:gd name="connsiteX112" fmla="*/ 1635487 w 3717887"/>
                <a:gd name="connsiteY112" fmla="*/ 680388 h 2492813"/>
                <a:gd name="connsiteX113" fmla="*/ 1666860 w 3717887"/>
                <a:gd name="connsiteY113" fmla="*/ 759359 h 2492813"/>
                <a:gd name="connsiteX114" fmla="*/ 1669839 w 3717887"/>
                <a:gd name="connsiteY114" fmla="*/ 1085386 h 2492813"/>
                <a:gd name="connsiteX115" fmla="*/ 1675859 w 3717887"/>
                <a:gd name="connsiteY115" fmla="*/ 1108709 h 2492813"/>
                <a:gd name="connsiteX116" fmla="*/ 1685937 w 3717887"/>
                <a:gd name="connsiteY116" fmla="*/ 1085892 h 2492813"/>
                <a:gd name="connsiteX117" fmla="*/ 1686951 w 3717887"/>
                <a:gd name="connsiteY117" fmla="*/ 1003562 h 2492813"/>
                <a:gd name="connsiteX118" fmla="*/ 1696965 w 3717887"/>
                <a:gd name="connsiteY118" fmla="*/ 989999 h 2492813"/>
                <a:gd name="connsiteX119" fmla="*/ 1703937 w 3717887"/>
                <a:gd name="connsiteY119" fmla="*/ 1004512 h 2492813"/>
                <a:gd name="connsiteX120" fmla="*/ 1704318 w 3717887"/>
                <a:gd name="connsiteY120" fmla="*/ 1086843 h 2492813"/>
                <a:gd name="connsiteX121" fmla="*/ 1715599 w 3717887"/>
                <a:gd name="connsiteY121" fmla="*/ 1107759 h 2492813"/>
                <a:gd name="connsiteX122" fmla="*/ 1740697 w 3717887"/>
                <a:gd name="connsiteY122" fmla="*/ 1140019 h 2492813"/>
                <a:gd name="connsiteX123" fmla="*/ 1769345 w 3717887"/>
                <a:gd name="connsiteY123" fmla="*/ 1171519 h 2492813"/>
                <a:gd name="connsiteX124" fmla="*/ 1786584 w 3717887"/>
                <a:gd name="connsiteY124" fmla="*/ 1180518 h 2492813"/>
                <a:gd name="connsiteX125" fmla="*/ 1801162 w 3717887"/>
                <a:gd name="connsiteY125" fmla="*/ 1203589 h 2492813"/>
                <a:gd name="connsiteX126" fmla="*/ 1866697 w 3717887"/>
                <a:gd name="connsiteY126" fmla="*/ 1200483 h 2492813"/>
                <a:gd name="connsiteX127" fmla="*/ 1871260 w 3717887"/>
                <a:gd name="connsiteY127" fmla="*/ 1174180 h 2492813"/>
                <a:gd name="connsiteX128" fmla="*/ 1871070 w 3717887"/>
                <a:gd name="connsiteY128" fmla="*/ 911344 h 2492813"/>
                <a:gd name="connsiteX129" fmla="*/ 1899465 w 3717887"/>
                <a:gd name="connsiteY129" fmla="*/ 879781 h 2492813"/>
                <a:gd name="connsiteX130" fmla="*/ 1915435 w 3717887"/>
                <a:gd name="connsiteY130" fmla="*/ 859753 h 2492813"/>
                <a:gd name="connsiteX131" fmla="*/ 1954604 w 3717887"/>
                <a:gd name="connsiteY131" fmla="*/ 824387 h 2492813"/>
                <a:gd name="connsiteX132" fmla="*/ 2074900 w 3717887"/>
                <a:gd name="connsiteY132" fmla="*/ 824514 h 2492813"/>
                <a:gd name="connsiteX133" fmla="*/ 2102153 w 3717887"/>
                <a:gd name="connsiteY133" fmla="*/ 851640 h 2492813"/>
                <a:gd name="connsiteX134" fmla="*/ 2130864 w 3717887"/>
                <a:gd name="connsiteY134" fmla="*/ 879464 h 2492813"/>
                <a:gd name="connsiteX135" fmla="*/ 2201216 w 3717887"/>
                <a:gd name="connsiteY135" fmla="*/ 915844 h 2492813"/>
                <a:gd name="connsiteX136" fmla="*/ 2205780 w 3717887"/>
                <a:gd name="connsiteY136" fmla="*/ 1093624 h 2492813"/>
                <a:gd name="connsiteX137" fmla="*/ 2204005 w 3717887"/>
                <a:gd name="connsiteY137" fmla="*/ 1207582 h 2492813"/>
                <a:gd name="connsiteX138" fmla="*/ 2229293 w 3717887"/>
                <a:gd name="connsiteY138" fmla="*/ 1232110 h 2492813"/>
                <a:gd name="connsiteX139" fmla="*/ 2256040 w 3717887"/>
                <a:gd name="connsiteY139" fmla="*/ 1232934 h 2492813"/>
                <a:gd name="connsiteX140" fmla="*/ 2279173 w 3717887"/>
                <a:gd name="connsiteY140" fmla="*/ 1200167 h 2492813"/>
                <a:gd name="connsiteX141" fmla="*/ 2278666 w 3717887"/>
                <a:gd name="connsiteY141" fmla="*/ 126637 h 2492813"/>
                <a:gd name="connsiteX142" fmla="*/ 2326011 w 3717887"/>
                <a:gd name="connsiteY142" fmla="*/ 76884 h 2492813"/>
                <a:gd name="connsiteX143" fmla="*/ 2350856 w 3717887"/>
                <a:gd name="connsiteY143" fmla="*/ 51975 h 2492813"/>
                <a:gd name="connsiteX144" fmla="*/ 2350539 w 3717887"/>
                <a:gd name="connsiteY144" fmla="*/ 20349 h 2492813"/>
                <a:gd name="connsiteX145" fmla="*/ 2371138 w 3717887"/>
                <a:gd name="connsiteY145" fmla="*/ 4 h 249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3717887" h="2492813">
                  <a:moveTo>
                    <a:pt x="2371138" y="4"/>
                  </a:moveTo>
                  <a:cubicBezTo>
                    <a:pt x="2411258" y="575"/>
                    <a:pt x="2451313" y="701"/>
                    <a:pt x="2491433" y="67"/>
                  </a:cubicBezTo>
                  <a:cubicBezTo>
                    <a:pt x="2506390" y="-186"/>
                    <a:pt x="2514376" y="8243"/>
                    <a:pt x="2521855" y="18891"/>
                  </a:cubicBezTo>
                  <a:cubicBezTo>
                    <a:pt x="2547968" y="55968"/>
                    <a:pt x="2573953" y="93109"/>
                    <a:pt x="2600383" y="129933"/>
                  </a:cubicBezTo>
                  <a:cubicBezTo>
                    <a:pt x="2615531" y="151039"/>
                    <a:pt x="2615974" y="174933"/>
                    <a:pt x="2615974" y="199461"/>
                  </a:cubicBezTo>
                  <a:cubicBezTo>
                    <a:pt x="2615593" y="626959"/>
                    <a:pt x="2615340" y="1054456"/>
                    <a:pt x="2615087" y="1481954"/>
                  </a:cubicBezTo>
                  <a:cubicBezTo>
                    <a:pt x="2615087" y="1495643"/>
                    <a:pt x="2616291" y="1509524"/>
                    <a:pt x="2614833" y="1523088"/>
                  </a:cubicBezTo>
                  <a:cubicBezTo>
                    <a:pt x="2612424" y="1545651"/>
                    <a:pt x="2621805" y="1554650"/>
                    <a:pt x="2643481" y="1550848"/>
                  </a:cubicBezTo>
                  <a:cubicBezTo>
                    <a:pt x="2674791" y="1545334"/>
                    <a:pt x="2684045" y="1559467"/>
                    <a:pt x="2682017" y="1589002"/>
                  </a:cubicBezTo>
                  <a:cubicBezTo>
                    <a:pt x="2681129" y="1602502"/>
                    <a:pt x="2680558" y="1631277"/>
                    <a:pt x="2689179" y="1631214"/>
                  </a:cubicBezTo>
                  <a:cubicBezTo>
                    <a:pt x="2702741" y="1629692"/>
                    <a:pt x="2696784" y="1607637"/>
                    <a:pt x="2696784" y="1596228"/>
                  </a:cubicBezTo>
                  <a:cubicBezTo>
                    <a:pt x="2697227" y="1338652"/>
                    <a:pt x="2697164" y="1081139"/>
                    <a:pt x="2697354" y="823563"/>
                  </a:cubicBezTo>
                  <a:cubicBezTo>
                    <a:pt x="2697988" y="755113"/>
                    <a:pt x="2708445" y="760500"/>
                    <a:pt x="2724163" y="731789"/>
                  </a:cubicBezTo>
                  <a:cubicBezTo>
                    <a:pt x="2727016" y="726592"/>
                    <a:pt x="2727459" y="719746"/>
                    <a:pt x="2727967" y="713599"/>
                  </a:cubicBezTo>
                  <a:cubicBezTo>
                    <a:pt x="2731579" y="671705"/>
                    <a:pt x="2731452" y="671768"/>
                    <a:pt x="2774994" y="671768"/>
                  </a:cubicBezTo>
                  <a:cubicBezTo>
                    <a:pt x="2824622" y="671831"/>
                    <a:pt x="2874248" y="672402"/>
                    <a:pt x="2923810" y="671451"/>
                  </a:cubicBezTo>
                  <a:cubicBezTo>
                    <a:pt x="2941493" y="671134"/>
                    <a:pt x="2948909" y="676775"/>
                    <a:pt x="2947895" y="694775"/>
                  </a:cubicBezTo>
                  <a:cubicBezTo>
                    <a:pt x="2946880" y="711570"/>
                    <a:pt x="2951191" y="740978"/>
                    <a:pt x="2950746" y="757521"/>
                  </a:cubicBezTo>
                  <a:cubicBezTo>
                    <a:pt x="2949606" y="797513"/>
                    <a:pt x="2949289" y="825084"/>
                    <a:pt x="2974515" y="823309"/>
                  </a:cubicBezTo>
                  <a:cubicBezTo>
                    <a:pt x="2992895" y="822042"/>
                    <a:pt x="3014001" y="825908"/>
                    <a:pt x="3036373" y="825021"/>
                  </a:cubicBezTo>
                  <a:cubicBezTo>
                    <a:pt x="3054437" y="824324"/>
                    <a:pt x="3046641" y="806894"/>
                    <a:pt x="3046704" y="797007"/>
                  </a:cubicBezTo>
                  <a:cubicBezTo>
                    <a:pt x="3047212" y="674557"/>
                    <a:pt x="3047655" y="552107"/>
                    <a:pt x="3046451" y="429657"/>
                  </a:cubicBezTo>
                  <a:cubicBezTo>
                    <a:pt x="3046134" y="400755"/>
                    <a:pt x="3053359" y="376925"/>
                    <a:pt x="3069521" y="353157"/>
                  </a:cubicBezTo>
                  <a:cubicBezTo>
                    <a:pt x="3097535" y="311960"/>
                    <a:pt x="3134232" y="273615"/>
                    <a:pt x="3124344" y="216700"/>
                  </a:cubicBezTo>
                  <a:cubicBezTo>
                    <a:pt x="3121556" y="200665"/>
                    <a:pt x="3129669" y="194074"/>
                    <a:pt x="3145958" y="194136"/>
                  </a:cubicBezTo>
                  <a:cubicBezTo>
                    <a:pt x="3228224" y="194580"/>
                    <a:pt x="3310555" y="194517"/>
                    <a:pt x="3392885" y="194327"/>
                  </a:cubicBezTo>
                  <a:cubicBezTo>
                    <a:pt x="3406576" y="194327"/>
                    <a:pt x="3414435" y="197559"/>
                    <a:pt x="3414055" y="213785"/>
                  </a:cubicBezTo>
                  <a:cubicBezTo>
                    <a:pt x="3412977" y="257833"/>
                    <a:pt x="3426096" y="299031"/>
                    <a:pt x="3442829" y="339086"/>
                  </a:cubicBezTo>
                  <a:cubicBezTo>
                    <a:pt x="3462603" y="386432"/>
                    <a:pt x="3471033" y="435044"/>
                    <a:pt x="3470716" y="486762"/>
                  </a:cubicBezTo>
                  <a:cubicBezTo>
                    <a:pt x="3469195" y="750676"/>
                    <a:pt x="3469639" y="1014527"/>
                    <a:pt x="3469385" y="1278441"/>
                  </a:cubicBezTo>
                  <a:cubicBezTo>
                    <a:pt x="3469385" y="1288835"/>
                    <a:pt x="3469385" y="1299229"/>
                    <a:pt x="3469385" y="1313617"/>
                  </a:cubicBezTo>
                  <a:cubicBezTo>
                    <a:pt x="3489097" y="1314187"/>
                    <a:pt x="3485104" y="1316532"/>
                    <a:pt x="3485611" y="1281736"/>
                  </a:cubicBezTo>
                  <a:cubicBezTo>
                    <a:pt x="3540941" y="1278124"/>
                    <a:pt x="3529849" y="1283257"/>
                    <a:pt x="3530547" y="1175576"/>
                  </a:cubicBezTo>
                  <a:cubicBezTo>
                    <a:pt x="3530610" y="1166131"/>
                    <a:pt x="3527758" y="1146040"/>
                    <a:pt x="3538596" y="1145787"/>
                  </a:cubicBezTo>
                  <a:cubicBezTo>
                    <a:pt x="3549687" y="1145406"/>
                    <a:pt x="3544744" y="1204920"/>
                    <a:pt x="3545188" y="1232808"/>
                  </a:cubicBezTo>
                  <a:cubicBezTo>
                    <a:pt x="3545441" y="1248779"/>
                    <a:pt x="3549561" y="1255624"/>
                    <a:pt x="3566610" y="1254737"/>
                  </a:cubicBezTo>
                  <a:cubicBezTo>
                    <a:pt x="3590821" y="1253469"/>
                    <a:pt x="3613067" y="1254927"/>
                    <a:pt x="3639370" y="1253913"/>
                  </a:cubicBezTo>
                  <a:cubicBezTo>
                    <a:pt x="3678412" y="1252392"/>
                    <a:pt x="3672074" y="1252771"/>
                    <a:pt x="3673722" y="1289595"/>
                  </a:cubicBezTo>
                  <a:cubicBezTo>
                    <a:pt x="3674102" y="1297899"/>
                    <a:pt x="3673912" y="1306455"/>
                    <a:pt x="3673849" y="1314884"/>
                  </a:cubicBezTo>
                  <a:cubicBezTo>
                    <a:pt x="3673849" y="1324454"/>
                    <a:pt x="3676130" y="1330412"/>
                    <a:pt x="3687793" y="1330919"/>
                  </a:cubicBezTo>
                  <a:cubicBezTo>
                    <a:pt x="3723602" y="1332377"/>
                    <a:pt x="3717708" y="1331997"/>
                    <a:pt x="3717264" y="1367616"/>
                  </a:cubicBezTo>
                  <a:cubicBezTo>
                    <a:pt x="3714222" y="1610425"/>
                    <a:pt x="3717137" y="1853170"/>
                    <a:pt x="3717074" y="2095978"/>
                  </a:cubicBezTo>
                  <a:cubicBezTo>
                    <a:pt x="3717042" y="2194661"/>
                    <a:pt x="3717977" y="2293375"/>
                    <a:pt x="3717621" y="2392066"/>
                  </a:cubicBezTo>
                  <a:lnTo>
                    <a:pt x="3715169" y="2492813"/>
                  </a:lnTo>
                  <a:lnTo>
                    <a:pt x="0" y="2492813"/>
                  </a:lnTo>
                  <a:lnTo>
                    <a:pt x="4657" y="2474610"/>
                  </a:lnTo>
                  <a:cubicBezTo>
                    <a:pt x="3516" y="2313118"/>
                    <a:pt x="3960" y="2151626"/>
                    <a:pt x="4150" y="1990134"/>
                  </a:cubicBezTo>
                  <a:cubicBezTo>
                    <a:pt x="4150" y="1973149"/>
                    <a:pt x="-1111" y="1954198"/>
                    <a:pt x="21771" y="1944690"/>
                  </a:cubicBezTo>
                  <a:cubicBezTo>
                    <a:pt x="30454" y="1941078"/>
                    <a:pt x="26334" y="1929290"/>
                    <a:pt x="26207" y="1921304"/>
                  </a:cubicBezTo>
                  <a:cubicBezTo>
                    <a:pt x="25637" y="1879156"/>
                    <a:pt x="23228" y="1837071"/>
                    <a:pt x="49974" y="1799867"/>
                  </a:cubicBezTo>
                  <a:cubicBezTo>
                    <a:pt x="58087" y="1788522"/>
                    <a:pt x="54284" y="1773121"/>
                    <a:pt x="54284" y="1759495"/>
                  </a:cubicBezTo>
                  <a:cubicBezTo>
                    <a:pt x="54410" y="1524102"/>
                    <a:pt x="54410" y="1288708"/>
                    <a:pt x="54348" y="1053315"/>
                  </a:cubicBezTo>
                  <a:cubicBezTo>
                    <a:pt x="54284" y="1011612"/>
                    <a:pt x="54410" y="1009393"/>
                    <a:pt x="94721" y="1012245"/>
                  </a:cubicBezTo>
                  <a:cubicBezTo>
                    <a:pt x="126854" y="1014463"/>
                    <a:pt x="139973" y="1004449"/>
                    <a:pt x="134016" y="972252"/>
                  </a:cubicBezTo>
                  <a:cubicBezTo>
                    <a:pt x="133636" y="970224"/>
                    <a:pt x="133953" y="968006"/>
                    <a:pt x="133953" y="965914"/>
                  </a:cubicBezTo>
                  <a:cubicBezTo>
                    <a:pt x="134016" y="903295"/>
                    <a:pt x="133953" y="902217"/>
                    <a:pt x="196318" y="900443"/>
                  </a:cubicBezTo>
                  <a:cubicBezTo>
                    <a:pt x="217234" y="899809"/>
                    <a:pt x="217170" y="889605"/>
                    <a:pt x="217107" y="874648"/>
                  </a:cubicBezTo>
                  <a:cubicBezTo>
                    <a:pt x="216790" y="795486"/>
                    <a:pt x="216916" y="716324"/>
                    <a:pt x="217107" y="637163"/>
                  </a:cubicBezTo>
                  <a:cubicBezTo>
                    <a:pt x="217170" y="627148"/>
                    <a:pt x="214508" y="616437"/>
                    <a:pt x="221670" y="604902"/>
                  </a:cubicBezTo>
                  <a:cubicBezTo>
                    <a:pt x="237198" y="611684"/>
                    <a:pt x="232508" y="624550"/>
                    <a:pt x="232572" y="634500"/>
                  </a:cubicBezTo>
                  <a:cubicBezTo>
                    <a:pt x="232952" y="711570"/>
                    <a:pt x="233522" y="788577"/>
                    <a:pt x="232445" y="865647"/>
                  </a:cubicBezTo>
                  <a:cubicBezTo>
                    <a:pt x="232128" y="888844"/>
                    <a:pt x="236627" y="899365"/>
                    <a:pt x="263311" y="898858"/>
                  </a:cubicBezTo>
                  <a:cubicBezTo>
                    <a:pt x="325360" y="897654"/>
                    <a:pt x="325360" y="899112"/>
                    <a:pt x="325360" y="962239"/>
                  </a:cubicBezTo>
                  <a:cubicBezTo>
                    <a:pt x="325360" y="972822"/>
                    <a:pt x="325930" y="983407"/>
                    <a:pt x="325360" y="993928"/>
                  </a:cubicBezTo>
                  <a:cubicBezTo>
                    <a:pt x="324726" y="1006097"/>
                    <a:pt x="330367" y="1009964"/>
                    <a:pt x="341902" y="1011612"/>
                  </a:cubicBezTo>
                  <a:cubicBezTo>
                    <a:pt x="394507" y="1019153"/>
                    <a:pt x="411493" y="1037407"/>
                    <a:pt x="412507" y="1094069"/>
                  </a:cubicBezTo>
                  <a:cubicBezTo>
                    <a:pt x="414091" y="1184829"/>
                    <a:pt x="413205" y="1275652"/>
                    <a:pt x="413331" y="1366412"/>
                  </a:cubicBezTo>
                  <a:cubicBezTo>
                    <a:pt x="413331" y="1373765"/>
                    <a:pt x="413331" y="1381116"/>
                    <a:pt x="413331" y="1390243"/>
                  </a:cubicBezTo>
                  <a:cubicBezTo>
                    <a:pt x="447873" y="1373701"/>
                    <a:pt x="483556" y="1380103"/>
                    <a:pt x="517338" y="1383272"/>
                  </a:cubicBezTo>
                  <a:cubicBezTo>
                    <a:pt x="541613" y="1385553"/>
                    <a:pt x="545288" y="1415025"/>
                    <a:pt x="543514" y="1434292"/>
                  </a:cubicBezTo>
                  <a:cubicBezTo>
                    <a:pt x="540281" y="1469785"/>
                    <a:pt x="552197" y="1481891"/>
                    <a:pt x="586549" y="1476250"/>
                  </a:cubicBezTo>
                  <a:cubicBezTo>
                    <a:pt x="608542" y="1472637"/>
                    <a:pt x="606070" y="1489305"/>
                    <a:pt x="606070" y="1502932"/>
                  </a:cubicBezTo>
                  <a:cubicBezTo>
                    <a:pt x="605880" y="1629565"/>
                    <a:pt x="605499" y="1756262"/>
                    <a:pt x="605436" y="1882895"/>
                  </a:cubicBezTo>
                  <a:cubicBezTo>
                    <a:pt x="605436" y="1895762"/>
                    <a:pt x="601760" y="1929987"/>
                    <a:pt x="606450" y="1949825"/>
                  </a:cubicBezTo>
                  <a:cubicBezTo>
                    <a:pt x="618302" y="1950585"/>
                    <a:pt x="604232" y="1882262"/>
                    <a:pt x="624387" y="1882451"/>
                  </a:cubicBezTo>
                  <a:cubicBezTo>
                    <a:pt x="642703" y="1882642"/>
                    <a:pt x="635922" y="1904888"/>
                    <a:pt x="638140" y="1918135"/>
                  </a:cubicBezTo>
                  <a:cubicBezTo>
                    <a:pt x="639915" y="1928466"/>
                    <a:pt x="634718" y="1945451"/>
                    <a:pt x="643717" y="1947480"/>
                  </a:cubicBezTo>
                  <a:cubicBezTo>
                    <a:pt x="651893" y="1949317"/>
                    <a:pt x="684534" y="1948747"/>
                    <a:pt x="692963" y="1948684"/>
                  </a:cubicBezTo>
                  <a:cubicBezTo>
                    <a:pt x="745125" y="1948304"/>
                    <a:pt x="737964" y="1952297"/>
                    <a:pt x="738788" y="1910275"/>
                  </a:cubicBezTo>
                  <a:cubicBezTo>
                    <a:pt x="740498" y="1820529"/>
                    <a:pt x="738914" y="1735094"/>
                    <a:pt x="740942" y="1649087"/>
                  </a:cubicBezTo>
                  <a:cubicBezTo>
                    <a:pt x="741133" y="1641544"/>
                    <a:pt x="738027" y="1629375"/>
                    <a:pt x="750068" y="1628995"/>
                  </a:cubicBezTo>
                  <a:cubicBezTo>
                    <a:pt x="765850" y="1628425"/>
                    <a:pt x="759893" y="1642432"/>
                    <a:pt x="760020" y="1650354"/>
                  </a:cubicBezTo>
                  <a:cubicBezTo>
                    <a:pt x="760653" y="1691488"/>
                    <a:pt x="760210" y="1732749"/>
                    <a:pt x="759639" y="1773755"/>
                  </a:cubicBezTo>
                  <a:cubicBezTo>
                    <a:pt x="758751" y="1834283"/>
                    <a:pt x="762555" y="1879156"/>
                    <a:pt x="767308" y="1932395"/>
                  </a:cubicBezTo>
                  <a:cubicBezTo>
                    <a:pt x="768639" y="1947543"/>
                    <a:pt x="776815" y="1946656"/>
                    <a:pt x="800710" y="1944690"/>
                  </a:cubicBezTo>
                  <a:cubicBezTo>
                    <a:pt x="810090" y="1943930"/>
                    <a:pt x="820738" y="1946592"/>
                    <a:pt x="821118" y="1932142"/>
                  </a:cubicBezTo>
                  <a:cubicBezTo>
                    <a:pt x="821371" y="1923649"/>
                    <a:pt x="821435" y="1915219"/>
                    <a:pt x="821435" y="1906790"/>
                  </a:cubicBezTo>
                  <a:cubicBezTo>
                    <a:pt x="821435" y="1668228"/>
                    <a:pt x="821689" y="1429665"/>
                    <a:pt x="821054" y="1191103"/>
                  </a:cubicBezTo>
                  <a:cubicBezTo>
                    <a:pt x="820927" y="1155230"/>
                    <a:pt x="827709" y="1122970"/>
                    <a:pt x="847040" y="1092103"/>
                  </a:cubicBezTo>
                  <a:cubicBezTo>
                    <a:pt x="872139" y="1051921"/>
                    <a:pt x="895336" y="1010407"/>
                    <a:pt x="916948" y="968259"/>
                  </a:cubicBezTo>
                  <a:cubicBezTo>
                    <a:pt x="927279" y="948104"/>
                    <a:pt x="940779" y="942337"/>
                    <a:pt x="962138" y="942908"/>
                  </a:cubicBezTo>
                  <a:cubicBezTo>
                    <a:pt x="1015947" y="944365"/>
                    <a:pt x="1069821" y="945062"/>
                    <a:pt x="1123567" y="943731"/>
                  </a:cubicBezTo>
                  <a:cubicBezTo>
                    <a:pt x="1147271" y="943098"/>
                    <a:pt x="1154053" y="950449"/>
                    <a:pt x="1153926" y="974091"/>
                  </a:cubicBezTo>
                  <a:cubicBezTo>
                    <a:pt x="1152975" y="1137674"/>
                    <a:pt x="1154180" y="1301320"/>
                    <a:pt x="1152722" y="1464905"/>
                  </a:cubicBezTo>
                  <a:cubicBezTo>
                    <a:pt x="1152468" y="1494440"/>
                    <a:pt x="1161024" y="1502553"/>
                    <a:pt x="1189672" y="1501157"/>
                  </a:cubicBezTo>
                  <a:cubicBezTo>
                    <a:pt x="1236510" y="1498876"/>
                    <a:pt x="1237334" y="1500397"/>
                    <a:pt x="1248488" y="1546538"/>
                  </a:cubicBezTo>
                  <a:cubicBezTo>
                    <a:pt x="1252165" y="1561685"/>
                    <a:pt x="1259453" y="1565108"/>
                    <a:pt x="1272953" y="1562954"/>
                  </a:cubicBezTo>
                  <a:cubicBezTo>
                    <a:pt x="1310601" y="1556869"/>
                    <a:pt x="1331263" y="1574742"/>
                    <a:pt x="1343495" y="1609474"/>
                  </a:cubicBezTo>
                  <a:cubicBezTo>
                    <a:pt x="1356932" y="1647755"/>
                    <a:pt x="1384755" y="1681220"/>
                    <a:pt x="1381080" y="1725143"/>
                  </a:cubicBezTo>
                  <a:cubicBezTo>
                    <a:pt x="1380699" y="1729453"/>
                    <a:pt x="1382158" y="1734903"/>
                    <a:pt x="1386848" y="1734713"/>
                  </a:cubicBezTo>
                  <a:cubicBezTo>
                    <a:pt x="1421389" y="1733509"/>
                    <a:pt x="1411185" y="1759051"/>
                    <a:pt x="1411565" y="1776861"/>
                  </a:cubicBezTo>
                  <a:cubicBezTo>
                    <a:pt x="1412389" y="1815523"/>
                    <a:pt x="1411819" y="1854311"/>
                    <a:pt x="1414354" y="1893099"/>
                  </a:cubicBezTo>
                  <a:cubicBezTo>
                    <a:pt x="1423988" y="1894177"/>
                    <a:pt x="1422656" y="1898170"/>
                    <a:pt x="1421516" y="1851712"/>
                  </a:cubicBezTo>
                  <a:cubicBezTo>
                    <a:pt x="1420692" y="1819642"/>
                    <a:pt x="1420692" y="1819642"/>
                    <a:pt x="1445220" y="1821163"/>
                  </a:cubicBezTo>
                  <a:cubicBezTo>
                    <a:pt x="1462269" y="1822241"/>
                    <a:pt x="1457959" y="1807726"/>
                    <a:pt x="1458023" y="1798156"/>
                  </a:cubicBezTo>
                  <a:cubicBezTo>
                    <a:pt x="1458403" y="1751762"/>
                    <a:pt x="1458213" y="1705305"/>
                    <a:pt x="1458213" y="1658847"/>
                  </a:cubicBezTo>
                  <a:cubicBezTo>
                    <a:pt x="1458213" y="1344292"/>
                    <a:pt x="1458467" y="1029738"/>
                    <a:pt x="1457770" y="715183"/>
                  </a:cubicBezTo>
                  <a:cubicBezTo>
                    <a:pt x="1457706" y="691352"/>
                    <a:pt x="1459924" y="676205"/>
                    <a:pt x="1489079" y="680325"/>
                  </a:cubicBezTo>
                  <a:cubicBezTo>
                    <a:pt x="1509297" y="683176"/>
                    <a:pt x="1503973" y="666064"/>
                    <a:pt x="1503593" y="656430"/>
                  </a:cubicBezTo>
                  <a:cubicBezTo>
                    <a:pt x="1502515" y="629620"/>
                    <a:pt x="1512086" y="617261"/>
                    <a:pt x="1540417" y="621761"/>
                  </a:cubicBezTo>
                  <a:cubicBezTo>
                    <a:pt x="1552776" y="623726"/>
                    <a:pt x="1565769" y="623029"/>
                    <a:pt x="1578318" y="621888"/>
                  </a:cubicBezTo>
                  <a:cubicBezTo>
                    <a:pt x="1606078" y="619353"/>
                    <a:pt x="1629909" y="620240"/>
                    <a:pt x="1624142" y="658966"/>
                  </a:cubicBezTo>
                  <a:cubicBezTo>
                    <a:pt x="1622747" y="668219"/>
                    <a:pt x="1628705" y="674937"/>
                    <a:pt x="1635487" y="680388"/>
                  </a:cubicBezTo>
                  <a:cubicBezTo>
                    <a:pt x="1660838" y="700859"/>
                    <a:pt x="1666733" y="728176"/>
                    <a:pt x="1666860" y="759359"/>
                  </a:cubicBezTo>
                  <a:cubicBezTo>
                    <a:pt x="1667176" y="868056"/>
                    <a:pt x="1664007" y="976752"/>
                    <a:pt x="1669839" y="1085386"/>
                  </a:cubicBezTo>
                  <a:cubicBezTo>
                    <a:pt x="1670282" y="1093372"/>
                    <a:pt x="1667367" y="1102498"/>
                    <a:pt x="1675859" y="1108709"/>
                  </a:cubicBezTo>
                  <a:cubicBezTo>
                    <a:pt x="1689930" y="1105921"/>
                    <a:pt x="1685683" y="1094322"/>
                    <a:pt x="1685937" y="1085892"/>
                  </a:cubicBezTo>
                  <a:cubicBezTo>
                    <a:pt x="1686761" y="1058449"/>
                    <a:pt x="1686507" y="1031005"/>
                    <a:pt x="1686951" y="1003562"/>
                  </a:cubicBezTo>
                  <a:cubicBezTo>
                    <a:pt x="1687078" y="996907"/>
                    <a:pt x="1689423" y="989809"/>
                    <a:pt x="1696965" y="989999"/>
                  </a:cubicBezTo>
                  <a:cubicBezTo>
                    <a:pt x="1706218" y="990188"/>
                    <a:pt x="1703873" y="998935"/>
                    <a:pt x="1703937" y="1004512"/>
                  </a:cubicBezTo>
                  <a:cubicBezTo>
                    <a:pt x="1704254" y="1031956"/>
                    <a:pt x="1703810" y="1059399"/>
                    <a:pt x="1704318" y="1086843"/>
                  </a:cubicBezTo>
                  <a:cubicBezTo>
                    <a:pt x="1704508" y="1095336"/>
                    <a:pt x="1700641" y="1109153"/>
                    <a:pt x="1715599" y="1107759"/>
                  </a:cubicBezTo>
                  <a:cubicBezTo>
                    <a:pt x="1742599" y="1105287"/>
                    <a:pt x="1741648" y="1122907"/>
                    <a:pt x="1740697" y="1140019"/>
                  </a:cubicBezTo>
                  <a:cubicBezTo>
                    <a:pt x="1739556" y="1160871"/>
                    <a:pt x="1743042" y="1175702"/>
                    <a:pt x="1769345" y="1171519"/>
                  </a:cubicBezTo>
                  <a:cubicBezTo>
                    <a:pt x="1776126" y="1170441"/>
                    <a:pt x="1784556" y="1170124"/>
                    <a:pt x="1786584" y="1180518"/>
                  </a:cubicBezTo>
                  <a:cubicBezTo>
                    <a:pt x="1788422" y="1190089"/>
                    <a:pt x="1784873" y="1203843"/>
                    <a:pt x="1801162" y="1203589"/>
                  </a:cubicBezTo>
                  <a:cubicBezTo>
                    <a:pt x="1823092" y="1203336"/>
                    <a:pt x="1845845" y="1208533"/>
                    <a:pt x="1866697" y="1200483"/>
                  </a:cubicBezTo>
                  <a:cubicBezTo>
                    <a:pt x="1876014" y="1196935"/>
                    <a:pt x="1871260" y="1183244"/>
                    <a:pt x="1871260" y="1174180"/>
                  </a:cubicBezTo>
                  <a:cubicBezTo>
                    <a:pt x="1871514" y="1086589"/>
                    <a:pt x="1871894" y="998935"/>
                    <a:pt x="1871070" y="911344"/>
                  </a:cubicBezTo>
                  <a:cubicBezTo>
                    <a:pt x="1870879" y="890239"/>
                    <a:pt x="1873289" y="875724"/>
                    <a:pt x="1899465" y="879781"/>
                  </a:cubicBezTo>
                  <a:cubicBezTo>
                    <a:pt x="1915373" y="882253"/>
                    <a:pt x="1916640" y="870781"/>
                    <a:pt x="1915435" y="859753"/>
                  </a:cubicBezTo>
                  <a:cubicBezTo>
                    <a:pt x="1912140" y="829267"/>
                    <a:pt x="1927287" y="822930"/>
                    <a:pt x="1954604" y="824387"/>
                  </a:cubicBezTo>
                  <a:cubicBezTo>
                    <a:pt x="1994597" y="826478"/>
                    <a:pt x="2034843" y="825908"/>
                    <a:pt x="2074900" y="824514"/>
                  </a:cubicBezTo>
                  <a:cubicBezTo>
                    <a:pt x="2095815" y="823816"/>
                    <a:pt x="2104625" y="831359"/>
                    <a:pt x="2102153" y="851640"/>
                  </a:cubicBezTo>
                  <a:cubicBezTo>
                    <a:pt x="2099428" y="873950"/>
                    <a:pt x="2108808" y="879020"/>
                    <a:pt x="2130864" y="879464"/>
                  </a:cubicBezTo>
                  <a:cubicBezTo>
                    <a:pt x="2212308" y="880986"/>
                    <a:pt x="2200836" y="888781"/>
                    <a:pt x="2201216" y="915844"/>
                  </a:cubicBezTo>
                  <a:cubicBezTo>
                    <a:pt x="2202166" y="978400"/>
                    <a:pt x="2207110" y="1032083"/>
                    <a:pt x="2205780" y="1093624"/>
                  </a:cubicBezTo>
                  <a:cubicBezTo>
                    <a:pt x="2204956" y="1131590"/>
                    <a:pt x="2205969" y="1169681"/>
                    <a:pt x="2204005" y="1207582"/>
                  </a:cubicBezTo>
                  <a:cubicBezTo>
                    <a:pt x="2202990" y="1227864"/>
                    <a:pt x="2210406" y="1232300"/>
                    <a:pt x="2229293" y="1232110"/>
                  </a:cubicBezTo>
                  <a:cubicBezTo>
                    <a:pt x="2241842" y="1231984"/>
                    <a:pt x="2249828" y="1232300"/>
                    <a:pt x="2256040" y="1232934"/>
                  </a:cubicBezTo>
                  <a:cubicBezTo>
                    <a:pt x="2278159" y="1235153"/>
                    <a:pt x="2279236" y="1224125"/>
                    <a:pt x="2279173" y="1200167"/>
                  </a:cubicBezTo>
                  <a:cubicBezTo>
                    <a:pt x="2278476" y="842323"/>
                    <a:pt x="2278666" y="484480"/>
                    <a:pt x="2278666" y="126637"/>
                  </a:cubicBezTo>
                  <a:cubicBezTo>
                    <a:pt x="2278666" y="77771"/>
                    <a:pt x="2278730" y="76820"/>
                    <a:pt x="2326011" y="76884"/>
                  </a:cubicBezTo>
                  <a:cubicBezTo>
                    <a:pt x="2345215" y="76947"/>
                    <a:pt x="2353328" y="71750"/>
                    <a:pt x="2350856" y="51975"/>
                  </a:cubicBezTo>
                  <a:cubicBezTo>
                    <a:pt x="2349525" y="41581"/>
                    <a:pt x="2351173" y="30870"/>
                    <a:pt x="2350539" y="20349"/>
                  </a:cubicBezTo>
                  <a:cubicBezTo>
                    <a:pt x="2349652" y="5265"/>
                    <a:pt x="2356497" y="-186"/>
                    <a:pt x="2371138" y="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0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CFBD0EE-5AC0-44C5-9AD4-F3FE21668901}"/>
                </a:ext>
              </a:extLst>
            </p:cNvPr>
            <p:cNvGrpSpPr/>
            <p:nvPr/>
          </p:nvGrpSpPr>
          <p:grpSpPr>
            <a:xfrm>
              <a:off x="274427" y="1486426"/>
              <a:ext cx="1837766" cy="1044407"/>
              <a:chOff x="795547" y="2226166"/>
              <a:chExt cx="4104961" cy="2332859"/>
            </a:xfrm>
            <a:solidFill>
              <a:schemeClr val="accent2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A727C2E-DC0A-479D-9EFC-E4DE0CA6AA8E}"/>
                  </a:ext>
                </a:extLst>
              </p:cNvPr>
              <p:cNvSpPr/>
              <p:nvPr/>
            </p:nvSpPr>
            <p:spPr>
              <a:xfrm>
                <a:off x="795547" y="2226166"/>
                <a:ext cx="2176249" cy="2325226"/>
              </a:xfrm>
              <a:custGeom>
                <a:avLst/>
                <a:gdLst>
                  <a:gd name="connsiteX0" fmla="*/ 1293557 w 2176249"/>
                  <a:gd name="connsiteY0" fmla="*/ 2033409 h 2325226"/>
                  <a:gd name="connsiteX1" fmla="*/ 1226446 w 2176249"/>
                  <a:gd name="connsiteY1" fmla="*/ 2198508 h 2325226"/>
                  <a:gd name="connsiteX2" fmla="*/ 1222821 w 2176249"/>
                  <a:gd name="connsiteY2" fmla="*/ 2252866 h 2325226"/>
                  <a:gd name="connsiteX3" fmla="*/ 1269062 w 2176249"/>
                  <a:gd name="connsiteY3" fmla="*/ 2258085 h 2325226"/>
                  <a:gd name="connsiteX4" fmla="*/ 1292978 w 2176249"/>
                  <a:gd name="connsiteY4" fmla="*/ 2206337 h 2325226"/>
                  <a:gd name="connsiteX5" fmla="*/ 1293557 w 2176249"/>
                  <a:gd name="connsiteY5" fmla="*/ 2033409 h 2325226"/>
                  <a:gd name="connsiteX6" fmla="*/ 1894386 w 2176249"/>
                  <a:gd name="connsiteY6" fmla="*/ 1985719 h 2325226"/>
                  <a:gd name="connsiteX7" fmla="*/ 1882065 w 2176249"/>
                  <a:gd name="connsiteY7" fmla="*/ 2196189 h 2325226"/>
                  <a:gd name="connsiteX8" fmla="*/ 1929464 w 2176249"/>
                  <a:gd name="connsiteY8" fmla="*/ 2231995 h 2325226"/>
                  <a:gd name="connsiteX9" fmla="*/ 1945844 w 2176249"/>
                  <a:gd name="connsiteY9" fmla="*/ 2186188 h 2325226"/>
                  <a:gd name="connsiteX10" fmla="*/ 1894386 w 2176249"/>
                  <a:gd name="connsiteY10" fmla="*/ 1985719 h 2325226"/>
                  <a:gd name="connsiteX11" fmla="*/ 405578 w 2176249"/>
                  <a:gd name="connsiteY11" fmla="*/ 1914691 h 2325226"/>
                  <a:gd name="connsiteX12" fmla="*/ 523281 w 2176249"/>
                  <a:gd name="connsiteY12" fmla="*/ 2205756 h 2325226"/>
                  <a:gd name="connsiteX13" fmla="*/ 572998 w 2176249"/>
                  <a:gd name="connsiteY13" fmla="*/ 2230977 h 2325226"/>
                  <a:gd name="connsiteX14" fmla="*/ 595757 w 2176249"/>
                  <a:gd name="connsiteY14" fmla="*/ 2188653 h 2325226"/>
                  <a:gd name="connsiteX15" fmla="*/ 405578 w 2176249"/>
                  <a:gd name="connsiteY15" fmla="*/ 1914691 h 2325226"/>
                  <a:gd name="connsiteX16" fmla="*/ 1090334 w 2176249"/>
                  <a:gd name="connsiteY16" fmla="*/ 1207615 h 2325226"/>
                  <a:gd name="connsiteX17" fmla="*/ 1043226 w 2176249"/>
                  <a:gd name="connsiteY17" fmla="*/ 1570429 h 2325226"/>
                  <a:gd name="connsiteX18" fmla="*/ 1090334 w 2176249"/>
                  <a:gd name="connsiteY18" fmla="*/ 1207615 h 2325226"/>
                  <a:gd name="connsiteX19" fmla="*/ 1275439 w 2176249"/>
                  <a:gd name="connsiteY19" fmla="*/ 338043 h 2325226"/>
                  <a:gd name="connsiteX20" fmla="*/ 1127734 w 2176249"/>
                  <a:gd name="connsiteY20" fmla="*/ 694046 h 2325226"/>
                  <a:gd name="connsiteX21" fmla="*/ 1118456 w 2176249"/>
                  <a:gd name="connsiteY21" fmla="*/ 867409 h 2325226"/>
                  <a:gd name="connsiteX22" fmla="*/ 1354003 w 2176249"/>
                  <a:gd name="connsiteY22" fmla="*/ 576781 h 2325226"/>
                  <a:gd name="connsiteX23" fmla="*/ 1261087 w 2176249"/>
                  <a:gd name="connsiteY23" fmla="*/ 704048 h 2325226"/>
                  <a:gd name="connsiteX24" fmla="*/ 1127588 w 2176249"/>
                  <a:gd name="connsiteY24" fmla="*/ 1130354 h 2325226"/>
                  <a:gd name="connsiteX25" fmla="*/ 1140345 w 2176249"/>
                  <a:gd name="connsiteY25" fmla="*/ 1407649 h 2325226"/>
                  <a:gd name="connsiteX26" fmla="*/ 1488518 w 2176249"/>
                  <a:gd name="connsiteY26" fmla="*/ 1134267 h 2325226"/>
                  <a:gd name="connsiteX27" fmla="*/ 1257174 w 2176249"/>
                  <a:gd name="connsiteY27" fmla="*/ 1405764 h 2325226"/>
                  <a:gd name="connsiteX28" fmla="*/ 1109614 w 2176249"/>
                  <a:gd name="connsiteY28" fmla="*/ 1571010 h 2325226"/>
                  <a:gd name="connsiteX29" fmla="*/ 1080480 w 2176249"/>
                  <a:gd name="connsiteY29" fmla="*/ 1704944 h 2325226"/>
                  <a:gd name="connsiteX30" fmla="*/ 1145272 w 2176249"/>
                  <a:gd name="connsiteY30" fmla="*/ 1921506 h 2325226"/>
                  <a:gd name="connsiteX31" fmla="*/ 1193830 w 2176249"/>
                  <a:gd name="connsiteY31" fmla="*/ 1804238 h 2325226"/>
                  <a:gd name="connsiteX32" fmla="*/ 1224851 w 2176249"/>
                  <a:gd name="connsiteY32" fmla="*/ 1927157 h 2325226"/>
                  <a:gd name="connsiteX33" fmla="*/ 1211804 w 2176249"/>
                  <a:gd name="connsiteY33" fmla="*/ 2064428 h 2325226"/>
                  <a:gd name="connsiteX34" fmla="*/ 1268481 w 2176249"/>
                  <a:gd name="connsiteY34" fmla="*/ 1899182 h 2325226"/>
                  <a:gd name="connsiteX35" fmla="*/ 1306170 w 2176249"/>
                  <a:gd name="connsiteY35" fmla="*/ 1945856 h 2325226"/>
                  <a:gd name="connsiteX36" fmla="*/ 1341536 w 2176249"/>
                  <a:gd name="connsiteY36" fmla="*/ 1811776 h 2325226"/>
                  <a:gd name="connsiteX37" fmla="*/ 1385022 w 2176249"/>
                  <a:gd name="connsiteY37" fmla="*/ 1946872 h 2325226"/>
                  <a:gd name="connsiteX38" fmla="*/ 1432277 w 2176249"/>
                  <a:gd name="connsiteY38" fmla="*/ 1749882 h 2325226"/>
                  <a:gd name="connsiteX39" fmla="*/ 1543311 w 2176249"/>
                  <a:gd name="connsiteY39" fmla="*/ 2163429 h 2325226"/>
                  <a:gd name="connsiteX40" fmla="*/ 1566506 w 2176249"/>
                  <a:gd name="connsiteY40" fmla="*/ 1816268 h 2325226"/>
                  <a:gd name="connsiteX41" fmla="*/ 1675074 w 2176249"/>
                  <a:gd name="connsiteY41" fmla="*/ 2010072 h 2325226"/>
                  <a:gd name="connsiteX42" fmla="*/ 1729577 w 2176249"/>
                  <a:gd name="connsiteY42" fmla="*/ 1939624 h 2325226"/>
                  <a:gd name="connsiteX43" fmla="*/ 1737259 w 2176249"/>
                  <a:gd name="connsiteY43" fmla="*/ 1995430 h 2325226"/>
                  <a:gd name="connsiteX44" fmla="*/ 1736097 w 2176249"/>
                  <a:gd name="connsiteY44" fmla="*/ 2055005 h 2325226"/>
                  <a:gd name="connsiteX45" fmla="*/ 1983532 w 2176249"/>
                  <a:gd name="connsiteY45" fmla="*/ 1697987 h 2325226"/>
                  <a:gd name="connsiteX46" fmla="*/ 1927292 w 2176249"/>
                  <a:gd name="connsiteY46" fmla="*/ 1962817 h 2325226"/>
                  <a:gd name="connsiteX47" fmla="*/ 1945409 w 2176249"/>
                  <a:gd name="connsiteY47" fmla="*/ 1910055 h 2325226"/>
                  <a:gd name="connsiteX48" fmla="*/ 1999478 w 2176249"/>
                  <a:gd name="connsiteY48" fmla="*/ 1947597 h 2325226"/>
                  <a:gd name="connsiteX49" fmla="*/ 1977735 w 2176249"/>
                  <a:gd name="connsiteY49" fmla="*/ 1827431 h 2325226"/>
                  <a:gd name="connsiteX50" fmla="*/ 2060647 w 2176249"/>
                  <a:gd name="connsiteY50" fmla="*/ 1921938 h 2325226"/>
                  <a:gd name="connsiteX51" fmla="*/ 2163129 w 2176249"/>
                  <a:gd name="connsiteY51" fmla="*/ 2190103 h 2325226"/>
                  <a:gd name="connsiteX52" fmla="*/ 2172408 w 2176249"/>
                  <a:gd name="connsiteY52" fmla="*/ 2232429 h 2325226"/>
                  <a:gd name="connsiteX53" fmla="*/ 2175512 w 2176249"/>
                  <a:gd name="connsiteY53" fmla="*/ 2239735 h 2325226"/>
                  <a:gd name="connsiteX54" fmla="*/ 2176249 w 2176249"/>
                  <a:gd name="connsiteY54" fmla="*/ 2322103 h 2325226"/>
                  <a:gd name="connsiteX55" fmla="*/ 2175573 w 2176249"/>
                  <a:gd name="connsiteY55" fmla="*/ 2325226 h 2325226"/>
                  <a:gd name="connsiteX56" fmla="*/ 310634 w 2176249"/>
                  <a:gd name="connsiteY56" fmla="*/ 2325226 h 2325226"/>
                  <a:gd name="connsiteX57" fmla="*/ 247289 w 2176249"/>
                  <a:gd name="connsiteY57" fmla="*/ 2187494 h 2325226"/>
                  <a:gd name="connsiteX58" fmla="*/ 0 w 2176249"/>
                  <a:gd name="connsiteY58" fmla="*/ 1847868 h 2325226"/>
                  <a:gd name="connsiteX59" fmla="*/ 346872 w 2176249"/>
                  <a:gd name="connsiteY59" fmla="*/ 2014854 h 2325226"/>
                  <a:gd name="connsiteX60" fmla="*/ 80159 w 2176249"/>
                  <a:gd name="connsiteY60" fmla="*/ 1789018 h 2325226"/>
                  <a:gd name="connsiteX61" fmla="*/ 647213 w 2176249"/>
                  <a:gd name="connsiteY61" fmla="*/ 2088778 h 2325226"/>
                  <a:gd name="connsiteX62" fmla="*/ 529222 w 2176249"/>
                  <a:gd name="connsiteY62" fmla="*/ 1644646 h 2325226"/>
                  <a:gd name="connsiteX63" fmla="*/ 673597 w 2176249"/>
                  <a:gd name="connsiteY63" fmla="*/ 1768725 h 2325226"/>
                  <a:gd name="connsiteX64" fmla="*/ 609091 w 2176249"/>
                  <a:gd name="connsiteY64" fmla="*/ 1598116 h 2325226"/>
                  <a:gd name="connsiteX65" fmla="*/ 848409 w 2176249"/>
                  <a:gd name="connsiteY65" fmla="*/ 1978616 h 2325226"/>
                  <a:gd name="connsiteX66" fmla="*/ 754624 w 2176249"/>
                  <a:gd name="connsiteY66" fmla="*/ 1682334 h 2325226"/>
                  <a:gd name="connsiteX67" fmla="*/ 931465 w 2176249"/>
                  <a:gd name="connsiteY67" fmla="*/ 1897586 h 2325226"/>
                  <a:gd name="connsiteX68" fmla="*/ 980895 w 2176249"/>
                  <a:gd name="connsiteY68" fmla="*/ 1792206 h 2325226"/>
                  <a:gd name="connsiteX69" fmla="*/ 916393 w 2176249"/>
                  <a:gd name="connsiteY69" fmla="*/ 1676971 h 2325226"/>
                  <a:gd name="connsiteX70" fmla="*/ 508495 w 2176249"/>
                  <a:gd name="connsiteY70" fmla="*/ 1433305 h 2325226"/>
                  <a:gd name="connsiteX71" fmla="*/ 349916 w 2176249"/>
                  <a:gd name="connsiteY71" fmla="*/ 1372570 h 2325226"/>
                  <a:gd name="connsiteX72" fmla="*/ 190902 w 2176249"/>
                  <a:gd name="connsiteY72" fmla="*/ 1373728 h 2325226"/>
                  <a:gd name="connsiteX73" fmla="*/ 548067 w 2176249"/>
                  <a:gd name="connsiteY73" fmla="*/ 1328794 h 2325226"/>
                  <a:gd name="connsiteX74" fmla="*/ 951904 w 2176249"/>
                  <a:gd name="connsiteY74" fmla="*/ 1564776 h 2325226"/>
                  <a:gd name="connsiteX75" fmla="*/ 865223 w 2176249"/>
                  <a:gd name="connsiteY75" fmla="*/ 1356335 h 2325226"/>
                  <a:gd name="connsiteX76" fmla="*/ 805213 w 2176249"/>
                  <a:gd name="connsiteY76" fmla="*/ 1307774 h 2325226"/>
                  <a:gd name="connsiteX77" fmla="*/ 525599 w 2176249"/>
                  <a:gd name="connsiteY77" fmla="*/ 1063966 h 2325226"/>
                  <a:gd name="connsiteX78" fmla="*/ 751434 w 2176249"/>
                  <a:gd name="connsiteY78" fmla="*/ 1173403 h 2325226"/>
                  <a:gd name="connsiteX79" fmla="*/ 547054 w 2176249"/>
                  <a:gd name="connsiteY79" fmla="*/ 805226 h 2325226"/>
                  <a:gd name="connsiteX80" fmla="*/ 634170 w 2176249"/>
                  <a:gd name="connsiteY80" fmla="*/ 852335 h 2325226"/>
                  <a:gd name="connsiteX81" fmla="*/ 634024 w 2176249"/>
                  <a:gd name="connsiteY81" fmla="*/ 664040 h 2325226"/>
                  <a:gd name="connsiteX82" fmla="*/ 611846 w 2176249"/>
                  <a:gd name="connsiteY82" fmla="*/ 605481 h 2325226"/>
                  <a:gd name="connsiteX83" fmla="*/ 545311 w 2176249"/>
                  <a:gd name="connsiteY83" fmla="*/ 445017 h 2325226"/>
                  <a:gd name="connsiteX84" fmla="*/ 648956 w 2176249"/>
                  <a:gd name="connsiteY84" fmla="*/ 577796 h 2325226"/>
                  <a:gd name="connsiteX85" fmla="*/ 681279 w 2176249"/>
                  <a:gd name="connsiteY85" fmla="*/ 539092 h 2325226"/>
                  <a:gd name="connsiteX86" fmla="*/ 677219 w 2176249"/>
                  <a:gd name="connsiteY86" fmla="*/ 644182 h 2325226"/>
                  <a:gd name="connsiteX87" fmla="*/ 832898 w 2176249"/>
                  <a:gd name="connsiteY87" fmla="*/ 563010 h 2325226"/>
                  <a:gd name="connsiteX88" fmla="*/ 718386 w 2176249"/>
                  <a:gd name="connsiteY88" fmla="*/ 686945 h 2325226"/>
                  <a:gd name="connsiteX89" fmla="*/ 670408 w 2176249"/>
                  <a:gd name="connsiteY89" fmla="*/ 767392 h 2325226"/>
                  <a:gd name="connsiteX90" fmla="*/ 743173 w 2176249"/>
                  <a:gd name="connsiteY90" fmla="*/ 1033235 h 2325226"/>
                  <a:gd name="connsiteX91" fmla="*/ 880443 w 2176249"/>
                  <a:gd name="connsiteY91" fmla="*/ 696365 h 2325226"/>
                  <a:gd name="connsiteX92" fmla="*/ 878412 w 2176249"/>
                  <a:gd name="connsiteY92" fmla="*/ 743332 h 2325226"/>
                  <a:gd name="connsiteX93" fmla="*/ 1011480 w 2176249"/>
                  <a:gd name="connsiteY93" fmla="*/ 696077 h 2325226"/>
                  <a:gd name="connsiteX94" fmla="*/ 880009 w 2176249"/>
                  <a:gd name="connsiteY94" fmla="*/ 803774 h 2325226"/>
                  <a:gd name="connsiteX95" fmla="*/ 816518 w 2176249"/>
                  <a:gd name="connsiteY95" fmla="*/ 884079 h 2325226"/>
                  <a:gd name="connsiteX96" fmla="*/ 1025831 w 2176249"/>
                  <a:gd name="connsiteY96" fmla="*/ 840593 h 2325226"/>
                  <a:gd name="connsiteX97" fmla="*/ 860875 w 2176249"/>
                  <a:gd name="connsiteY97" fmla="*/ 914375 h 2325226"/>
                  <a:gd name="connsiteX98" fmla="*/ 797094 w 2176249"/>
                  <a:gd name="connsiteY98" fmla="*/ 985980 h 2325226"/>
                  <a:gd name="connsiteX99" fmla="*/ 928858 w 2176249"/>
                  <a:gd name="connsiteY99" fmla="*/ 1341986 h 2325226"/>
                  <a:gd name="connsiteX100" fmla="*/ 945816 w 2176249"/>
                  <a:gd name="connsiteY100" fmla="*/ 1280958 h 2325226"/>
                  <a:gd name="connsiteX101" fmla="*/ 999303 w 2176249"/>
                  <a:gd name="connsiteY101" fmla="*/ 1140934 h 2325226"/>
                  <a:gd name="connsiteX102" fmla="*/ 1065547 w 2176249"/>
                  <a:gd name="connsiteY102" fmla="*/ 901618 h 2325226"/>
                  <a:gd name="connsiteX103" fmla="*/ 1275439 w 2176249"/>
                  <a:gd name="connsiteY103" fmla="*/ 338043 h 2325226"/>
                  <a:gd name="connsiteX104" fmla="*/ 1282249 w 2176249"/>
                  <a:gd name="connsiteY104" fmla="*/ 329487 h 2325226"/>
                  <a:gd name="connsiteX105" fmla="*/ 1281088 w 2176249"/>
                  <a:gd name="connsiteY105" fmla="*/ 333691 h 2325226"/>
                  <a:gd name="connsiteX106" fmla="*/ 1281014 w 2176249"/>
                  <a:gd name="connsiteY106" fmla="*/ 333625 h 2325226"/>
                  <a:gd name="connsiteX107" fmla="*/ 1276017 w 2176249"/>
                  <a:gd name="connsiteY107" fmla="*/ 338766 h 2325226"/>
                  <a:gd name="connsiteX108" fmla="*/ 1279642 w 2176249"/>
                  <a:gd name="connsiteY108" fmla="*/ 332387 h 2325226"/>
                  <a:gd name="connsiteX109" fmla="*/ 1279640 w 2176249"/>
                  <a:gd name="connsiteY109" fmla="*/ 332385 h 2325226"/>
                  <a:gd name="connsiteX110" fmla="*/ 1282249 w 2176249"/>
                  <a:gd name="connsiteY110" fmla="*/ 329487 h 2325226"/>
                  <a:gd name="connsiteX111" fmla="*/ 1705222 w 2176249"/>
                  <a:gd name="connsiteY111" fmla="*/ 1752 h 2325226"/>
                  <a:gd name="connsiteX112" fmla="*/ 1679710 w 2176249"/>
                  <a:gd name="connsiteY112" fmla="*/ 47845 h 2325226"/>
                  <a:gd name="connsiteX113" fmla="*/ 1445901 w 2176249"/>
                  <a:gd name="connsiteY113" fmla="*/ 238314 h 2325226"/>
                  <a:gd name="connsiteX114" fmla="*/ 1282105 w 2176249"/>
                  <a:gd name="connsiteY114" fmla="*/ 329490 h 2325226"/>
                  <a:gd name="connsiteX115" fmla="*/ 1705222 w 2176249"/>
                  <a:gd name="connsiteY115" fmla="*/ 1752 h 2325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2176249" h="2325226">
                    <a:moveTo>
                      <a:pt x="1293557" y="2033409"/>
                    </a:moveTo>
                    <a:cubicBezTo>
                      <a:pt x="1270656" y="2088924"/>
                      <a:pt x="1247029" y="2143139"/>
                      <a:pt x="1226446" y="2198508"/>
                    </a:cubicBezTo>
                    <a:cubicBezTo>
                      <a:pt x="1220213" y="2215325"/>
                      <a:pt x="1217748" y="2236487"/>
                      <a:pt x="1222821" y="2252866"/>
                    </a:cubicBezTo>
                    <a:cubicBezTo>
                      <a:pt x="1224705" y="2259101"/>
                      <a:pt x="1253408" y="2260402"/>
                      <a:pt x="1269062" y="2258085"/>
                    </a:cubicBezTo>
                    <a:cubicBezTo>
                      <a:pt x="1299937" y="2253445"/>
                      <a:pt x="1292399" y="2225760"/>
                      <a:pt x="1292978" y="2206337"/>
                    </a:cubicBezTo>
                    <a:cubicBezTo>
                      <a:pt x="1294574" y="2149225"/>
                      <a:pt x="1293557" y="2092115"/>
                      <a:pt x="1293557" y="2033409"/>
                    </a:cubicBezTo>
                    <a:close/>
                    <a:moveTo>
                      <a:pt x="1894386" y="1985719"/>
                    </a:moveTo>
                    <a:cubicBezTo>
                      <a:pt x="1872211" y="2065441"/>
                      <a:pt x="1872643" y="2130091"/>
                      <a:pt x="1882065" y="2196189"/>
                    </a:cubicBezTo>
                    <a:cubicBezTo>
                      <a:pt x="1886706" y="2228224"/>
                      <a:pt x="1901633" y="2233877"/>
                      <a:pt x="1929464" y="2231995"/>
                    </a:cubicBezTo>
                    <a:cubicBezTo>
                      <a:pt x="1972083" y="2229095"/>
                      <a:pt x="1949323" y="2201408"/>
                      <a:pt x="1945844" y="2186188"/>
                    </a:cubicBezTo>
                    <a:cubicBezTo>
                      <a:pt x="1931786" y="2124003"/>
                      <a:pt x="1914390" y="2062543"/>
                      <a:pt x="1894386" y="1985719"/>
                    </a:cubicBezTo>
                    <a:close/>
                    <a:moveTo>
                      <a:pt x="405578" y="1914691"/>
                    </a:moveTo>
                    <a:cubicBezTo>
                      <a:pt x="470951" y="2001809"/>
                      <a:pt x="507189" y="2100085"/>
                      <a:pt x="523281" y="2205756"/>
                    </a:cubicBezTo>
                    <a:cubicBezTo>
                      <a:pt x="528209" y="2238515"/>
                      <a:pt x="552706" y="2231558"/>
                      <a:pt x="572998" y="2230977"/>
                    </a:cubicBezTo>
                    <a:cubicBezTo>
                      <a:pt x="603004" y="2230110"/>
                      <a:pt x="598801" y="2207062"/>
                      <a:pt x="595757" y="2188653"/>
                    </a:cubicBezTo>
                    <a:cubicBezTo>
                      <a:pt x="575754" y="2069066"/>
                      <a:pt x="519221" y="1973543"/>
                      <a:pt x="405578" y="1914691"/>
                    </a:cubicBezTo>
                    <a:close/>
                    <a:moveTo>
                      <a:pt x="1090334" y="1207615"/>
                    </a:moveTo>
                    <a:cubicBezTo>
                      <a:pt x="960312" y="1389094"/>
                      <a:pt x="952920" y="1447366"/>
                      <a:pt x="1043226" y="1570429"/>
                    </a:cubicBezTo>
                    <a:cubicBezTo>
                      <a:pt x="1058734" y="1450554"/>
                      <a:pt x="1073811" y="1335173"/>
                      <a:pt x="1090334" y="1207615"/>
                    </a:cubicBezTo>
                    <a:close/>
                    <a:moveTo>
                      <a:pt x="1275439" y="338043"/>
                    </a:moveTo>
                    <a:cubicBezTo>
                      <a:pt x="1211804" y="450671"/>
                      <a:pt x="1146722" y="562139"/>
                      <a:pt x="1127734" y="694046"/>
                    </a:cubicBezTo>
                    <a:cubicBezTo>
                      <a:pt x="1120485" y="744345"/>
                      <a:pt x="1119035" y="793919"/>
                      <a:pt x="1118456" y="867409"/>
                    </a:cubicBezTo>
                    <a:cubicBezTo>
                      <a:pt x="1187744" y="745939"/>
                      <a:pt x="1250508" y="645051"/>
                      <a:pt x="1354003" y="576781"/>
                    </a:cubicBezTo>
                    <a:cubicBezTo>
                      <a:pt x="1323128" y="619251"/>
                      <a:pt x="1293415" y="662593"/>
                      <a:pt x="1261087" y="704048"/>
                    </a:cubicBezTo>
                    <a:cubicBezTo>
                      <a:pt x="1163246" y="829576"/>
                      <a:pt x="1099467" y="962065"/>
                      <a:pt x="1127588" y="1130354"/>
                    </a:cubicBezTo>
                    <a:cubicBezTo>
                      <a:pt x="1142230" y="1218774"/>
                      <a:pt x="1130195" y="1311689"/>
                      <a:pt x="1140345" y="1407649"/>
                    </a:cubicBezTo>
                    <a:cubicBezTo>
                      <a:pt x="1227171" y="1274292"/>
                      <a:pt x="1347046" y="1191089"/>
                      <a:pt x="1488518" y="1134267"/>
                    </a:cubicBezTo>
                    <a:cubicBezTo>
                      <a:pt x="1445034" y="1254577"/>
                      <a:pt x="1385603" y="1363148"/>
                      <a:pt x="1257174" y="1405764"/>
                    </a:cubicBezTo>
                    <a:cubicBezTo>
                      <a:pt x="1172087" y="1434028"/>
                      <a:pt x="1121063" y="1480560"/>
                      <a:pt x="1109614" y="1571010"/>
                    </a:cubicBezTo>
                    <a:cubicBezTo>
                      <a:pt x="1103961" y="1616234"/>
                      <a:pt x="1090915" y="1660445"/>
                      <a:pt x="1080480" y="1704944"/>
                    </a:cubicBezTo>
                    <a:cubicBezTo>
                      <a:pt x="1061200" y="1787424"/>
                      <a:pt x="1066853" y="1862654"/>
                      <a:pt x="1145272" y="1921506"/>
                    </a:cubicBezTo>
                    <a:cubicBezTo>
                      <a:pt x="1160348" y="1884975"/>
                      <a:pt x="1175422" y="1848737"/>
                      <a:pt x="1193830" y="1804238"/>
                    </a:cubicBezTo>
                    <a:cubicBezTo>
                      <a:pt x="1231374" y="1843520"/>
                      <a:pt x="1225867" y="1885700"/>
                      <a:pt x="1224851" y="1927157"/>
                    </a:cubicBezTo>
                    <a:cubicBezTo>
                      <a:pt x="1223836" y="1967745"/>
                      <a:pt x="1199918" y="2005578"/>
                      <a:pt x="1211804" y="2064428"/>
                    </a:cubicBezTo>
                    <a:cubicBezTo>
                      <a:pt x="1234128" y="1999199"/>
                      <a:pt x="1251379" y="1948900"/>
                      <a:pt x="1268481" y="1899182"/>
                    </a:cubicBezTo>
                    <a:cubicBezTo>
                      <a:pt x="1296312" y="1905124"/>
                      <a:pt x="1285152" y="1934259"/>
                      <a:pt x="1306170" y="1945856"/>
                    </a:cubicBezTo>
                    <a:cubicBezTo>
                      <a:pt x="1311821" y="1899761"/>
                      <a:pt x="1313417" y="1854246"/>
                      <a:pt x="1341536" y="1811776"/>
                    </a:cubicBezTo>
                    <a:cubicBezTo>
                      <a:pt x="1382559" y="1846852"/>
                      <a:pt x="1376617" y="1894398"/>
                      <a:pt x="1385022" y="1946872"/>
                    </a:cubicBezTo>
                    <a:cubicBezTo>
                      <a:pt x="1424307" y="1882512"/>
                      <a:pt x="1400098" y="1813661"/>
                      <a:pt x="1432277" y="1749882"/>
                    </a:cubicBezTo>
                    <a:cubicBezTo>
                      <a:pt x="1491130" y="1881352"/>
                      <a:pt x="1518961" y="2015869"/>
                      <a:pt x="1543311" y="2163429"/>
                    </a:cubicBezTo>
                    <a:cubicBezTo>
                      <a:pt x="1600857" y="2044716"/>
                      <a:pt x="1613759" y="1934405"/>
                      <a:pt x="1566506" y="1816268"/>
                    </a:cubicBezTo>
                    <a:cubicBezTo>
                      <a:pt x="1633038" y="1843811"/>
                      <a:pt x="1633038" y="1843811"/>
                      <a:pt x="1675074" y="2010072"/>
                    </a:cubicBezTo>
                    <a:cubicBezTo>
                      <a:pt x="1693773" y="1985863"/>
                      <a:pt x="1710441" y="1964411"/>
                      <a:pt x="1729577" y="1939624"/>
                    </a:cubicBezTo>
                    <a:cubicBezTo>
                      <a:pt x="1746682" y="1959338"/>
                      <a:pt x="1737982" y="1978325"/>
                      <a:pt x="1737259" y="1995430"/>
                    </a:cubicBezTo>
                    <a:cubicBezTo>
                      <a:pt x="1736388" y="2014131"/>
                      <a:pt x="1732328" y="2032828"/>
                      <a:pt x="1736097" y="2055005"/>
                    </a:cubicBezTo>
                    <a:cubicBezTo>
                      <a:pt x="1810316" y="1931217"/>
                      <a:pt x="1878152" y="1803803"/>
                      <a:pt x="1983532" y="1697987"/>
                    </a:cubicBezTo>
                    <a:cubicBezTo>
                      <a:pt x="1983386" y="1791627"/>
                      <a:pt x="1889750" y="1861494"/>
                      <a:pt x="1927292" y="1962817"/>
                    </a:cubicBezTo>
                    <a:cubicBezTo>
                      <a:pt x="1961789" y="1948466"/>
                      <a:pt x="1933961" y="1926435"/>
                      <a:pt x="1945409" y="1910055"/>
                    </a:cubicBezTo>
                    <a:cubicBezTo>
                      <a:pt x="1972950" y="1906576"/>
                      <a:pt x="1972083" y="1946872"/>
                      <a:pt x="1999478" y="1947597"/>
                    </a:cubicBezTo>
                    <a:cubicBezTo>
                      <a:pt x="2003681" y="1907153"/>
                      <a:pt x="1969328" y="1873670"/>
                      <a:pt x="1977735" y="1827431"/>
                    </a:cubicBezTo>
                    <a:cubicBezTo>
                      <a:pt x="2022380" y="1847289"/>
                      <a:pt x="2039775" y="1887585"/>
                      <a:pt x="2060647" y="1921938"/>
                    </a:cubicBezTo>
                    <a:cubicBezTo>
                      <a:pt x="2111090" y="2004709"/>
                      <a:pt x="2146750" y="2093853"/>
                      <a:pt x="2163129" y="2190103"/>
                    </a:cubicBezTo>
                    <a:cubicBezTo>
                      <a:pt x="2165451" y="2204308"/>
                      <a:pt x="2169942" y="2218225"/>
                      <a:pt x="2172408" y="2232429"/>
                    </a:cubicBezTo>
                    <a:lnTo>
                      <a:pt x="2175512" y="2239735"/>
                    </a:lnTo>
                    <a:lnTo>
                      <a:pt x="2176249" y="2322103"/>
                    </a:lnTo>
                    <a:lnTo>
                      <a:pt x="2175573" y="2325226"/>
                    </a:lnTo>
                    <a:lnTo>
                      <a:pt x="310634" y="2325226"/>
                    </a:lnTo>
                    <a:lnTo>
                      <a:pt x="247289" y="2187494"/>
                    </a:lnTo>
                    <a:cubicBezTo>
                      <a:pt x="174959" y="2071241"/>
                      <a:pt x="86972" y="1966295"/>
                      <a:pt x="0" y="1847868"/>
                    </a:cubicBezTo>
                    <a:cubicBezTo>
                      <a:pt x="143940" y="1862654"/>
                      <a:pt x="251349" y="1924985"/>
                      <a:pt x="346872" y="2014854"/>
                    </a:cubicBezTo>
                    <a:cubicBezTo>
                      <a:pt x="295269" y="1900195"/>
                      <a:pt x="176554" y="1861206"/>
                      <a:pt x="80159" y="1789018"/>
                    </a:cubicBezTo>
                    <a:cubicBezTo>
                      <a:pt x="263234" y="1799021"/>
                      <a:pt x="536760" y="1942524"/>
                      <a:pt x="647213" y="2088778"/>
                    </a:cubicBezTo>
                    <a:cubicBezTo>
                      <a:pt x="644315" y="1929042"/>
                      <a:pt x="577202" y="1795975"/>
                      <a:pt x="529222" y="1644646"/>
                    </a:cubicBezTo>
                    <a:cubicBezTo>
                      <a:pt x="591843" y="1682334"/>
                      <a:pt x="626051" y="1730456"/>
                      <a:pt x="673597" y="1768725"/>
                    </a:cubicBezTo>
                    <a:cubicBezTo>
                      <a:pt x="652144" y="1711901"/>
                      <a:pt x="630545" y="1654938"/>
                      <a:pt x="609091" y="1598116"/>
                    </a:cubicBezTo>
                    <a:cubicBezTo>
                      <a:pt x="708385" y="1713497"/>
                      <a:pt x="787528" y="1840186"/>
                      <a:pt x="848409" y="1978616"/>
                    </a:cubicBezTo>
                    <a:cubicBezTo>
                      <a:pt x="841742" y="1877586"/>
                      <a:pt x="787962" y="1791627"/>
                      <a:pt x="754624" y="1682334"/>
                    </a:cubicBezTo>
                    <a:cubicBezTo>
                      <a:pt x="849278" y="1734225"/>
                      <a:pt x="879428" y="1820327"/>
                      <a:pt x="931465" y="1897586"/>
                    </a:cubicBezTo>
                    <a:cubicBezTo>
                      <a:pt x="955092" y="1861785"/>
                      <a:pt x="970603" y="1828446"/>
                      <a:pt x="980895" y="1792206"/>
                    </a:cubicBezTo>
                    <a:cubicBezTo>
                      <a:pt x="998290" y="1731762"/>
                      <a:pt x="974372" y="1685085"/>
                      <a:pt x="916393" y="1676971"/>
                    </a:cubicBezTo>
                    <a:cubicBezTo>
                      <a:pt x="744623" y="1652907"/>
                      <a:pt x="622282" y="1549121"/>
                      <a:pt x="508495" y="1433305"/>
                    </a:cubicBezTo>
                    <a:cubicBezTo>
                      <a:pt x="461818" y="1385760"/>
                      <a:pt x="415435" y="1364595"/>
                      <a:pt x="349916" y="1372570"/>
                    </a:cubicBezTo>
                    <a:cubicBezTo>
                      <a:pt x="303530" y="1378222"/>
                      <a:pt x="255840" y="1373728"/>
                      <a:pt x="190902" y="1373728"/>
                    </a:cubicBezTo>
                    <a:cubicBezTo>
                      <a:pt x="315418" y="1295454"/>
                      <a:pt x="421089" y="1262406"/>
                      <a:pt x="548067" y="1328794"/>
                    </a:cubicBezTo>
                    <a:cubicBezTo>
                      <a:pt x="680117" y="1397792"/>
                      <a:pt x="814055" y="1462296"/>
                      <a:pt x="951904" y="1564776"/>
                    </a:cubicBezTo>
                    <a:cubicBezTo>
                      <a:pt x="917551" y="1482444"/>
                      <a:pt x="890881" y="1419535"/>
                      <a:pt x="865223" y="1356335"/>
                    </a:cubicBezTo>
                    <a:cubicBezTo>
                      <a:pt x="853916" y="1328504"/>
                      <a:pt x="828841" y="1319516"/>
                      <a:pt x="805213" y="1307774"/>
                    </a:cubicBezTo>
                    <a:cubicBezTo>
                      <a:pt x="698527" y="1254868"/>
                      <a:pt x="604164" y="1173259"/>
                      <a:pt x="525599" y="1063966"/>
                    </a:cubicBezTo>
                    <a:cubicBezTo>
                      <a:pt x="619094" y="1068170"/>
                      <a:pt x="681713" y="1124410"/>
                      <a:pt x="751434" y="1173403"/>
                    </a:cubicBezTo>
                    <a:cubicBezTo>
                      <a:pt x="732881" y="1019899"/>
                      <a:pt x="604454" y="933797"/>
                      <a:pt x="547054" y="805226"/>
                    </a:cubicBezTo>
                    <a:cubicBezTo>
                      <a:pt x="571405" y="818269"/>
                      <a:pt x="595757" y="831461"/>
                      <a:pt x="634170" y="852335"/>
                    </a:cubicBezTo>
                    <a:cubicBezTo>
                      <a:pt x="634170" y="782612"/>
                      <a:pt x="634314" y="723327"/>
                      <a:pt x="634024" y="664040"/>
                    </a:cubicBezTo>
                    <a:cubicBezTo>
                      <a:pt x="633880" y="641863"/>
                      <a:pt x="632139" y="616785"/>
                      <a:pt x="611846" y="605481"/>
                    </a:cubicBezTo>
                    <a:cubicBezTo>
                      <a:pt x="549952" y="571127"/>
                      <a:pt x="555459" y="511696"/>
                      <a:pt x="545311" y="445017"/>
                    </a:cubicBezTo>
                    <a:cubicBezTo>
                      <a:pt x="600976" y="480677"/>
                      <a:pt x="638806" y="516044"/>
                      <a:pt x="648956" y="577796"/>
                    </a:cubicBezTo>
                    <a:cubicBezTo>
                      <a:pt x="661129" y="563298"/>
                      <a:pt x="670699" y="551703"/>
                      <a:pt x="681279" y="539092"/>
                    </a:cubicBezTo>
                    <a:cubicBezTo>
                      <a:pt x="695193" y="576634"/>
                      <a:pt x="658376" y="606931"/>
                      <a:pt x="677219" y="644182"/>
                    </a:cubicBezTo>
                    <a:cubicBezTo>
                      <a:pt x="725633" y="618961"/>
                      <a:pt x="773757" y="593885"/>
                      <a:pt x="832898" y="563010"/>
                    </a:cubicBezTo>
                    <a:cubicBezTo>
                      <a:pt x="806807" y="627949"/>
                      <a:pt x="773032" y="669550"/>
                      <a:pt x="718386" y="686945"/>
                    </a:cubicBezTo>
                    <a:cubicBezTo>
                      <a:pt x="675190" y="700715"/>
                      <a:pt x="660839" y="724487"/>
                      <a:pt x="670408" y="767392"/>
                    </a:cubicBezTo>
                    <a:cubicBezTo>
                      <a:pt x="689105" y="851319"/>
                      <a:pt x="694758" y="938581"/>
                      <a:pt x="743173" y="1033235"/>
                    </a:cubicBezTo>
                    <a:cubicBezTo>
                      <a:pt x="768104" y="902487"/>
                      <a:pt x="798110" y="788700"/>
                      <a:pt x="880443" y="696365"/>
                    </a:cubicBezTo>
                    <a:cubicBezTo>
                      <a:pt x="895227" y="715936"/>
                      <a:pt x="868411" y="723327"/>
                      <a:pt x="878412" y="743332"/>
                    </a:cubicBezTo>
                    <a:cubicBezTo>
                      <a:pt x="918854" y="728979"/>
                      <a:pt x="960167" y="714195"/>
                      <a:pt x="1011480" y="696077"/>
                    </a:cubicBezTo>
                    <a:cubicBezTo>
                      <a:pt x="973503" y="751302"/>
                      <a:pt x="937555" y="791163"/>
                      <a:pt x="880009" y="803774"/>
                    </a:cubicBezTo>
                    <a:cubicBezTo>
                      <a:pt x="840002" y="812474"/>
                      <a:pt x="816662" y="833636"/>
                      <a:pt x="816518" y="884079"/>
                    </a:cubicBezTo>
                    <a:cubicBezTo>
                      <a:pt x="881749" y="853348"/>
                      <a:pt x="946397" y="843928"/>
                      <a:pt x="1025831" y="840593"/>
                    </a:cubicBezTo>
                    <a:cubicBezTo>
                      <a:pt x="968140" y="880454"/>
                      <a:pt x="921466" y="914808"/>
                      <a:pt x="860875" y="914375"/>
                    </a:cubicBezTo>
                    <a:cubicBezTo>
                      <a:pt x="808692" y="913941"/>
                      <a:pt x="804052" y="940320"/>
                      <a:pt x="797094" y="985980"/>
                    </a:cubicBezTo>
                    <a:cubicBezTo>
                      <a:pt x="775498" y="1127454"/>
                      <a:pt x="849712" y="1229646"/>
                      <a:pt x="928858" y="1341986"/>
                    </a:cubicBezTo>
                    <a:cubicBezTo>
                      <a:pt x="935525" y="1318502"/>
                      <a:pt x="941759" y="1299948"/>
                      <a:pt x="945816" y="1280958"/>
                    </a:cubicBezTo>
                    <a:cubicBezTo>
                      <a:pt x="956398" y="1231096"/>
                      <a:pt x="964371" y="1174565"/>
                      <a:pt x="999303" y="1140934"/>
                    </a:cubicBezTo>
                    <a:cubicBezTo>
                      <a:pt x="1071489" y="1071214"/>
                      <a:pt x="1067722" y="990184"/>
                      <a:pt x="1065547" y="901618"/>
                    </a:cubicBezTo>
                    <a:cubicBezTo>
                      <a:pt x="1060331" y="686655"/>
                      <a:pt x="1119615" y="493432"/>
                      <a:pt x="1275439" y="338043"/>
                    </a:cubicBezTo>
                    <a:close/>
                    <a:moveTo>
                      <a:pt x="1282249" y="329487"/>
                    </a:moveTo>
                    <a:cubicBezTo>
                      <a:pt x="1281959" y="330937"/>
                      <a:pt x="1281378" y="332241"/>
                      <a:pt x="1281088" y="333691"/>
                    </a:cubicBezTo>
                    <a:lnTo>
                      <a:pt x="1281014" y="333625"/>
                    </a:lnTo>
                    <a:lnTo>
                      <a:pt x="1276017" y="338766"/>
                    </a:lnTo>
                    <a:lnTo>
                      <a:pt x="1279642" y="332387"/>
                    </a:lnTo>
                    <a:lnTo>
                      <a:pt x="1279640" y="332385"/>
                    </a:lnTo>
                    <a:cubicBezTo>
                      <a:pt x="1280365" y="331372"/>
                      <a:pt x="1281234" y="330500"/>
                      <a:pt x="1282249" y="329487"/>
                    </a:cubicBezTo>
                    <a:close/>
                    <a:moveTo>
                      <a:pt x="1705222" y="1752"/>
                    </a:moveTo>
                    <a:cubicBezTo>
                      <a:pt x="1714064" y="23927"/>
                      <a:pt x="1693771" y="35959"/>
                      <a:pt x="1679710" y="47845"/>
                    </a:cubicBezTo>
                    <a:cubicBezTo>
                      <a:pt x="1602740" y="112786"/>
                      <a:pt x="1530410" y="185406"/>
                      <a:pt x="1445901" y="238314"/>
                    </a:cubicBezTo>
                    <a:cubicBezTo>
                      <a:pt x="1393720" y="270928"/>
                      <a:pt x="1325447" y="278031"/>
                      <a:pt x="1282105" y="329490"/>
                    </a:cubicBezTo>
                    <a:cubicBezTo>
                      <a:pt x="1322547" y="162357"/>
                      <a:pt x="1696669" y="-19849"/>
                      <a:pt x="1705222" y="1752"/>
                    </a:cubicBezTo>
                    <a:close/>
                  </a:path>
                </a:pathLst>
              </a:custGeom>
              <a:grpFill/>
              <a:ln w="708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53E4C5B-170B-44DC-8B57-93A177221FB4}"/>
                  </a:ext>
                </a:extLst>
              </p:cNvPr>
              <p:cNvSpPr/>
              <p:nvPr/>
            </p:nvSpPr>
            <p:spPr>
              <a:xfrm>
                <a:off x="2910555" y="2756941"/>
                <a:ext cx="1989953" cy="1802084"/>
              </a:xfrm>
              <a:custGeom>
                <a:avLst/>
                <a:gdLst>
                  <a:gd name="connsiteX0" fmla="*/ 0 w 1989953"/>
                  <a:gd name="connsiteY0" fmla="*/ 1760947 h 1802084"/>
                  <a:gd name="connsiteX1" fmla="*/ 15240 w 1989953"/>
                  <a:gd name="connsiteY1" fmla="*/ 1796739 h 1802084"/>
                  <a:gd name="connsiteX2" fmla="*/ 20484 w 1989953"/>
                  <a:gd name="connsiteY2" fmla="*/ 1802084 h 1802084"/>
                  <a:gd name="connsiteX3" fmla="*/ 11153 w 1989953"/>
                  <a:gd name="connsiteY3" fmla="*/ 1802084 h 1802084"/>
                  <a:gd name="connsiteX4" fmla="*/ 488 w 1989953"/>
                  <a:gd name="connsiteY4" fmla="*/ 1764471 h 1802084"/>
                  <a:gd name="connsiteX5" fmla="*/ 1604763 w 1989953"/>
                  <a:gd name="connsiteY5" fmla="*/ 404539 h 1802084"/>
                  <a:gd name="connsiteX6" fmla="*/ 1740521 w 1989953"/>
                  <a:gd name="connsiteY6" fmla="*/ 499221 h 1802084"/>
                  <a:gd name="connsiteX7" fmla="*/ 1788789 w 1989953"/>
                  <a:gd name="connsiteY7" fmla="*/ 968867 h 1802084"/>
                  <a:gd name="connsiteX8" fmla="*/ 1782557 w 1989953"/>
                  <a:gd name="connsiteY8" fmla="*/ 1327916 h 1802084"/>
                  <a:gd name="connsiteX9" fmla="*/ 1935625 w 1989953"/>
                  <a:gd name="connsiteY9" fmla="*/ 1637971 h 1802084"/>
                  <a:gd name="connsiteX10" fmla="*/ 1981141 w 1989953"/>
                  <a:gd name="connsiteY10" fmla="*/ 1750308 h 1802084"/>
                  <a:gd name="connsiteX11" fmla="*/ 1985356 w 1989953"/>
                  <a:gd name="connsiteY11" fmla="*/ 1796833 h 1802084"/>
                  <a:gd name="connsiteX12" fmla="*/ 1989953 w 1989953"/>
                  <a:gd name="connsiteY12" fmla="*/ 1802084 h 1802084"/>
                  <a:gd name="connsiteX13" fmla="*/ 1843571 w 1989953"/>
                  <a:gd name="connsiteY13" fmla="*/ 1802084 h 1802084"/>
                  <a:gd name="connsiteX14" fmla="*/ 1781535 w 1989953"/>
                  <a:gd name="connsiteY14" fmla="*/ 1732558 h 1802084"/>
                  <a:gd name="connsiteX15" fmla="*/ 1597163 w 1989953"/>
                  <a:gd name="connsiteY15" fmla="*/ 1412713 h 1802084"/>
                  <a:gd name="connsiteX16" fmla="*/ 1624269 w 1989953"/>
                  <a:gd name="connsiteY16" fmla="*/ 1660290 h 1802084"/>
                  <a:gd name="connsiteX17" fmla="*/ 1666593 w 1989953"/>
                  <a:gd name="connsiteY17" fmla="*/ 1802057 h 1802084"/>
                  <a:gd name="connsiteX18" fmla="*/ 1666600 w 1989953"/>
                  <a:gd name="connsiteY18" fmla="*/ 1802084 h 1802084"/>
                  <a:gd name="connsiteX19" fmla="*/ 1507316 w 1989953"/>
                  <a:gd name="connsiteY19" fmla="*/ 1802084 h 1802084"/>
                  <a:gd name="connsiteX20" fmla="*/ 1461994 w 1989953"/>
                  <a:gd name="connsiteY20" fmla="*/ 1727170 h 1802084"/>
                  <a:gd name="connsiteX21" fmla="*/ 1421188 w 1989953"/>
                  <a:gd name="connsiteY21" fmla="*/ 1627533 h 1802084"/>
                  <a:gd name="connsiteX22" fmla="*/ 1455396 w 1989953"/>
                  <a:gd name="connsiteY22" fmla="*/ 1215577 h 1802084"/>
                  <a:gd name="connsiteX23" fmla="*/ 1492652 w 1989953"/>
                  <a:gd name="connsiteY23" fmla="*/ 923353 h 1802084"/>
                  <a:gd name="connsiteX24" fmla="*/ 1455396 w 1989953"/>
                  <a:gd name="connsiteY24" fmla="*/ 897118 h 1802084"/>
                  <a:gd name="connsiteX25" fmla="*/ 1180857 w 1989953"/>
                  <a:gd name="connsiteY25" fmla="*/ 938138 h 1802084"/>
                  <a:gd name="connsiteX26" fmla="*/ 1063301 w 1989953"/>
                  <a:gd name="connsiteY26" fmla="*/ 963650 h 1802084"/>
                  <a:gd name="connsiteX27" fmla="*/ 709907 w 1989953"/>
                  <a:gd name="connsiteY27" fmla="*/ 1521862 h 1802084"/>
                  <a:gd name="connsiteX28" fmla="*/ 777164 w 1989953"/>
                  <a:gd name="connsiteY28" fmla="*/ 1614922 h 1802084"/>
                  <a:gd name="connsiteX29" fmla="*/ 847612 w 1989953"/>
                  <a:gd name="connsiteY29" fmla="*/ 1775239 h 1802084"/>
                  <a:gd name="connsiteX30" fmla="*/ 829819 w 1989953"/>
                  <a:gd name="connsiteY30" fmla="*/ 1796838 h 1802084"/>
                  <a:gd name="connsiteX31" fmla="*/ 828026 w 1989953"/>
                  <a:gd name="connsiteY31" fmla="*/ 1802084 h 1802084"/>
                  <a:gd name="connsiteX32" fmla="*/ 664454 w 1989953"/>
                  <a:gd name="connsiteY32" fmla="*/ 1802084 h 1802084"/>
                  <a:gd name="connsiteX33" fmla="*/ 650784 w 1989953"/>
                  <a:gd name="connsiteY33" fmla="*/ 1776888 h 1802084"/>
                  <a:gd name="connsiteX34" fmla="*/ 609309 w 1989953"/>
                  <a:gd name="connsiteY34" fmla="*/ 1745814 h 1802084"/>
                  <a:gd name="connsiteX35" fmla="*/ 342161 w 1989953"/>
                  <a:gd name="connsiteY35" fmla="*/ 1747698 h 1802084"/>
                  <a:gd name="connsiteX36" fmla="*/ 272548 w 1989953"/>
                  <a:gd name="connsiteY36" fmla="*/ 1762013 h 1802084"/>
                  <a:gd name="connsiteX37" fmla="*/ 251549 w 1989953"/>
                  <a:gd name="connsiteY37" fmla="*/ 1802084 h 1802084"/>
                  <a:gd name="connsiteX38" fmla="*/ 108970 w 1989953"/>
                  <a:gd name="connsiteY38" fmla="*/ 1802084 h 1802084"/>
                  <a:gd name="connsiteX39" fmla="*/ 88366 w 1989953"/>
                  <a:gd name="connsiteY39" fmla="*/ 1739508 h 1802084"/>
                  <a:gd name="connsiteX40" fmla="*/ 132705 w 1989953"/>
                  <a:gd name="connsiteY40" fmla="*/ 1665077 h 1802084"/>
                  <a:gd name="connsiteX41" fmla="*/ 12105 w 1989953"/>
                  <a:gd name="connsiteY41" fmla="*/ 1645795 h 1802084"/>
                  <a:gd name="connsiteX42" fmla="*/ 258234 w 1989953"/>
                  <a:gd name="connsiteY42" fmla="*/ 1491566 h 1802084"/>
                  <a:gd name="connsiteX43" fmla="*/ 292588 w 1989953"/>
                  <a:gd name="connsiteY43" fmla="*/ 1487362 h 1802084"/>
                  <a:gd name="connsiteX44" fmla="*/ 496391 w 1989953"/>
                  <a:gd name="connsiteY44" fmla="*/ 1430108 h 1802084"/>
                  <a:gd name="connsiteX45" fmla="*/ 568576 w 1989953"/>
                  <a:gd name="connsiteY45" fmla="*/ 1430108 h 1802084"/>
                  <a:gd name="connsiteX46" fmla="*/ 656127 w 1989953"/>
                  <a:gd name="connsiteY46" fmla="*/ 1370387 h 1802084"/>
                  <a:gd name="connsiteX47" fmla="*/ 1059097 w 1989953"/>
                  <a:gd name="connsiteY47" fmla="*/ 908713 h 1802084"/>
                  <a:gd name="connsiteX48" fmla="*/ 1104758 w 1989953"/>
                  <a:gd name="connsiteY48" fmla="*/ 875375 h 1802084"/>
                  <a:gd name="connsiteX49" fmla="*/ 1263334 w 1989953"/>
                  <a:gd name="connsiteY49" fmla="*/ 794201 h 1802084"/>
                  <a:gd name="connsiteX50" fmla="*/ 1460617 w 1989953"/>
                  <a:gd name="connsiteY50" fmla="*/ 575466 h 1802084"/>
                  <a:gd name="connsiteX51" fmla="*/ 1542514 w 1989953"/>
                  <a:gd name="connsiteY51" fmla="*/ 414136 h 1802084"/>
                  <a:gd name="connsiteX52" fmla="*/ 1604763 w 1989953"/>
                  <a:gd name="connsiteY52" fmla="*/ 404539 h 1802084"/>
                  <a:gd name="connsiteX53" fmla="*/ 1434666 w 1989953"/>
                  <a:gd name="connsiteY53" fmla="*/ 3 h 1802084"/>
                  <a:gd name="connsiteX54" fmla="*/ 1620205 w 1989953"/>
                  <a:gd name="connsiteY54" fmla="*/ 183513 h 1802084"/>
                  <a:gd name="connsiteX55" fmla="*/ 1431768 w 1989953"/>
                  <a:gd name="connsiteY55" fmla="*/ 371373 h 1802084"/>
                  <a:gd name="connsiteX56" fmla="*/ 1249996 w 1989953"/>
                  <a:gd name="connsiteY56" fmla="*/ 184528 h 1802084"/>
                  <a:gd name="connsiteX57" fmla="*/ 1434666 w 1989953"/>
                  <a:gd name="connsiteY57" fmla="*/ 3 h 1802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989953" h="1802084">
                    <a:moveTo>
                      <a:pt x="0" y="1760947"/>
                    </a:moveTo>
                    <a:lnTo>
                      <a:pt x="15240" y="1796739"/>
                    </a:lnTo>
                    <a:lnTo>
                      <a:pt x="20484" y="1802084"/>
                    </a:lnTo>
                    <a:lnTo>
                      <a:pt x="11153" y="1802084"/>
                    </a:lnTo>
                    <a:lnTo>
                      <a:pt x="488" y="1764471"/>
                    </a:lnTo>
                    <a:close/>
                    <a:moveTo>
                      <a:pt x="1604763" y="404539"/>
                    </a:moveTo>
                    <a:cubicBezTo>
                      <a:pt x="1664120" y="405322"/>
                      <a:pt x="1713450" y="437146"/>
                      <a:pt x="1740521" y="499221"/>
                    </a:cubicBezTo>
                    <a:cubicBezTo>
                      <a:pt x="1806185" y="649973"/>
                      <a:pt x="1797343" y="809421"/>
                      <a:pt x="1788789" y="968867"/>
                    </a:cubicBezTo>
                    <a:cubicBezTo>
                      <a:pt x="1782411" y="1088310"/>
                      <a:pt x="1747767" y="1206882"/>
                      <a:pt x="1782557" y="1327916"/>
                    </a:cubicBezTo>
                    <a:cubicBezTo>
                      <a:pt x="1815026" y="1440979"/>
                      <a:pt x="1881993" y="1535923"/>
                      <a:pt x="1935625" y="1637971"/>
                    </a:cubicBezTo>
                    <a:cubicBezTo>
                      <a:pt x="1954760" y="1674209"/>
                      <a:pt x="1984329" y="1710735"/>
                      <a:pt x="1981141" y="1750308"/>
                    </a:cubicBezTo>
                    <a:cubicBezTo>
                      <a:pt x="1979474" y="1770674"/>
                      <a:pt x="1981096" y="1785720"/>
                      <a:pt x="1985356" y="1796833"/>
                    </a:cubicBezTo>
                    <a:lnTo>
                      <a:pt x="1989953" y="1802084"/>
                    </a:lnTo>
                    <a:lnTo>
                      <a:pt x="1843571" y="1802084"/>
                    </a:lnTo>
                    <a:lnTo>
                      <a:pt x="1781535" y="1732558"/>
                    </a:lnTo>
                    <a:cubicBezTo>
                      <a:pt x="1706664" y="1634465"/>
                      <a:pt x="1656845" y="1526647"/>
                      <a:pt x="1597163" y="1412713"/>
                    </a:cubicBezTo>
                    <a:cubicBezTo>
                      <a:pt x="1586000" y="1509395"/>
                      <a:pt x="1589769" y="1586800"/>
                      <a:pt x="1624269" y="1660290"/>
                    </a:cubicBezTo>
                    <a:cubicBezTo>
                      <a:pt x="1645431" y="1705662"/>
                      <a:pt x="1677177" y="1747264"/>
                      <a:pt x="1666593" y="1802057"/>
                    </a:cubicBezTo>
                    <a:lnTo>
                      <a:pt x="1666600" y="1802084"/>
                    </a:lnTo>
                    <a:lnTo>
                      <a:pt x="1507316" y="1802084"/>
                    </a:lnTo>
                    <a:lnTo>
                      <a:pt x="1461994" y="1727170"/>
                    </a:lnTo>
                    <a:cubicBezTo>
                      <a:pt x="1444635" y="1695153"/>
                      <a:pt x="1430247" y="1662684"/>
                      <a:pt x="1421188" y="1627533"/>
                    </a:cubicBezTo>
                    <a:cubicBezTo>
                      <a:pt x="1384660" y="1486058"/>
                      <a:pt x="1414087" y="1349803"/>
                      <a:pt x="1455396" y="1215577"/>
                    </a:cubicBezTo>
                    <a:cubicBezTo>
                      <a:pt x="1484967" y="1119766"/>
                      <a:pt x="1496418" y="1022937"/>
                      <a:pt x="1492652" y="923353"/>
                    </a:cubicBezTo>
                    <a:cubicBezTo>
                      <a:pt x="1491636" y="896102"/>
                      <a:pt x="1485983" y="879286"/>
                      <a:pt x="1455396" y="897118"/>
                    </a:cubicBezTo>
                    <a:cubicBezTo>
                      <a:pt x="1369298" y="947124"/>
                      <a:pt x="1274788" y="943501"/>
                      <a:pt x="1180857" y="938138"/>
                    </a:cubicBezTo>
                    <a:cubicBezTo>
                      <a:pt x="1138096" y="935675"/>
                      <a:pt x="1097654" y="939444"/>
                      <a:pt x="1063301" y="963650"/>
                    </a:cubicBezTo>
                    <a:cubicBezTo>
                      <a:pt x="868774" y="1100630"/>
                      <a:pt x="690339" y="1247612"/>
                      <a:pt x="709907" y="1521862"/>
                    </a:cubicBezTo>
                    <a:cubicBezTo>
                      <a:pt x="713385" y="1571436"/>
                      <a:pt x="705847" y="1607965"/>
                      <a:pt x="777164" y="1614922"/>
                    </a:cubicBezTo>
                    <a:cubicBezTo>
                      <a:pt x="847321" y="1621735"/>
                      <a:pt x="878340" y="1708853"/>
                      <a:pt x="847612" y="1775239"/>
                    </a:cubicBezTo>
                    <a:cubicBezTo>
                      <a:pt x="843770" y="1783646"/>
                      <a:pt x="836087" y="1789771"/>
                      <a:pt x="829819" y="1796838"/>
                    </a:cubicBezTo>
                    <a:lnTo>
                      <a:pt x="828026" y="1802084"/>
                    </a:lnTo>
                    <a:lnTo>
                      <a:pt x="664454" y="1802084"/>
                    </a:lnTo>
                    <a:lnTo>
                      <a:pt x="650784" y="1776888"/>
                    </a:lnTo>
                    <a:cubicBezTo>
                      <a:pt x="645366" y="1759477"/>
                      <a:pt x="637213" y="1744583"/>
                      <a:pt x="609309" y="1745814"/>
                    </a:cubicBezTo>
                    <a:cubicBezTo>
                      <a:pt x="520308" y="1749871"/>
                      <a:pt x="430727" y="1754077"/>
                      <a:pt x="342161" y="1747698"/>
                    </a:cubicBezTo>
                    <a:cubicBezTo>
                      <a:pt x="311504" y="1745523"/>
                      <a:pt x="288892" y="1749873"/>
                      <a:pt x="272548" y="1762013"/>
                    </a:cubicBezTo>
                    <a:lnTo>
                      <a:pt x="251549" y="1802084"/>
                    </a:lnTo>
                    <a:lnTo>
                      <a:pt x="108970" y="1802084"/>
                    </a:lnTo>
                    <a:lnTo>
                      <a:pt x="88366" y="1739508"/>
                    </a:lnTo>
                    <a:cubicBezTo>
                      <a:pt x="89907" y="1713345"/>
                      <a:pt x="103280" y="1688267"/>
                      <a:pt x="132705" y="1665077"/>
                    </a:cubicBezTo>
                    <a:cubicBezTo>
                      <a:pt x="92554" y="1645653"/>
                      <a:pt x="51533" y="1669422"/>
                      <a:pt x="12105" y="1645795"/>
                    </a:cubicBezTo>
                    <a:cubicBezTo>
                      <a:pt x="76174" y="1562158"/>
                      <a:pt x="125457" y="1462722"/>
                      <a:pt x="258234" y="1491566"/>
                    </a:cubicBezTo>
                    <a:cubicBezTo>
                      <a:pt x="269395" y="1493887"/>
                      <a:pt x="289834" y="1493162"/>
                      <a:pt x="292588" y="1487362"/>
                    </a:cubicBezTo>
                    <a:cubicBezTo>
                      <a:pt x="339406" y="1391114"/>
                      <a:pt x="426670" y="1441125"/>
                      <a:pt x="496391" y="1430108"/>
                    </a:cubicBezTo>
                    <a:cubicBezTo>
                      <a:pt x="519874" y="1426339"/>
                      <a:pt x="544805" y="1426918"/>
                      <a:pt x="568576" y="1430108"/>
                    </a:cubicBezTo>
                    <a:cubicBezTo>
                      <a:pt x="617137" y="1436629"/>
                      <a:pt x="637721" y="1416482"/>
                      <a:pt x="656127" y="1370387"/>
                    </a:cubicBezTo>
                    <a:cubicBezTo>
                      <a:pt x="735999" y="1170209"/>
                      <a:pt x="885588" y="1028591"/>
                      <a:pt x="1059097" y="908713"/>
                    </a:cubicBezTo>
                    <a:cubicBezTo>
                      <a:pt x="1074896" y="897696"/>
                      <a:pt x="1102004" y="888999"/>
                      <a:pt x="1104758" y="875375"/>
                    </a:cubicBezTo>
                    <a:cubicBezTo>
                      <a:pt x="1124182" y="778981"/>
                      <a:pt x="1196223" y="794345"/>
                      <a:pt x="1263334" y="794201"/>
                    </a:cubicBezTo>
                    <a:cubicBezTo>
                      <a:pt x="1401474" y="793911"/>
                      <a:pt x="1476706" y="709695"/>
                      <a:pt x="1460617" y="575466"/>
                    </a:cubicBezTo>
                    <a:cubicBezTo>
                      <a:pt x="1449019" y="479509"/>
                      <a:pt x="1471053" y="436167"/>
                      <a:pt x="1542514" y="414136"/>
                    </a:cubicBezTo>
                    <a:cubicBezTo>
                      <a:pt x="1564076" y="407467"/>
                      <a:pt x="1584975" y="404279"/>
                      <a:pt x="1604763" y="404539"/>
                    </a:cubicBezTo>
                    <a:close/>
                    <a:moveTo>
                      <a:pt x="1434666" y="3"/>
                    </a:moveTo>
                    <a:cubicBezTo>
                      <a:pt x="1531929" y="-576"/>
                      <a:pt x="1619482" y="85961"/>
                      <a:pt x="1620205" y="183513"/>
                    </a:cubicBezTo>
                    <a:cubicBezTo>
                      <a:pt x="1620932" y="284982"/>
                      <a:pt x="1532945" y="372679"/>
                      <a:pt x="1431768" y="371373"/>
                    </a:cubicBezTo>
                    <a:cubicBezTo>
                      <a:pt x="1334070" y="370069"/>
                      <a:pt x="1248837" y="282517"/>
                      <a:pt x="1249996" y="184528"/>
                    </a:cubicBezTo>
                    <a:cubicBezTo>
                      <a:pt x="1251302" y="85525"/>
                      <a:pt x="1336387" y="584"/>
                      <a:pt x="1434666" y="3"/>
                    </a:cubicBezTo>
                    <a:close/>
                  </a:path>
                </a:pathLst>
              </a:custGeom>
              <a:grpFill/>
              <a:ln w="708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EB0963-4982-467C-851F-53674C57FC72}"/>
                </a:ext>
              </a:extLst>
            </p:cNvPr>
            <p:cNvGrpSpPr/>
            <p:nvPr/>
          </p:nvGrpSpPr>
          <p:grpSpPr>
            <a:xfrm>
              <a:off x="364076" y="2531057"/>
              <a:ext cx="2811332" cy="1404652"/>
              <a:chOff x="4711741" y="2970516"/>
              <a:chExt cx="2811332" cy="140465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19DC439-0236-4569-8A2C-31B789F0770C}"/>
                  </a:ext>
                </a:extLst>
              </p:cNvPr>
              <p:cNvSpPr/>
              <p:nvPr/>
            </p:nvSpPr>
            <p:spPr>
              <a:xfrm>
                <a:off x="4711741" y="2970516"/>
                <a:ext cx="2810150" cy="1404652"/>
              </a:xfrm>
              <a:custGeom>
                <a:avLst/>
                <a:gdLst>
                  <a:gd name="connsiteX0" fmla="*/ 0 w 2045499"/>
                  <a:gd name="connsiteY0" fmla="*/ 0 h 1022442"/>
                  <a:gd name="connsiteX1" fmla="*/ 2045499 w 2045499"/>
                  <a:gd name="connsiteY1" fmla="*/ 0 h 1022442"/>
                  <a:gd name="connsiteX2" fmla="*/ 2040235 w 2045499"/>
                  <a:gd name="connsiteY2" fmla="*/ 104248 h 1022442"/>
                  <a:gd name="connsiteX3" fmla="*/ 1022749 w 2045499"/>
                  <a:gd name="connsiteY3" fmla="*/ 1022442 h 1022442"/>
                  <a:gd name="connsiteX4" fmla="*/ 5264 w 2045499"/>
                  <a:gd name="connsiteY4" fmla="*/ 104248 h 102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499" h="1022442">
                    <a:moveTo>
                      <a:pt x="0" y="0"/>
                    </a:moveTo>
                    <a:lnTo>
                      <a:pt x="2045499" y="0"/>
                    </a:lnTo>
                    <a:lnTo>
                      <a:pt x="2040235" y="104248"/>
                    </a:lnTo>
                    <a:cubicBezTo>
                      <a:pt x="1987859" y="619983"/>
                      <a:pt x="1552303" y="1022442"/>
                      <a:pt x="1022749" y="1022442"/>
                    </a:cubicBezTo>
                    <a:cubicBezTo>
                      <a:pt x="493195" y="1022442"/>
                      <a:pt x="57640" y="619983"/>
                      <a:pt x="5264" y="10424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5CB515E-466E-4398-A750-86FE8422B482}"/>
                  </a:ext>
                </a:extLst>
              </p:cNvPr>
              <p:cNvSpPr/>
              <p:nvPr/>
            </p:nvSpPr>
            <p:spPr>
              <a:xfrm>
                <a:off x="4713850" y="2970516"/>
                <a:ext cx="2809223" cy="1353716"/>
              </a:xfrm>
              <a:custGeom>
                <a:avLst/>
                <a:gdLst>
                  <a:gd name="connsiteX0" fmla="*/ 1933045 w 2044824"/>
                  <a:gd name="connsiteY0" fmla="*/ 366946 h 985366"/>
                  <a:gd name="connsiteX1" fmla="*/ 1920461 w 2044824"/>
                  <a:gd name="connsiteY1" fmla="*/ 377755 h 985366"/>
                  <a:gd name="connsiteX2" fmla="*/ 1922397 w 2044824"/>
                  <a:gd name="connsiteY2" fmla="*/ 412604 h 985366"/>
                  <a:gd name="connsiteX3" fmla="*/ 1949502 w 2044824"/>
                  <a:gd name="connsiteY3" fmla="*/ 390662 h 985366"/>
                  <a:gd name="connsiteX4" fmla="*/ 1951437 w 2044824"/>
                  <a:gd name="connsiteY4" fmla="*/ 386790 h 985366"/>
                  <a:gd name="connsiteX5" fmla="*/ 1951437 w 2044824"/>
                  <a:gd name="connsiteY5" fmla="*/ 372593 h 985366"/>
                  <a:gd name="connsiteX6" fmla="*/ 1933045 w 2044824"/>
                  <a:gd name="connsiteY6" fmla="*/ 366946 h 985366"/>
                  <a:gd name="connsiteX7" fmla="*/ 1655225 w 2044824"/>
                  <a:gd name="connsiteY7" fmla="*/ 132525 h 985366"/>
                  <a:gd name="connsiteX8" fmla="*/ 1649416 w 2044824"/>
                  <a:gd name="connsiteY8" fmla="*/ 139624 h 985366"/>
                  <a:gd name="connsiteX9" fmla="*/ 1664905 w 2044824"/>
                  <a:gd name="connsiteY9" fmla="*/ 157694 h 985366"/>
                  <a:gd name="connsiteX10" fmla="*/ 1675230 w 2044824"/>
                  <a:gd name="connsiteY10" fmla="*/ 149304 h 985366"/>
                  <a:gd name="connsiteX11" fmla="*/ 1655225 w 2044824"/>
                  <a:gd name="connsiteY11" fmla="*/ 132525 h 985366"/>
                  <a:gd name="connsiteX12" fmla="*/ 536845 w 2044824"/>
                  <a:gd name="connsiteY12" fmla="*/ 51212 h 985366"/>
                  <a:gd name="connsiteX13" fmla="*/ 543298 w 2044824"/>
                  <a:gd name="connsiteY13" fmla="*/ 55084 h 985366"/>
                  <a:gd name="connsiteX14" fmla="*/ 536845 w 2044824"/>
                  <a:gd name="connsiteY14" fmla="*/ 62182 h 985366"/>
                  <a:gd name="connsiteX15" fmla="*/ 529747 w 2044824"/>
                  <a:gd name="connsiteY15" fmla="*/ 58310 h 985366"/>
                  <a:gd name="connsiteX16" fmla="*/ 536845 w 2044824"/>
                  <a:gd name="connsiteY16" fmla="*/ 51212 h 985366"/>
                  <a:gd name="connsiteX17" fmla="*/ 381963 w 2044824"/>
                  <a:gd name="connsiteY17" fmla="*/ 47340 h 985366"/>
                  <a:gd name="connsiteX18" fmla="*/ 394870 w 2044824"/>
                  <a:gd name="connsiteY18" fmla="*/ 55084 h 985366"/>
                  <a:gd name="connsiteX19" fmla="*/ 389062 w 2044824"/>
                  <a:gd name="connsiteY19" fmla="*/ 60246 h 985366"/>
                  <a:gd name="connsiteX20" fmla="*/ 376155 w 2044824"/>
                  <a:gd name="connsiteY20" fmla="*/ 53793 h 985366"/>
                  <a:gd name="connsiteX21" fmla="*/ 381963 w 2044824"/>
                  <a:gd name="connsiteY21" fmla="*/ 47340 h 985366"/>
                  <a:gd name="connsiteX22" fmla="*/ 466502 w 2044824"/>
                  <a:gd name="connsiteY22" fmla="*/ 28625 h 985366"/>
                  <a:gd name="connsiteX23" fmla="*/ 510386 w 2044824"/>
                  <a:gd name="connsiteY23" fmla="*/ 57020 h 985366"/>
                  <a:gd name="connsiteX24" fmla="*/ 452950 w 2044824"/>
                  <a:gd name="connsiteY24" fmla="*/ 57020 h 985366"/>
                  <a:gd name="connsiteX25" fmla="*/ 466502 w 2044824"/>
                  <a:gd name="connsiteY25" fmla="*/ 28625 h 985366"/>
                  <a:gd name="connsiteX26" fmla="*/ 1996019 w 2044824"/>
                  <a:gd name="connsiteY26" fmla="*/ 0 h 985366"/>
                  <a:gd name="connsiteX27" fmla="*/ 2044095 w 2044824"/>
                  <a:gd name="connsiteY27" fmla="*/ 0 h 985366"/>
                  <a:gd name="connsiteX28" fmla="*/ 2044367 w 2044824"/>
                  <a:gd name="connsiteY28" fmla="*/ 37014 h 985366"/>
                  <a:gd name="connsiteX29" fmla="*/ 2039849 w 2044824"/>
                  <a:gd name="connsiteY29" fmla="*/ 58956 h 985366"/>
                  <a:gd name="connsiteX30" fmla="*/ 1997256 w 2044824"/>
                  <a:gd name="connsiteY30" fmla="*/ 2811 h 985366"/>
                  <a:gd name="connsiteX31" fmla="*/ 1234311 w 2044824"/>
                  <a:gd name="connsiteY31" fmla="*/ 0 h 985366"/>
                  <a:gd name="connsiteX32" fmla="*/ 1976013 w 2044824"/>
                  <a:gd name="connsiteY32" fmla="*/ 0 h 985366"/>
                  <a:gd name="connsiteX33" fmla="*/ 1978542 w 2044824"/>
                  <a:gd name="connsiteY33" fmla="*/ 4102 h 985366"/>
                  <a:gd name="connsiteX34" fmla="*/ 1984995 w 2044824"/>
                  <a:gd name="connsiteY34" fmla="*/ 26044 h 985366"/>
                  <a:gd name="connsiteX35" fmla="*/ 2000484 w 2044824"/>
                  <a:gd name="connsiteY35" fmla="*/ 60892 h 985366"/>
                  <a:gd name="connsiteX36" fmla="*/ 2025652 w 2044824"/>
                  <a:gd name="connsiteY36" fmla="*/ 118973 h 985366"/>
                  <a:gd name="connsiteX37" fmla="*/ 2034041 w 2044824"/>
                  <a:gd name="connsiteY37" fmla="*/ 157694 h 985366"/>
                  <a:gd name="connsiteX38" fmla="*/ 1948856 w 2044824"/>
                  <a:gd name="connsiteY38" fmla="*/ 441000 h 985366"/>
                  <a:gd name="connsiteX39" fmla="*/ 1918525 w 2044824"/>
                  <a:gd name="connsiteY39" fmla="*/ 500370 h 985366"/>
                  <a:gd name="connsiteX40" fmla="*/ 1904973 w 2044824"/>
                  <a:gd name="connsiteY40" fmla="*/ 513923 h 985366"/>
                  <a:gd name="connsiteX41" fmla="*/ 1895938 w 2044824"/>
                  <a:gd name="connsiteY41" fmla="*/ 496498 h 985366"/>
                  <a:gd name="connsiteX42" fmla="*/ 1880450 w 2044824"/>
                  <a:gd name="connsiteY42" fmla="*/ 450034 h 985366"/>
                  <a:gd name="connsiteX43" fmla="*/ 1894002 w 2044824"/>
                  <a:gd name="connsiteY43" fmla="*/ 491981 h 985366"/>
                  <a:gd name="connsiteX44" fmla="*/ 1904973 w 2044824"/>
                  <a:gd name="connsiteY44" fmla="*/ 518441 h 985366"/>
                  <a:gd name="connsiteX45" fmla="*/ 1828177 w 2044824"/>
                  <a:gd name="connsiteY45" fmla="*/ 639120 h 985366"/>
                  <a:gd name="connsiteX46" fmla="*/ 1721695 w 2044824"/>
                  <a:gd name="connsiteY46" fmla="*/ 755281 h 985366"/>
                  <a:gd name="connsiteX47" fmla="*/ 1671359 w 2044824"/>
                  <a:gd name="connsiteY47" fmla="*/ 799165 h 985366"/>
                  <a:gd name="connsiteX48" fmla="*/ 1662324 w 2044824"/>
                  <a:gd name="connsiteY48" fmla="*/ 777223 h 985366"/>
                  <a:gd name="connsiteX49" fmla="*/ 1636510 w 2044824"/>
                  <a:gd name="connsiteY49" fmla="*/ 694619 h 985366"/>
                  <a:gd name="connsiteX50" fmla="*/ 1646190 w 2044824"/>
                  <a:gd name="connsiteY50" fmla="*/ 587492 h 985366"/>
                  <a:gd name="connsiteX51" fmla="*/ 1652643 w 2044824"/>
                  <a:gd name="connsiteY51" fmla="*/ 537801 h 985366"/>
                  <a:gd name="connsiteX52" fmla="*/ 1639736 w 2044824"/>
                  <a:gd name="connsiteY52" fmla="*/ 475847 h 985366"/>
                  <a:gd name="connsiteX53" fmla="*/ 1617150 w 2044824"/>
                  <a:gd name="connsiteY53" fmla="*/ 431319 h 985366"/>
                  <a:gd name="connsiteX54" fmla="*/ 1599080 w 2044824"/>
                  <a:gd name="connsiteY54" fmla="*/ 341616 h 985366"/>
                  <a:gd name="connsiteX55" fmla="*/ 1601662 w 2044824"/>
                  <a:gd name="connsiteY55" fmla="*/ 328064 h 985366"/>
                  <a:gd name="connsiteX56" fmla="*/ 1564877 w 2044824"/>
                  <a:gd name="connsiteY56" fmla="*/ 295797 h 985366"/>
                  <a:gd name="connsiteX57" fmla="*/ 1539709 w 2044824"/>
                  <a:gd name="connsiteY57" fmla="*/ 286762 h 985366"/>
                  <a:gd name="connsiteX58" fmla="*/ 1484209 w 2044824"/>
                  <a:gd name="connsiteY58" fmla="*/ 269338 h 985366"/>
                  <a:gd name="connsiteX59" fmla="*/ 1455168 w 2044824"/>
                  <a:gd name="connsiteY59" fmla="*/ 283535 h 985366"/>
                  <a:gd name="connsiteX60" fmla="*/ 1420320 w 2044824"/>
                  <a:gd name="connsiteY60" fmla="*/ 286762 h 985366"/>
                  <a:gd name="connsiteX61" fmla="*/ 1375792 w 2044824"/>
                  <a:gd name="connsiteY61" fmla="*/ 291279 h 985366"/>
                  <a:gd name="connsiteX62" fmla="*/ 1330618 w 2044824"/>
                  <a:gd name="connsiteY62" fmla="*/ 282244 h 985366"/>
                  <a:gd name="connsiteX63" fmla="*/ 1293833 w 2044824"/>
                  <a:gd name="connsiteY63" fmla="*/ 250623 h 985366"/>
                  <a:gd name="connsiteX64" fmla="*/ 1278344 w 2044824"/>
                  <a:gd name="connsiteY64" fmla="*/ 231263 h 985366"/>
                  <a:gd name="connsiteX65" fmla="*/ 1239624 w 2044824"/>
                  <a:gd name="connsiteY65" fmla="*/ 172536 h 985366"/>
                  <a:gd name="connsiteX66" fmla="*/ 1228008 w 2044824"/>
                  <a:gd name="connsiteY66" fmla="*/ 114455 h 985366"/>
                  <a:gd name="connsiteX67" fmla="*/ 1232525 w 2044824"/>
                  <a:gd name="connsiteY67" fmla="*/ 20235 h 985366"/>
                  <a:gd name="connsiteX68" fmla="*/ 1231880 w 2044824"/>
                  <a:gd name="connsiteY68" fmla="*/ 4747 h 985366"/>
                  <a:gd name="connsiteX69" fmla="*/ 371235 w 2044824"/>
                  <a:gd name="connsiteY69" fmla="*/ 0 h 985366"/>
                  <a:gd name="connsiteX70" fmla="*/ 401817 w 2044824"/>
                  <a:gd name="connsiteY70" fmla="*/ 0 h 985366"/>
                  <a:gd name="connsiteX71" fmla="*/ 431009 w 2044824"/>
                  <a:gd name="connsiteY71" fmla="*/ 20235 h 985366"/>
                  <a:gd name="connsiteX72" fmla="*/ 384544 w 2044824"/>
                  <a:gd name="connsiteY72" fmla="*/ 11846 h 985366"/>
                  <a:gd name="connsiteX73" fmla="*/ 1377 w 2044824"/>
                  <a:gd name="connsiteY73" fmla="*/ 0 h 985366"/>
                  <a:gd name="connsiteX74" fmla="*/ 120887 w 2044824"/>
                  <a:gd name="connsiteY74" fmla="*/ 0 h 985366"/>
                  <a:gd name="connsiteX75" fmla="*/ 126407 w 2044824"/>
                  <a:gd name="connsiteY75" fmla="*/ 24753 h 985366"/>
                  <a:gd name="connsiteX76" fmla="*/ 158674 w 2044824"/>
                  <a:gd name="connsiteY76" fmla="*/ 44113 h 985366"/>
                  <a:gd name="connsiteX77" fmla="*/ 210302 w 2044824"/>
                  <a:gd name="connsiteY77" fmla="*/ 4747 h 985366"/>
                  <a:gd name="connsiteX78" fmla="*/ 215076 w 2044824"/>
                  <a:gd name="connsiteY78" fmla="*/ 0 h 985366"/>
                  <a:gd name="connsiteX79" fmla="*/ 258656 w 2044824"/>
                  <a:gd name="connsiteY79" fmla="*/ 0 h 985366"/>
                  <a:gd name="connsiteX80" fmla="*/ 256766 w 2044824"/>
                  <a:gd name="connsiteY80" fmla="*/ 5393 h 985366"/>
                  <a:gd name="connsiteX81" fmla="*/ 223853 w 2044824"/>
                  <a:gd name="connsiteY81" fmla="*/ 78962 h 985366"/>
                  <a:gd name="connsiteX82" fmla="*/ 233534 w 2044824"/>
                  <a:gd name="connsiteY82" fmla="*/ 92514 h 985366"/>
                  <a:gd name="connsiteX83" fmla="*/ 270964 w 2044824"/>
                  <a:gd name="connsiteY83" fmla="*/ 93159 h 985366"/>
                  <a:gd name="connsiteX84" fmla="*/ 290969 w 2044824"/>
                  <a:gd name="connsiteY84" fmla="*/ 121554 h 985366"/>
                  <a:gd name="connsiteX85" fmla="*/ 281934 w 2044824"/>
                  <a:gd name="connsiteY85" fmla="*/ 159629 h 985366"/>
                  <a:gd name="connsiteX86" fmla="*/ 298068 w 2044824"/>
                  <a:gd name="connsiteY86" fmla="*/ 206740 h 985366"/>
                  <a:gd name="connsiteX87" fmla="*/ 331626 w 2044824"/>
                  <a:gd name="connsiteY87" fmla="*/ 206094 h 985366"/>
                  <a:gd name="connsiteX88" fmla="*/ 356794 w 2044824"/>
                  <a:gd name="connsiteY88" fmla="*/ 210612 h 985366"/>
                  <a:gd name="connsiteX89" fmla="*/ 384544 w 2044824"/>
                  <a:gd name="connsiteY89" fmla="*/ 206740 h 985366"/>
                  <a:gd name="connsiteX90" fmla="*/ 441334 w 2044824"/>
                  <a:gd name="connsiteY90" fmla="*/ 166728 h 985366"/>
                  <a:gd name="connsiteX91" fmla="*/ 448433 w 2044824"/>
                  <a:gd name="connsiteY91" fmla="*/ 173182 h 985366"/>
                  <a:gd name="connsiteX92" fmla="*/ 464567 w 2044824"/>
                  <a:gd name="connsiteY92" fmla="*/ 176408 h 985366"/>
                  <a:gd name="connsiteX93" fmla="*/ 495543 w 2044824"/>
                  <a:gd name="connsiteY93" fmla="*/ 178990 h 985366"/>
                  <a:gd name="connsiteX94" fmla="*/ 556850 w 2044824"/>
                  <a:gd name="connsiteY94" fmla="*/ 189961 h 985366"/>
                  <a:gd name="connsiteX95" fmla="*/ 579438 w 2044824"/>
                  <a:gd name="connsiteY95" fmla="*/ 195769 h 985366"/>
                  <a:gd name="connsiteX96" fmla="*/ 609768 w 2044824"/>
                  <a:gd name="connsiteY96" fmla="*/ 224164 h 985366"/>
                  <a:gd name="connsiteX97" fmla="*/ 702698 w 2044824"/>
                  <a:gd name="connsiteY97" fmla="*/ 278372 h 985366"/>
                  <a:gd name="connsiteX98" fmla="*/ 749808 w 2044824"/>
                  <a:gd name="connsiteY98" fmla="*/ 358395 h 985366"/>
                  <a:gd name="connsiteX99" fmla="*/ 742709 w 2044824"/>
                  <a:gd name="connsiteY99" fmla="*/ 371947 h 985366"/>
                  <a:gd name="connsiteX100" fmla="*/ 741418 w 2044824"/>
                  <a:gd name="connsiteY100" fmla="*/ 400988 h 985366"/>
                  <a:gd name="connsiteX101" fmla="*/ 754971 w 2044824"/>
                  <a:gd name="connsiteY101" fmla="*/ 402924 h 985366"/>
                  <a:gd name="connsiteX102" fmla="*/ 801436 w 2044824"/>
                  <a:gd name="connsiteY102" fmla="*/ 386145 h 985366"/>
                  <a:gd name="connsiteX103" fmla="*/ 860807 w 2044824"/>
                  <a:gd name="connsiteY103" fmla="*/ 417122 h 985366"/>
                  <a:gd name="connsiteX104" fmla="*/ 933086 w 2044824"/>
                  <a:gd name="connsiteY104" fmla="*/ 450034 h 985366"/>
                  <a:gd name="connsiteX105" fmla="*/ 964707 w 2044824"/>
                  <a:gd name="connsiteY105" fmla="*/ 468749 h 985366"/>
                  <a:gd name="connsiteX106" fmla="*/ 962126 w 2044824"/>
                  <a:gd name="connsiteY106" fmla="*/ 524893 h 985366"/>
                  <a:gd name="connsiteX107" fmla="*/ 921469 w 2044824"/>
                  <a:gd name="connsiteY107" fmla="*/ 586201 h 985366"/>
                  <a:gd name="connsiteX108" fmla="*/ 913725 w 2044824"/>
                  <a:gd name="connsiteY108" fmla="*/ 620404 h 985366"/>
                  <a:gd name="connsiteX109" fmla="*/ 892429 w 2044824"/>
                  <a:gd name="connsiteY109" fmla="*/ 740438 h 985366"/>
                  <a:gd name="connsiteX110" fmla="*/ 869842 w 2044824"/>
                  <a:gd name="connsiteY110" fmla="*/ 757863 h 985366"/>
                  <a:gd name="connsiteX111" fmla="*/ 818860 w 2044824"/>
                  <a:gd name="connsiteY111" fmla="*/ 781740 h 985366"/>
                  <a:gd name="connsiteX112" fmla="*/ 801436 w 2044824"/>
                  <a:gd name="connsiteY112" fmla="*/ 814653 h 985366"/>
                  <a:gd name="connsiteX113" fmla="*/ 782075 w 2044824"/>
                  <a:gd name="connsiteY113" fmla="*/ 897257 h 985366"/>
                  <a:gd name="connsiteX114" fmla="*/ 753680 w 2044824"/>
                  <a:gd name="connsiteY114" fmla="*/ 950175 h 985366"/>
                  <a:gd name="connsiteX115" fmla="*/ 735611 w 2044824"/>
                  <a:gd name="connsiteY115" fmla="*/ 963082 h 985366"/>
                  <a:gd name="connsiteX116" fmla="*/ 712378 w 2044824"/>
                  <a:gd name="connsiteY116" fmla="*/ 958564 h 985366"/>
                  <a:gd name="connsiteX117" fmla="*/ 702698 w 2044824"/>
                  <a:gd name="connsiteY117" fmla="*/ 963082 h 985366"/>
                  <a:gd name="connsiteX118" fmla="*/ 712378 w 2044824"/>
                  <a:gd name="connsiteY118" fmla="*/ 981151 h 985366"/>
                  <a:gd name="connsiteX119" fmla="*/ 698181 w 2044824"/>
                  <a:gd name="connsiteY119" fmla="*/ 983733 h 985366"/>
                  <a:gd name="connsiteX120" fmla="*/ 523938 w 2044824"/>
                  <a:gd name="connsiteY120" fmla="*/ 909518 h 985366"/>
                  <a:gd name="connsiteX121" fmla="*/ 503287 w 2044824"/>
                  <a:gd name="connsiteY121" fmla="*/ 879187 h 985366"/>
                  <a:gd name="connsiteX122" fmla="*/ 492962 w 2044824"/>
                  <a:gd name="connsiteY122" fmla="*/ 852083 h 985366"/>
                  <a:gd name="connsiteX123" fmla="*/ 481991 w 2044824"/>
                  <a:gd name="connsiteY123" fmla="*/ 715915 h 985366"/>
                  <a:gd name="connsiteX124" fmla="*/ 447142 w 2044824"/>
                  <a:gd name="connsiteY124" fmla="*/ 666869 h 985366"/>
                  <a:gd name="connsiteX125" fmla="*/ 358730 w 2044824"/>
                  <a:gd name="connsiteY125" fmla="*/ 562323 h 985366"/>
                  <a:gd name="connsiteX126" fmla="*/ 314201 w 2044824"/>
                  <a:gd name="connsiteY126" fmla="*/ 483592 h 985366"/>
                  <a:gd name="connsiteX127" fmla="*/ 310329 w 2044824"/>
                  <a:gd name="connsiteY127" fmla="*/ 433900 h 985366"/>
                  <a:gd name="connsiteX128" fmla="*/ 312911 w 2044824"/>
                  <a:gd name="connsiteY128" fmla="*/ 416476 h 985366"/>
                  <a:gd name="connsiteX129" fmla="*/ 327754 w 2044824"/>
                  <a:gd name="connsiteY129" fmla="*/ 348069 h 985366"/>
                  <a:gd name="connsiteX130" fmla="*/ 358085 w 2044824"/>
                  <a:gd name="connsiteY130" fmla="*/ 270628 h 985366"/>
                  <a:gd name="connsiteX131" fmla="*/ 348405 w 2044824"/>
                  <a:gd name="connsiteY131" fmla="*/ 234489 h 985366"/>
                  <a:gd name="connsiteX132" fmla="*/ 331626 w 2044824"/>
                  <a:gd name="connsiteY132" fmla="*/ 233844 h 985366"/>
                  <a:gd name="connsiteX133" fmla="*/ 304522 w 2044824"/>
                  <a:gd name="connsiteY133" fmla="*/ 239007 h 985366"/>
                  <a:gd name="connsiteX134" fmla="*/ 269673 w 2044824"/>
                  <a:gd name="connsiteY134" fmla="*/ 216419 h 985366"/>
                  <a:gd name="connsiteX135" fmla="*/ 233534 w 2044824"/>
                  <a:gd name="connsiteY135" fmla="*/ 158984 h 985366"/>
                  <a:gd name="connsiteX136" fmla="*/ 211592 w 2044824"/>
                  <a:gd name="connsiteY136" fmla="*/ 140915 h 985366"/>
                  <a:gd name="connsiteX137" fmla="*/ 152221 w 2044824"/>
                  <a:gd name="connsiteY137" fmla="*/ 102194 h 985366"/>
                  <a:gd name="connsiteX138" fmla="*/ 132860 w 2044824"/>
                  <a:gd name="connsiteY138" fmla="*/ 92514 h 985366"/>
                  <a:gd name="connsiteX139" fmla="*/ 72198 w 2044824"/>
                  <a:gd name="connsiteY139" fmla="*/ 77671 h 985366"/>
                  <a:gd name="connsiteX140" fmla="*/ 12181 w 2044824"/>
                  <a:gd name="connsiteY140" fmla="*/ 33788 h 985366"/>
                  <a:gd name="connsiteX141" fmla="*/ 0 w 2044824"/>
                  <a:gd name="connsiteY141" fmla="*/ 16041 h 985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044824" h="985366">
                    <a:moveTo>
                      <a:pt x="1933045" y="366946"/>
                    </a:moveTo>
                    <a:cubicBezTo>
                      <a:pt x="1927399" y="366946"/>
                      <a:pt x="1922720" y="369689"/>
                      <a:pt x="1920461" y="377755"/>
                    </a:cubicBezTo>
                    <a:cubicBezTo>
                      <a:pt x="1917880" y="388081"/>
                      <a:pt x="1904973" y="404215"/>
                      <a:pt x="1922397" y="412604"/>
                    </a:cubicBezTo>
                    <a:cubicBezTo>
                      <a:pt x="1943048" y="422284"/>
                      <a:pt x="1942403" y="400343"/>
                      <a:pt x="1949502" y="390662"/>
                    </a:cubicBezTo>
                    <a:cubicBezTo>
                      <a:pt x="1950147" y="390017"/>
                      <a:pt x="1950792" y="388081"/>
                      <a:pt x="1951437" y="386790"/>
                    </a:cubicBezTo>
                    <a:cubicBezTo>
                      <a:pt x="1954664" y="381627"/>
                      <a:pt x="1955310" y="377110"/>
                      <a:pt x="1951437" y="372593"/>
                    </a:cubicBezTo>
                    <a:cubicBezTo>
                      <a:pt x="1945307" y="369689"/>
                      <a:pt x="1938693" y="366946"/>
                      <a:pt x="1933045" y="366946"/>
                    </a:cubicBezTo>
                    <a:close/>
                    <a:moveTo>
                      <a:pt x="1655225" y="132525"/>
                    </a:moveTo>
                    <a:cubicBezTo>
                      <a:pt x="1650707" y="130589"/>
                      <a:pt x="1648126" y="135752"/>
                      <a:pt x="1649416" y="139624"/>
                    </a:cubicBezTo>
                    <a:cubicBezTo>
                      <a:pt x="1651998" y="147368"/>
                      <a:pt x="1654579" y="156403"/>
                      <a:pt x="1664905" y="157694"/>
                    </a:cubicBezTo>
                    <a:cubicBezTo>
                      <a:pt x="1670067" y="158339"/>
                      <a:pt x="1673939" y="155112"/>
                      <a:pt x="1675230" y="149304"/>
                    </a:cubicBezTo>
                    <a:cubicBezTo>
                      <a:pt x="1668777" y="144141"/>
                      <a:pt x="1662323" y="137043"/>
                      <a:pt x="1655225" y="132525"/>
                    </a:cubicBezTo>
                    <a:close/>
                    <a:moveTo>
                      <a:pt x="536845" y="51212"/>
                    </a:moveTo>
                    <a:cubicBezTo>
                      <a:pt x="538781" y="52502"/>
                      <a:pt x="542653" y="53147"/>
                      <a:pt x="543298" y="55084"/>
                    </a:cubicBezTo>
                    <a:cubicBezTo>
                      <a:pt x="545235" y="60246"/>
                      <a:pt x="540072" y="60891"/>
                      <a:pt x="536845" y="62182"/>
                    </a:cubicBezTo>
                    <a:cubicBezTo>
                      <a:pt x="533619" y="63473"/>
                      <a:pt x="530392" y="61537"/>
                      <a:pt x="529747" y="58310"/>
                    </a:cubicBezTo>
                    <a:cubicBezTo>
                      <a:pt x="527165" y="53147"/>
                      <a:pt x="531682" y="52502"/>
                      <a:pt x="536845" y="51212"/>
                    </a:cubicBezTo>
                    <a:close/>
                    <a:moveTo>
                      <a:pt x="381963" y="47340"/>
                    </a:moveTo>
                    <a:cubicBezTo>
                      <a:pt x="387125" y="48630"/>
                      <a:pt x="391643" y="50566"/>
                      <a:pt x="394870" y="55084"/>
                    </a:cubicBezTo>
                    <a:cubicBezTo>
                      <a:pt x="394870" y="58955"/>
                      <a:pt x="392288" y="60246"/>
                      <a:pt x="389062" y="60246"/>
                    </a:cubicBezTo>
                    <a:cubicBezTo>
                      <a:pt x="383253" y="60891"/>
                      <a:pt x="378091" y="59601"/>
                      <a:pt x="376155" y="53793"/>
                    </a:cubicBezTo>
                    <a:cubicBezTo>
                      <a:pt x="374219" y="49275"/>
                      <a:pt x="378091" y="46694"/>
                      <a:pt x="381963" y="47340"/>
                    </a:cubicBezTo>
                    <a:close/>
                    <a:moveTo>
                      <a:pt x="466502" y="28625"/>
                    </a:moveTo>
                    <a:cubicBezTo>
                      <a:pt x="487153" y="25398"/>
                      <a:pt x="498769" y="35723"/>
                      <a:pt x="510386" y="57020"/>
                    </a:cubicBezTo>
                    <a:cubicBezTo>
                      <a:pt x="488444" y="46695"/>
                      <a:pt x="471665" y="69927"/>
                      <a:pt x="452950" y="57020"/>
                    </a:cubicBezTo>
                    <a:cubicBezTo>
                      <a:pt x="451014" y="44113"/>
                      <a:pt x="445206" y="29270"/>
                      <a:pt x="466502" y="28625"/>
                    </a:cubicBezTo>
                    <a:close/>
                    <a:moveTo>
                      <a:pt x="1996019" y="0"/>
                    </a:moveTo>
                    <a:lnTo>
                      <a:pt x="2044095" y="0"/>
                    </a:lnTo>
                    <a:lnTo>
                      <a:pt x="2044367" y="37014"/>
                    </a:lnTo>
                    <a:cubicBezTo>
                      <a:pt x="2044367" y="44113"/>
                      <a:pt x="2046948" y="52502"/>
                      <a:pt x="2039849" y="58956"/>
                    </a:cubicBezTo>
                    <a:cubicBezTo>
                      <a:pt x="2020489" y="44113"/>
                      <a:pt x="2001129" y="29270"/>
                      <a:pt x="1997256" y="2811"/>
                    </a:cubicBezTo>
                    <a:close/>
                    <a:moveTo>
                      <a:pt x="1234311" y="0"/>
                    </a:moveTo>
                    <a:lnTo>
                      <a:pt x="1976013" y="0"/>
                    </a:lnTo>
                    <a:lnTo>
                      <a:pt x="1978542" y="4102"/>
                    </a:lnTo>
                    <a:cubicBezTo>
                      <a:pt x="1983705" y="9910"/>
                      <a:pt x="1984350" y="18299"/>
                      <a:pt x="1984995" y="26044"/>
                    </a:cubicBezTo>
                    <a:cubicBezTo>
                      <a:pt x="1986286" y="39596"/>
                      <a:pt x="1992094" y="50567"/>
                      <a:pt x="2000484" y="60892"/>
                    </a:cubicBezTo>
                    <a:cubicBezTo>
                      <a:pt x="2014681" y="77671"/>
                      <a:pt x="2021135" y="97676"/>
                      <a:pt x="2025652" y="118973"/>
                    </a:cubicBezTo>
                    <a:cubicBezTo>
                      <a:pt x="2041785" y="129299"/>
                      <a:pt x="2035977" y="144787"/>
                      <a:pt x="2034041" y="157694"/>
                    </a:cubicBezTo>
                    <a:cubicBezTo>
                      <a:pt x="2017908" y="255786"/>
                      <a:pt x="1992739" y="351297"/>
                      <a:pt x="1948856" y="441000"/>
                    </a:cubicBezTo>
                    <a:cubicBezTo>
                      <a:pt x="1939176" y="461005"/>
                      <a:pt x="1930141" y="481656"/>
                      <a:pt x="1918525" y="500370"/>
                    </a:cubicBezTo>
                    <a:cubicBezTo>
                      <a:pt x="1915298" y="506179"/>
                      <a:pt x="1914008" y="513923"/>
                      <a:pt x="1904973" y="513923"/>
                    </a:cubicBezTo>
                    <a:cubicBezTo>
                      <a:pt x="1898519" y="510051"/>
                      <a:pt x="1898519" y="502307"/>
                      <a:pt x="1895938" y="496498"/>
                    </a:cubicBezTo>
                    <a:cubicBezTo>
                      <a:pt x="1886258" y="484237"/>
                      <a:pt x="1887548" y="468103"/>
                      <a:pt x="1880450" y="450034"/>
                    </a:cubicBezTo>
                    <a:cubicBezTo>
                      <a:pt x="1886903" y="466168"/>
                      <a:pt x="1884322" y="481010"/>
                      <a:pt x="1894002" y="491981"/>
                    </a:cubicBezTo>
                    <a:cubicBezTo>
                      <a:pt x="1898519" y="500370"/>
                      <a:pt x="1897874" y="510696"/>
                      <a:pt x="1904973" y="518441"/>
                    </a:cubicBezTo>
                    <a:cubicBezTo>
                      <a:pt x="1886903" y="563615"/>
                      <a:pt x="1856572" y="600399"/>
                      <a:pt x="1828177" y="639120"/>
                    </a:cubicBezTo>
                    <a:cubicBezTo>
                      <a:pt x="1796555" y="681712"/>
                      <a:pt x="1759125" y="718497"/>
                      <a:pt x="1721695" y="755281"/>
                    </a:cubicBezTo>
                    <a:cubicBezTo>
                      <a:pt x="1705562" y="771414"/>
                      <a:pt x="1688783" y="784967"/>
                      <a:pt x="1671359" y="799165"/>
                    </a:cubicBezTo>
                    <a:cubicBezTo>
                      <a:pt x="1663615" y="792711"/>
                      <a:pt x="1671359" y="781740"/>
                      <a:pt x="1662324" y="777223"/>
                    </a:cubicBezTo>
                    <a:cubicBezTo>
                      <a:pt x="1666196" y="745601"/>
                      <a:pt x="1650708" y="719787"/>
                      <a:pt x="1636510" y="694619"/>
                    </a:cubicBezTo>
                    <a:cubicBezTo>
                      <a:pt x="1613923" y="655253"/>
                      <a:pt x="1628766" y="621050"/>
                      <a:pt x="1646190" y="587492"/>
                    </a:cubicBezTo>
                    <a:cubicBezTo>
                      <a:pt x="1655225" y="570068"/>
                      <a:pt x="1659097" y="557161"/>
                      <a:pt x="1652643" y="537801"/>
                    </a:cubicBezTo>
                    <a:cubicBezTo>
                      <a:pt x="1646190" y="517795"/>
                      <a:pt x="1648126" y="496498"/>
                      <a:pt x="1639736" y="475847"/>
                    </a:cubicBezTo>
                    <a:cubicBezTo>
                      <a:pt x="1633283" y="460360"/>
                      <a:pt x="1630702" y="442290"/>
                      <a:pt x="1617150" y="431319"/>
                    </a:cubicBezTo>
                    <a:cubicBezTo>
                      <a:pt x="1586818" y="406150"/>
                      <a:pt x="1590690" y="374529"/>
                      <a:pt x="1599080" y="341616"/>
                    </a:cubicBezTo>
                    <a:cubicBezTo>
                      <a:pt x="1600371" y="337099"/>
                      <a:pt x="1601662" y="332581"/>
                      <a:pt x="1601662" y="328064"/>
                    </a:cubicBezTo>
                    <a:cubicBezTo>
                      <a:pt x="1603597" y="302250"/>
                      <a:pt x="1590045" y="289989"/>
                      <a:pt x="1564877" y="295797"/>
                    </a:cubicBezTo>
                    <a:cubicBezTo>
                      <a:pt x="1553906" y="298378"/>
                      <a:pt x="1546162" y="298378"/>
                      <a:pt x="1539709" y="286762"/>
                    </a:cubicBezTo>
                    <a:cubicBezTo>
                      <a:pt x="1526802" y="264175"/>
                      <a:pt x="1507442" y="258367"/>
                      <a:pt x="1484209" y="269338"/>
                    </a:cubicBezTo>
                    <a:cubicBezTo>
                      <a:pt x="1474529" y="273855"/>
                      <a:pt x="1464203" y="278372"/>
                      <a:pt x="1455168" y="283535"/>
                    </a:cubicBezTo>
                    <a:cubicBezTo>
                      <a:pt x="1443552" y="289989"/>
                      <a:pt x="1432582" y="291925"/>
                      <a:pt x="1420320" y="286762"/>
                    </a:cubicBezTo>
                    <a:cubicBezTo>
                      <a:pt x="1404832" y="280309"/>
                      <a:pt x="1388698" y="282890"/>
                      <a:pt x="1375792" y="291279"/>
                    </a:cubicBezTo>
                    <a:cubicBezTo>
                      <a:pt x="1356431" y="304186"/>
                      <a:pt x="1342234" y="293861"/>
                      <a:pt x="1330618" y="282244"/>
                    </a:cubicBezTo>
                    <a:cubicBezTo>
                      <a:pt x="1319001" y="270628"/>
                      <a:pt x="1306740" y="260303"/>
                      <a:pt x="1293833" y="250623"/>
                    </a:cubicBezTo>
                    <a:cubicBezTo>
                      <a:pt x="1286734" y="245460"/>
                      <a:pt x="1280281" y="239652"/>
                      <a:pt x="1278344" y="231263"/>
                    </a:cubicBezTo>
                    <a:cubicBezTo>
                      <a:pt x="1273182" y="206094"/>
                      <a:pt x="1255112" y="190606"/>
                      <a:pt x="1239624" y="172536"/>
                    </a:cubicBezTo>
                    <a:cubicBezTo>
                      <a:pt x="1231235" y="162856"/>
                      <a:pt x="1223491" y="126071"/>
                      <a:pt x="1228008" y="114455"/>
                    </a:cubicBezTo>
                    <a:cubicBezTo>
                      <a:pt x="1240270" y="84125"/>
                      <a:pt x="1244142" y="52502"/>
                      <a:pt x="1232525" y="20235"/>
                    </a:cubicBezTo>
                    <a:cubicBezTo>
                      <a:pt x="1230589" y="15072"/>
                      <a:pt x="1228653" y="9910"/>
                      <a:pt x="1231880" y="4747"/>
                    </a:cubicBezTo>
                    <a:close/>
                    <a:moveTo>
                      <a:pt x="371235" y="0"/>
                    </a:moveTo>
                    <a:lnTo>
                      <a:pt x="401817" y="0"/>
                    </a:lnTo>
                    <a:lnTo>
                      <a:pt x="431009" y="20235"/>
                    </a:lnTo>
                    <a:cubicBezTo>
                      <a:pt x="413585" y="25398"/>
                      <a:pt x="395515" y="35723"/>
                      <a:pt x="384544" y="11846"/>
                    </a:cubicBezTo>
                    <a:close/>
                    <a:moveTo>
                      <a:pt x="1377" y="0"/>
                    </a:moveTo>
                    <a:lnTo>
                      <a:pt x="120887" y="0"/>
                    </a:lnTo>
                    <a:lnTo>
                      <a:pt x="126407" y="24753"/>
                    </a:lnTo>
                    <a:cubicBezTo>
                      <a:pt x="131570" y="38305"/>
                      <a:pt x="141895" y="44758"/>
                      <a:pt x="158674" y="44113"/>
                    </a:cubicBezTo>
                    <a:cubicBezTo>
                      <a:pt x="185778" y="42823"/>
                      <a:pt x="203202" y="32497"/>
                      <a:pt x="210302" y="4747"/>
                    </a:cubicBezTo>
                    <a:lnTo>
                      <a:pt x="215076" y="0"/>
                    </a:lnTo>
                    <a:lnTo>
                      <a:pt x="258656" y="0"/>
                    </a:lnTo>
                    <a:lnTo>
                      <a:pt x="256766" y="5393"/>
                    </a:lnTo>
                    <a:cubicBezTo>
                      <a:pt x="245795" y="29916"/>
                      <a:pt x="236115" y="55084"/>
                      <a:pt x="223853" y="78962"/>
                    </a:cubicBezTo>
                    <a:cubicBezTo>
                      <a:pt x="216109" y="93804"/>
                      <a:pt x="223853" y="92514"/>
                      <a:pt x="233534" y="92514"/>
                    </a:cubicBezTo>
                    <a:cubicBezTo>
                      <a:pt x="245795" y="92514"/>
                      <a:pt x="258702" y="91223"/>
                      <a:pt x="270964" y="93159"/>
                    </a:cubicBezTo>
                    <a:cubicBezTo>
                      <a:pt x="286452" y="95741"/>
                      <a:pt x="297422" y="102194"/>
                      <a:pt x="290969" y="121554"/>
                    </a:cubicBezTo>
                    <a:cubicBezTo>
                      <a:pt x="287097" y="133816"/>
                      <a:pt x="286452" y="147368"/>
                      <a:pt x="281934" y="159629"/>
                    </a:cubicBezTo>
                    <a:cubicBezTo>
                      <a:pt x="274190" y="180280"/>
                      <a:pt x="286452" y="193187"/>
                      <a:pt x="298068" y="206740"/>
                    </a:cubicBezTo>
                    <a:cubicBezTo>
                      <a:pt x="309039" y="219647"/>
                      <a:pt x="320655" y="211257"/>
                      <a:pt x="331626" y="206094"/>
                    </a:cubicBezTo>
                    <a:cubicBezTo>
                      <a:pt x="340661" y="202222"/>
                      <a:pt x="350986" y="202222"/>
                      <a:pt x="356794" y="210612"/>
                    </a:cubicBezTo>
                    <a:cubicBezTo>
                      <a:pt x="369056" y="227391"/>
                      <a:pt x="380672" y="217710"/>
                      <a:pt x="384544" y="206740"/>
                    </a:cubicBezTo>
                    <a:cubicBezTo>
                      <a:pt x="394224" y="178345"/>
                      <a:pt x="420038" y="176408"/>
                      <a:pt x="441334" y="166728"/>
                    </a:cubicBezTo>
                    <a:cubicBezTo>
                      <a:pt x="447788" y="166728"/>
                      <a:pt x="449723" y="168019"/>
                      <a:pt x="448433" y="173182"/>
                    </a:cubicBezTo>
                    <a:cubicBezTo>
                      <a:pt x="451660" y="186734"/>
                      <a:pt x="460049" y="182862"/>
                      <a:pt x="464567" y="176408"/>
                    </a:cubicBezTo>
                    <a:cubicBezTo>
                      <a:pt x="476828" y="160920"/>
                      <a:pt x="487153" y="171891"/>
                      <a:pt x="495543" y="178990"/>
                    </a:cubicBezTo>
                    <a:cubicBezTo>
                      <a:pt x="514258" y="194478"/>
                      <a:pt x="534909" y="197059"/>
                      <a:pt x="556850" y="189961"/>
                    </a:cubicBezTo>
                    <a:cubicBezTo>
                      <a:pt x="565885" y="186734"/>
                      <a:pt x="572339" y="184152"/>
                      <a:pt x="579438" y="195769"/>
                    </a:cubicBezTo>
                    <a:cubicBezTo>
                      <a:pt x="586536" y="207385"/>
                      <a:pt x="600734" y="213838"/>
                      <a:pt x="609768" y="224164"/>
                    </a:cubicBezTo>
                    <a:cubicBezTo>
                      <a:pt x="634937" y="253204"/>
                      <a:pt x="663977" y="269983"/>
                      <a:pt x="702698" y="278372"/>
                    </a:cubicBezTo>
                    <a:cubicBezTo>
                      <a:pt x="734320" y="284826"/>
                      <a:pt x="754971" y="330646"/>
                      <a:pt x="749808" y="358395"/>
                    </a:cubicBezTo>
                    <a:cubicBezTo>
                      <a:pt x="747872" y="363558"/>
                      <a:pt x="745936" y="368075"/>
                      <a:pt x="742709" y="371947"/>
                    </a:cubicBezTo>
                    <a:cubicBezTo>
                      <a:pt x="733029" y="381627"/>
                      <a:pt x="746581" y="391953"/>
                      <a:pt x="741418" y="400988"/>
                    </a:cubicBezTo>
                    <a:cubicBezTo>
                      <a:pt x="745290" y="406150"/>
                      <a:pt x="750453" y="402924"/>
                      <a:pt x="754971" y="402924"/>
                    </a:cubicBezTo>
                    <a:cubicBezTo>
                      <a:pt x="770459" y="397761"/>
                      <a:pt x="780139" y="375820"/>
                      <a:pt x="801436" y="386145"/>
                    </a:cubicBezTo>
                    <a:cubicBezTo>
                      <a:pt x="823377" y="392598"/>
                      <a:pt x="836284" y="418412"/>
                      <a:pt x="860807" y="417122"/>
                    </a:cubicBezTo>
                    <a:cubicBezTo>
                      <a:pt x="891138" y="415831"/>
                      <a:pt x="915016" y="426156"/>
                      <a:pt x="933086" y="450034"/>
                    </a:cubicBezTo>
                    <a:cubicBezTo>
                      <a:pt x="940830" y="460359"/>
                      <a:pt x="960190" y="450034"/>
                      <a:pt x="964707" y="468749"/>
                    </a:cubicBezTo>
                    <a:cubicBezTo>
                      <a:pt x="969225" y="488109"/>
                      <a:pt x="971806" y="506824"/>
                      <a:pt x="962126" y="524893"/>
                    </a:cubicBezTo>
                    <a:cubicBezTo>
                      <a:pt x="950510" y="546835"/>
                      <a:pt x="933731" y="564905"/>
                      <a:pt x="921469" y="586201"/>
                    </a:cubicBezTo>
                    <a:cubicBezTo>
                      <a:pt x="914370" y="598463"/>
                      <a:pt x="912435" y="608788"/>
                      <a:pt x="913725" y="620404"/>
                    </a:cubicBezTo>
                    <a:cubicBezTo>
                      <a:pt x="918888" y="662997"/>
                      <a:pt x="909208" y="702363"/>
                      <a:pt x="892429" y="740438"/>
                    </a:cubicBezTo>
                    <a:cubicBezTo>
                      <a:pt x="888557" y="748182"/>
                      <a:pt x="882749" y="759798"/>
                      <a:pt x="869842" y="757863"/>
                    </a:cubicBezTo>
                    <a:cubicBezTo>
                      <a:pt x="847900" y="755281"/>
                      <a:pt x="834348" y="772060"/>
                      <a:pt x="818860" y="781740"/>
                    </a:cubicBezTo>
                    <a:cubicBezTo>
                      <a:pt x="808534" y="788193"/>
                      <a:pt x="797564" y="801100"/>
                      <a:pt x="801436" y="814653"/>
                    </a:cubicBezTo>
                    <a:cubicBezTo>
                      <a:pt x="809825" y="846274"/>
                      <a:pt x="791755" y="870797"/>
                      <a:pt x="782075" y="897257"/>
                    </a:cubicBezTo>
                    <a:cubicBezTo>
                      <a:pt x="775622" y="915971"/>
                      <a:pt x="763360" y="932750"/>
                      <a:pt x="753680" y="950175"/>
                    </a:cubicBezTo>
                    <a:cubicBezTo>
                      <a:pt x="749808" y="957273"/>
                      <a:pt x="744645" y="963082"/>
                      <a:pt x="735611" y="963082"/>
                    </a:cubicBezTo>
                    <a:cubicBezTo>
                      <a:pt x="728512" y="957273"/>
                      <a:pt x="719477" y="963727"/>
                      <a:pt x="712378" y="958564"/>
                    </a:cubicBezTo>
                    <a:cubicBezTo>
                      <a:pt x="707216" y="956628"/>
                      <a:pt x="700762" y="950820"/>
                      <a:pt x="702698" y="963082"/>
                    </a:cubicBezTo>
                    <a:cubicBezTo>
                      <a:pt x="705925" y="969535"/>
                      <a:pt x="713023" y="973407"/>
                      <a:pt x="712378" y="981151"/>
                    </a:cubicBezTo>
                    <a:cubicBezTo>
                      <a:pt x="708506" y="986959"/>
                      <a:pt x="703344" y="985668"/>
                      <a:pt x="698181" y="983733"/>
                    </a:cubicBezTo>
                    <a:cubicBezTo>
                      <a:pt x="638164" y="963082"/>
                      <a:pt x="579438" y="939849"/>
                      <a:pt x="523938" y="909518"/>
                    </a:cubicBezTo>
                    <a:cubicBezTo>
                      <a:pt x="509741" y="901774"/>
                      <a:pt x="509741" y="889513"/>
                      <a:pt x="503287" y="879187"/>
                    </a:cubicBezTo>
                    <a:cubicBezTo>
                      <a:pt x="487799" y="875315"/>
                      <a:pt x="493607" y="861763"/>
                      <a:pt x="492962" y="852083"/>
                    </a:cubicBezTo>
                    <a:cubicBezTo>
                      <a:pt x="492316" y="806263"/>
                      <a:pt x="489735" y="761089"/>
                      <a:pt x="481991" y="715915"/>
                    </a:cubicBezTo>
                    <a:cubicBezTo>
                      <a:pt x="478119" y="693973"/>
                      <a:pt x="467793" y="674613"/>
                      <a:pt x="447142" y="666869"/>
                    </a:cubicBezTo>
                    <a:cubicBezTo>
                      <a:pt x="397451" y="648154"/>
                      <a:pt x="378091" y="604916"/>
                      <a:pt x="358730" y="562323"/>
                    </a:cubicBezTo>
                    <a:cubicBezTo>
                      <a:pt x="345824" y="534574"/>
                      <a:pt x="333562" y="507470"/>
                      <a:pt x="314201" y="483592"/>
                    </a:cubicBezTo>
                    <a:cubicBezTo>
                      <a:pt x="302585" y="469394"/>
                      <a:pt x="298068" y="451324"/>
                      <a:pt x="310329" y="433900"/>
                    </a:cubicBezTo>
                    <a:cubicBezTo>
                      <a:pt x="314201" y="428738"/>
                      <a:pt x="316783" y="423575"/>
                      <a:pt x="312911" y="416476"/>
                    </a:cubicBezTo>
                    <a:cubicBezTo>
                      <a:pt x="300004" y="390017"/>
                      <a:pt x="312911" y="368720"/>
                      <a:pt x="327754" y="348069"/>
                    </a:cubicBezTo>
                    <a:cubicBezTo>
                      <a:pt x="344533" y="324837"/>
                      <a:pt x="363247" y="302895"/>
                      <a:pt x="358085" y="270628"/>
                    </a:cubicBezTo>
                    <a:cubicBezTo>
                      <a:pt x="356149" y="258367"/>
                      <a:pt x="353568" y="246105"/>
                      <a:pt x="348405" y="234489"/>
                    </a:cubicBezTo>
                    <a:cubicBezTo>
                      <a:pt x="343887" y="223519"/>
                      <a:pt x="336789" y="220937"/>
                      <a:pt x="331626" y="233844"/>
                    </a:cubicBezTo>
                    <a:cubicBezTo>
                      <a:pt x="324527" y="249977"/>
                      <a:pt x="315492" y="248687"/>
                      <a:pt x="304522" y="239007"/>
                    </a:cubicBezTo>
                    <a:cubicBezTo>
                      <a:pt x="293550" y="229972"/>
                      <a:pt x="281289" y="224164"/>
                      <a:pt x="269673" y="216419"/>
                    </a:cubicBezTo>
                    <a:cubicBezTo>
                      <a:pt x="247731" y="202222"/>
                      <a:pt x="245150" y="178345"/>
                      <a:pt x="233534" y="158984"/>
                    </a:cubicBezTo>
                    <a:cubicBezTo>
                      <a:pt x="227725" y="149950"/>
                      <a:pt x="221918" y="144141"/>
                      <a:pt x="211592" y="140915"/>
                    </a:cubicBezTo>
                    <a:cubicBezTo>
                      <a:pt x="189005" y="133816"/>
                      <a:pt x="166418" y="124136"/>
                      <a:pt x="152221" y="102194"/>
                    </a:cubicBezTo>
                    <a:cubicBezTo>
                      <a:pt x="147703" y="95741"/>
                      <a:pt x="141249" y="89287"/>
                      <a:pt x="132860" y="92514"/>
                    </a:cubicBezTo>
                    <a:cubicBezTo>
                      <a:pt x="108982" y="100903"/>
                      <a:pt x="90268" y="89287"/>
                      <a:pt x="72198" y="77671"/>
                    </a:cubicBezTo>
                    <a:cubicBezTo>
                      <a:pt x="50901" y="64764"/>
                      <a:pt x="30251" y="51212"/>
                      <a:pt x="12181" y="33788"/>
                    </a:cubicBezTo>
                    <a:cubicBezTo>
                      <a:pt x="6696" y="28302"/>
                      <a:pt x="2178" y="22494"/>
                      <a:pt x="0" y="1604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834325C-F5B3-49FE-9AFC-2588F05642BD}"/>
              </a:ext>
            </a:extLst>
          </p:cNvPr>
          <p:cNvGrpSpPr/>
          <p:nvPr/>
        </p:nvGrpSpPr>
        <p:grpSpPr>
          <a:xfrm>
            <a:off x="6463286" y="1162948"/>
            <a:ext cx="2107020" cy="3091820"/>
            <a:chOff x="5398802" y="1137810"/>
            <a:chExt cx="2477694" cy="363574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2319004-B078-4259-A119-08ED311780DE}"/>
                </a:ext>
              </a:extLst>
            </p:cNvPr>
            <p:cNvSpPr/>
            <p:nvPr/>
          </p:nvSpPr>
          <p:spPr>
            <a:xfrm>
              <a:off x="5689007" y="2245092"/>
              <a:ext cx="891659" cy="1473602"/>
            </a:xfrm>
            <a:custGeom>
              <a:avLst/>
              <a:gdLst>
                <a:gd name="connsiteX0" fmla="*/ 427503 w 891659"/>
                <a:gd name="connsiteY0" fmla="*/ 223 h 1473602"/>
                <a:gd name="connsiteX1" fmla="*/ 492271 w 891659"/>
                <a:gd name="connsiteY1" fmla="*/ 20312 h 1473602"/>
                <a:gd name="connsiteX2" fmla="*/ 516618 w 891659"/>
                <a:gd name="connsiteY2" fmla="*/ 176145 h 1473602"/>
                <a:gd name="connsiteX3" fmla="*/ 480851 w 891659"/>
                <a:gd name="connsiteY3" fmla="*/ 229261 h 1473602"/>
                <a:gd name="connsiteX4" fmla="*/ 496141 w 891659"/>
                <a:gd name="connsiteY4" fmla="*/ 278890 h 1473602"/>
                <a:gd name="connsiteX5" fmla="*/ 563008 w 891659"/>
                <a:gd name="connsiteY5" fmla="*/ 292999 h 1473602"/>
                <a:gd name="connsiteX6" fmla="*/ 860674 w 891659"/>
                <a:gd name="connsiteY6" fmla="*/ 293686 h 1473602"/>
                <a:gd name="connsiteX7" fmla="*/ 872148 w 891659"/>
                <a:gd name="connsiteY7" fmla="*/ 293843 h 1473602"/>
                <a:gd name="connsiteX8" fmla="*/ 876672 w 891659"/>
                <a:gd name="connsiteY8" fmla="*/ 293848 h 1473602"/>
                <a:gd name="connsiteX9" fmla="*/ 878220 w 891659"/>
                <a:gd name="connsiteY9" fmla="*/ 294334 h 1473602"/>
                <a:gd name="connsiteX10" fmla="*/ 885321 w 891659"/>
                <a:gd name="connsiteY10" fmla="*/ 296115 h 1473602"/>
                <a:gd name="connsiteX11" fmla="*/ 885480 w 891659"/>
                <a:gd name="connsiteY11" fmla="*/ 296609 h 1473602"/>
                <a:gd name="connsiteX12" fmla="*/ 887511 w 891659"/>
                <a:gd name="connsiteY12" fmla="*/ 297246 h 1473602"/>
                <a:gd name="connsiteX13" fmla="*/ 890918 w 891659"/>
                <a:gd name="connsiteY13" fmla="*/ 307766 h 1473602"/>
                <a:gd name="connsiteX14" fmla="*/ 891659 w 891659"/>
                <a:gd name="connsiteY14" fmla="*/ 666865 h 1473602"/>
                <a:gd name="connsiteX15" fmla="*/ 842305 w 891659"/>
                <a:gd name="connsiteY15" fmla="*/ 691624 h 1473602"/>
                <a:gd name="connsiteX16" fmla="*/ 791165 w 891659"/>
                <a:gd name="connsiteY16" fmla="*/ 653414 h 1473602"/>
                <a:gd name="connsiteX17" fmla="*/ 699703 w 891659"/>
                <a:gd name="connsiteY17" fmla="*/ 637850 h 1473602"/>
                <a:gd name="connsiteX18" fmla="*/ 609804 w 891659"/>
                <a:gd name="connsiteY18" fmla="*/ 712102 h 1473602"/>
                <a:gd name="connsiteX19" fmla="*/ 600801 w 891659"/>
                <a:gd name="connsiteY19" fmla="*/ 743917 h 1473602"/>
                <a:gd name="connsiteX20" fmla="*/ 616695 w 891659"/>
                <a:gd name="connsiteY20" fmla="*/ 848143 h 1473602"/>
                <a:gd name="connsiteX21" fmla="*/ 805714 w 891659"/>
                <a:gd name="connsiteY21" fmla="*/ 882620 h 1473602"/>
                <a:gd name="connsiteX22" fmla="*/ 844748 w 891659"/>
                <a:gd name="connsiteY22" fmla="*/ 855225 h 1473602"/>
                <a:gd name="connsiteX23" fmla="*/ 887240 w 891659"/>
                <a:gd name="connsiteY23" fmla="*/ 868621 h 1473602"/>
                <a:gd name="connsiteX24" fmla="*/ 891028 w 891659"/>
                <a:gd name="connsiteY24" fmla="*/ 921023 h 1473602"/>
                <a:gd name="connsiteX25" fmla="*/ 890973 w 891659"/>
                <a:gd name="connsiteY25" fmla="*/ 1152590 h 1473602"/>
                <a:gd name="connsiteX26" fmla="*/ 863304 w 891659"/>
                <a:gd name="connsiteY26" fmla="*/ 1182785 h 1473602"/>
                <a:gd name="connsiteX27" fmla="*/ 555756 w 891659"/>
                <a:gd name="connsiteY27" fmla="*/ 1182565 h 1473602"/>
                <a:gd name="connsiteX28" fmla="*/ 491688 w 891659"/>
                <a:gd name="connsiteY28" fmla="*/ 1210536 h 1473602"/>
                <a:gd name="connsiteX29" fmla="*/ 528196 w 891659"/>
                <a:gd name="connsiteY29" fmla="*/ 1308395 h 1473602"/>
                <a:gd name="connsiteX30" fmla="*/ 546203 w 891659"/>
                <a:gd name="connsiteY30" fmla="*/ 1377815 h 1473602"/>
                <a:gd name="connsiteX31" fmla="*/ 351337 w 891659"/>
                <a:gd name="connsiteY31" fmla="*/ 1452012 h 1473602"/>
                <a:gd name="connsiteX32" fmla="*/ 313209 w 891659"/>
                <a:gd name="connsiteY32" fmla="*/ 1335213 h 1473602"/>
                <a:gd name="connsiteX33" fmla="*/ 360670 w 891659"/>
                <a:gd name="connsiteY33" fmla="*/ 1260770 h 1473602"/>
                <a:gd name="connsiteX34" fmla="*/ 352627 w 891659"/>
                <a:gd name="connsiteY34" fmla="*/ 1197360 h 1473602"/>
                <a:gd name="connsiteX35" fmla="*/ 272995 w 891659"/>
                <a:gd name="connsiteY35" fmla="*/ 1183471 h 1473602"/>
                <a:gd name="connsiteX36" fmla="*/ 20567 w 891659"/>
                <a:gd name="connsiteY36" fmla="*/ 1182428 h 1473602"/>
                <a:gd name="connsiteX37" fmla="*/ 336 w 891659"/>
                <a:gd name="connsiteY37" fmla="*/ 1162636 h 1473602"/>
                <a:gd name="connsiteX38" fmla="*/ 7 w 891659"/>
                <a:gd name="connsiteY38" fmla="*/ 303182 h 1473602"/>
                <a:gd name="connsiteX39" fmla="*/ 11206 w 891659"/>
                <a:gd name="connsiteY39" fmla="*/ 292009 h 1473602"/>
                <a:gd name="connsiteX40" fmla="*/ 209679 w 891659"/>
                <a:gd name="connsiteY40" fmla="*/ 292594 h 1473602"/>
                <a:gd name="connsiteX41" fmla="*/ 231057 w 891659"/>
                <a:gd name="connsiteY41" fmla="*/ 292640 h 1473602"/>
                <a:gd name="connsiteX42" fmla="*/ 308137 w 891659"/>
                <a:gd name="connsiteY42" fmla="*/ 289678 h 1473602"/>
                <a:gd name="connsiteX43" fmla="*/ 361225 w 891659"/>
                <a:gd name="connsiteY43" fmla="*/ 260306 h 1473602"/>
                <a:gd name="connsiteX44" fmla="*/ 362927 w 891659"/>
                <a:gd name="connsiteY44" fmla="*/ 231924 h 1473602"/>
                <a:gd name="connsiteX45" fmla="*/ 326611 w 891659"/>
                <a:gd name="connsiteY45" fmla="*/ 174553 h 1473602"/>
                <a:gd name="connsiteX46" fmla="*/ 310250 w 891659"/>
                <a:gd name="connsiteY46" fmla="*/ 75460 h 1473602"/>
                <a:gd name="connsiteX47" fmla="*/ 362323 w 891659"/>
                <a:gd name="connsiteY47" fmla="*/ 13752 h 1473602"/>
                <a:gd name="connsiteX48" fmla="*/ 427503 w 891659"/>
                <a:gd name="connsiteY48" fmla="*/ 223 h 1473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91659" h="1473602">
                  <a:moveTo>
                    <a:pt x="427503" y="223"/>
                  </a:moveTo>
                  <a:cubicBezTo>
                    <a:pt x="449106" y="1517"/>
                    <a:pt x="470640" y="8413"/>
                    <a:pt x="492271" y="20312"/>
                  </a:cubicBezTo>
                  <a:cubicBezTo>
                    <a:pt x="540033" y="46610"/>
                    <a:pt x="558864" y="130359"/>
                    <a:pt x="516618" y="176145"/>
                  </a:cubicBezTo>
                  <a:cubicBezTo>
                    <a:pt x="502180" y="191792"/>
                    <a:pt x="489965" y="209607"/>
                    <a:pt x="480851" y="229261"/>
                  </a:cubicBezTo>
                  <a:cubicBezTo>
                    <a:pt x="472891" y="246445"/>
                    <a:pt x="479067" y="271341"/>
                    <a:pt x="496141" y="278890"/>
                  </a:cubicBezTo>
                  <a:cubicBezTo>
                    <a:pt x="519391" y="289211"/>
                    <a:pt x="536767" y="293383"/>
                    <a:pt x="563008" y="292999"/>
                  </a:cubicBezTo>
                  <a:cubicBezTo>
                    <a:pt x="603634" y="292423"/>
                    <a:pt x="857545" y="293768"/>
                    <a:pt x="860674" y="293686"/>
                  </a:cubicBezTo>
                  <a:lnTo>
                    <a:pt x="872148" y="293843"/>
                  </a:lnTo>
                  <a:lnTo>
                    <a:pt x="876672" y="293848"/>
                  </a:lnTo>
                  <a:lnTo>
                    <a:pt x="878220" y="294334"/>
                  </a:lnTo>
                  <a:lnTo>
                    <a:pt x="885321" y="296115"/>
                  </a:lnTo>
                  <a:lnTo>
                    <a:pt x="885480" y="296609"/>
                  </a:lnTo>
                  <a:lnTo>
                    <a:pt x="887511" y="297246"/>
                  </a:lnTo>
                  <a:cubicBezTo>
                    <a:pt x="889813" y="299531"/>
                    <a:pt x="890877" y="303004"/>
                    <a:pt x="890918" y="307766"/>
                  </a:cubicBezTo>
                  <a:cubicBezTo>
                    <a:pt x="891083" y="322396"/>
                    <a:pt x="891659" y="616769"/>
                    <a:pt x="891659" y="666865"/>
                  </a:cubicBezTo>
                  <a:cubicBezTo>
                    <a:pt x="891659" y="684707"/>
                    <a:pt x="863907" y="708726"/>
                    <a:pt x="842305" y="691624"/>
                  </a:cubicBezTo>
                  <a:cubicBezTo>
                    <a:pt x="825285" y="678833"/>
                    <a:pt x="808596" y="665602"/>
                    <a:pt x="791165" y="653414"/>
                  </a:cubicBezTo>
                  <a:cubicBezTo>
                    <a:pt x="763277" y="633925"/>
                    <a:pt x="731435" y="630549"/>
                    <a:pt x="699703" y="637850"/>
                  </a:cubicBezTo>
                  <a:cubicBezTo>
                    <a:pt x="658198" y="647430"/>
                    <a:pt x="626659" y="671504"/>
                    <a:pt x="609804" y="712102"/>
                  </a:cubicBezTo>
                  <a:cubicBezTo>
                    <a:pt x="606071" y="722505"/>
                    <a:pt x="601954" y="732799"/>
                    <a:pt x="600801" y="743917"/>
                  </a:cubicBezTo>
                  <a:cubicBezTo>
                    <a:pt x="595393" y="780287"/>
                    <a:pt x="599017" y="813941"/>
                    <a:pt x="616695" y="848143"/>
                  </a:cubicBezTo>
                  <a:cubicBezTo>
                    <a:pt x="649140" y="910839"/>
                    <a:pt x="750814" y="936889"/>
                    <a:pt x="805714" y="882620"/>
                  </a:cubicBezTo>
                  <a:cubicBezTo>
                    <a:pt x="816886" y="871558"/>
                    <a:pt x="830556" y="862664"/>
                    <a:pt x="844748" y="855225"/>
                  </a:cubicBezTo>
                  <a:cubicBezTo>
                    <a:pt x="863001" y="845673"/>
                    <a:pt x="879938" y="849790"/>
                    <a:pt x="887240" y="868621"/>
                  </a:cubicBezTo>
                  <a:cubicBezTo>
                    <a:pt x="893855" y="885695"/>
                    <a:pt x="891055" y="902466"/>
                    <a:pt x="891028" y="921023"/>
                  </a:cubicBezTo>
                  <a:cubicBezTo>
                    <a:pt x="890918" y="998211"/>
                    <a:pt x="891083" y="1075400"/>
                    <a:pt x="890973" y="1152590"/>
                  </a:cubicBezTo>
                  <a:cubicBezTo>
                    <a:pt x="890946" y="1180753"/>
                    <a:pt x="890726" y="1180753"/>
                    <a:pt x="863304" y="1182785"/>
                  </a:cubicBezTo>
                  <a:cubicBezTo>
                    <a:pt x="856386" y="1182812"/>
                    <a:pt x="617600" y="1182565"/>
                    <a:pt x="555756" y="1182565"/>
                  </a:cubicBezTo>
                  <a:cubicBezTo>
                    <a:pt x="532424" y="1182565"/>
                    <a:pt x="508515" y="1189674"/>
                    <a:pt x="491688" y="1210536"/>
                  </a:cubicBezTo>
                  <a:cubicBezTo>
                    <a:pt x="466956" y="1241253"/>
                    <a:pt x="509887" y="1284459"/>
                    <a:pt x="528196" y="1308395"/>
                  </a:cubicBezTo>
                  <a:cubicBezTo>
                    <a:pt x="543321" y="1328159"/>
                    <a:pt x="549579" y="1353220"/>
                    <a:pt x="546203" y="1377815"/>
                  </a:cubicBezTo>
                  <a:cubicBezTo>
                    <a:pt x="533933" y="1467604"/>
                    <a:pt x="420950" y="1498760"/>
                    <a:pt x="351337" y="1452012"/>
                  </a:cubicBezTo>
                  <a:cubicBezTo>
                    <a:pt x="315186" y="1427719"/>
                    <a:pt x="300143" y="1376333"/>
                    <a:pt x="313209" y="1335213"/>
                  </a:cubicBezTo>
                  <a:cubicBezTo>
                    <a:pt x="322459" y="1306171"/>
                    <a:pt x="347110" y="1287258"/>
                    <a:pt x="360670" y="1260770"/>
                  </a:cubicBezTo>
                  <a:cubicBezTo>
                    <a:pt x="371896" y="1238864"/>
                    <a:pt x="376783" y="1210976"/>
                    <a:pt x="352627" y="1197360"/>
                  </a:cubicBezTo>
                  <a:cubicBezTo>
                    <a:pt x="328773" y="1183938"/>
                    <a:pt x="299512" y="1183718"/>
                    <a:pt x="272995" y="1183471"/>
                  </a:cubicBezTo>
                  <a:cubicBezTo>
                    <a:pt x="188861" y="1182675"/>
                    <a:pt x="104700" y="1182702"/>
                    <a:pt x="20567" y="1182428"/>
                  </a:cubicBezTo>
                  <a:cubicBezTo>
                    <a:pt x="391" y="1182345"/>
                    <a:pt x="336" y="1182400"/>
                    <a:pt x="336" y="1162636"/>
                  </a:cubicBezTo>
                  <a:cubicBezTo>
                    <a:pt x="336" y="898514"/>
                    <a:pt x="336" y="319157"/>
                    <a:pt x="7" y="303182"/>
                  </a:cubicBezTo>
                  <a:cubicBezTo>
                    <a:pt x="-158" y="294891"/>
                    <a:pt x="2861" y="291296"/>
                    <a:pt x="11206" y="292009"/>
                  </a:cubicBezTo>
                  <a:cubicBezTo>
                    <a:pt x="12476" y="292121"/>
                    <a:pt x="95502" y="292342"/>
                    <a:pt x="209679" y="292594"/>
                  </a:cubicBezTo>
                  <a:lnTo>
                    <a:pt x="231057" y="292640"/>
                  </a:lnTo>
                  <a:lnTo>
                    <a:pt x="308137" y="289678"/>
                  </a:lnTo>
                  <a:cubicBezTo>
                    <a:pt x="327709" y="283310"/>
                    <a:pt x="349010" y="280400"/>
                    <a:pt x="361225" y="260306"/>
                  </a:cubicBezTo>
                  <a:cubicBezTo>
                    <a:pt x="366989" y="250809"/>
                    <a:pt x="367016" y="241696"/>
                    <a:pt x="362927" y="231924"/>
                  </a:cubicBezTo>
                  <a:cubicBezTo>
                    <a:pt x="354061" y="210759"/>
                    <a:pt x="340418" y="192423"/>
                    <a:pt x="326611" y="174553"/>
                  </a:cubicBezTo>
                  <a:cubicBezTo>
                    <a:pt x="305008" y="146610"/>
                    <a:pt x="301000" y="109168"/>
                    <a:pt x="310250" y="75460"/>
                  </a:cubicBezTo>
                  <a:cubicBezTo>
                    <a:pt x="317909" y="47570"/>
                    <a:pt x="336410" y="26187"/>
                    <a:pt x="362323" y="13752"/>
                  </a:cubicBezTo>
                  <a:cubicBezTo>
                    <a:pt x="384228" y="3239"/>
                    <a:pt x="405900" y="-1071"/>
                    <a:pt x="427503" y="223"/>
                  </a:cubicBezTo>
                  <a:close/>
                </a:path>
              </a:pathLst>
            </a:custGeom>
            <a:solidFill>
              <a:schemeClr val="accent2"/>
            </a:solidFill>
            <a:ln w="38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4" name="Graphic 173">
              <a:extLst>
                <a:ext uri="{FF2B5EF4-FFF2-40B4-BE49-F238E27FC236}">
                  <a16:creationId xmlns:a16="http://schemas.microsoft.com/office/drawing/2014/main" id="{A0526B02-4461-430D-9BC3-0244313E047A}"/>
                </a:ext>
              </a:extLst>
            </p:cNvPr>
            <p:cNvSpPr/>
            <p:nvPr/>
          </p:nvSpPr>
          <p:spPr>
            <a:xfrm>
              <a:off x="6717680" y="3498688"/>
              <a:ext cx="1158816" cy="1274866"/>
            </a:xfrm>
            <a:custGeom>
              <a:avLst/>
              <a:gdLst>
                <a:gd name="connsiteX0" fmla="*/ 1603222 w 1613203"/>
                <a:gd name="connsiteY0" fmla="*/ 631413 h 1774759"/>
                <a:gd name="connsiteX1" fmla="*/ 1184137 w 1613203"/>
                <a:gd name="connsiteY1" fmla="*/ 457771 h 1774759"/>
                <a:gd name="connsiteX2" fmla="*/ 1101252 w 1613203"/>
                <a:gd name="connsiteY2" fmla="*/ 382262 h 1774759"/>
                <a:gd name="connsiteX3" fmla="*/ 1125403 w 1613203"/>
                <a:gd name="connsiteY3" fmla="*/ 333846 h 1774759"/>
                <a:gd name="connsiteX4" fmla="*/ 1193231 w 1613203"/>
                <a:gd name="connsiteY4" fmla="*/ 287951 h 1774759"/>
                <a:gd name="connsiteX5" fmla="*/ 1193231 w 1613203"/>
                <a:gd name="connsiteY5" fmla="*/ 287951 h 1774759"/>
                <a:gd name="connsiteX6" fmla="*/ 1193231 w 1613203"/>
                <a:gd name="connsiteY6" fmla="*/ 287951 h 1774759"/>
                <a:gd name="connsiteX7" fmla="*/ 1267098 w 1613203"/>
                <a:gd name="connsiteY7" fmla="*/ 195590 h 1774759"/>
                <a:gd name="connsiteX8" fmla="*/ 1266639 w 1613203"/>
                <a:gd name="connsiteY8" fmla="*/ 120119 h 1774759"/>
                <a:gd name="connsiteX9" fmla="*/ 1217955 w 1613203"/>
                <a:gd name="connsiteY9" fmla="*/ 49577 h 1774759"/>
                <a:gd name="connsiteX10" fmla="*/ 1135224 w 1613203"/>
                <a:gd name="connsiteY10" fmla="*/ 5785 h 1774759"/>
                <a:gd name="connsiteX11" fmla="*/ 1043244 w 1613203"/>
                <a:gd name="connsiteY11" fmla="*/ 7504 h 1774759"/>
                <a:gd name="connsiteX12" fmla="*/ 946030 w 1613203"/>
                <a:gd name="connsiteY12" fmla="*/ 104031 h 1774759"/>
                <a:gd name="connsiteX13" fmla="*/ 953902 w 1613203"/>
                <a:gd name="connsiteY13" fmla="*/ 207245 h 1774759"/>
                <a:gd name="connsiteX14" fmla="*/ 963187 w 1613203"/>
                <a:gd name="connsiteY14" fmla="*/ 292652 h 1774759"/>
                <a:gd name="connsiteX15" fmla="*/ 919892 w 1613203"/>
                <a:gd name="connsiteY15" fmla="*/ 328763 h 1774759"/>
                <a:gd name="connsiteX16" fmla="*/ 864559 w 1613203"/>
                <a:gd name="connsiteY16" fmla="*/ 323375 h 1774759"/>
                <a:gd name="connsiteX17" fmla="*/ 487967 w 1613203"/>
                <a:gd name="connsiteY17" fmla="*/ 177248 h 1774759"/>
                <a:gd name="connsiteX18" fmla="*/ 454989 w 1613203"/>
                <a:gd name="connsiteY18" fmla="*/ 191883 h 1774759"/>
                <a:gd name="connsiteX19" fmla="*/ 292582 w 1613203"/>
                <a:gd name="connsiteY19" fmla="*/ 595033 h 1774759"/>
                <a:gd name="connsiteX20" fmla="*/ 277641 w 1613203"/>
                <a:gd name="connsiteY20" fmla="*/ 653805 h 1774759"/>
                <a:gd name="connsiteX21" fmla="*/ 321548 w 1613203"/>
                <a:gd name="connsiteY21" fmla="*/ 692286 h 1774759"/>
                <a:gd name="connsiteX22" fmla="*/ 438137 w 1613203"/>
                <a:gd name="connsiteY22" fmla="*/ 667753 h 1774759"/>
                <a:gd name="connsiteX23" fmla="*/ 558814 w 1613203"/>
                <a:gd name="connsiteY23" fmla="*/ 717851 h 1774759"/>
                <a:gd name="connsiteX24" fmla="*/ 600658 w 1613203"/>
                <a:gd name="connsiteY24" fmla="*/ 914000 h 1774759"/>
                <a:gd name="connsiteX25" fmla="*/ 523773 w 1613203"/>
                <a:gd name="connsiteY25" fmla="*/ 1017864 h 1774759"/>
                <a:gd name="connsiteX26" fmla="*/ 523773 w 1613203"/>
                <a:gd name="connsiteY26" fmla="*/ 1017864 h 1774759"/>
                <a:gd name="connsiteX27" fmla="*/ 384524 w 1613203"/>
                <a:gd name="connsiteY27" fmla="*/ 1044078 h 1774759"/>
                <a:gd name="connsiteX28" fmla="*/ 270763 w 1613203"/>
                <a:gd name="connsiteY28" fmla="*/ 959779 h 1774759"/>
                <a:gd name="connsiteX29" fmla="*/ 240612 w 1613203"/>
                <a:gd name="connsiteY29" fmla="*/ 896192 h 1774759"/>
                <a:gd name="connsiteX30" fmla="*/ 180426 w 1613203"/>
                <a:gd name="connsiteY30" fmla="*/ 901619 h 1774759"/>
                <a:gd name="connsiteX31" fmla="*/ 1588 w 1613203"/>
                <a:gd name="connsiteY31" fmla="*/ 1301750 h 1774759"/>
                <a:gd name="connsiteX32" fmla="*/ 10759 w 1613203"/>
                <a:gd name="connsiteY32" fmla="*/ 1321162 h 1774759"/>
                <a:gd name="connsiteX33" fmla="*/ 1113022 w 1613203"/>
                <a:gd name="connsiteY33" fmla="*/ 1771162 h 1774759"/>
                <a:gd name="connsiteX34" fmla="*/ 1157617 w 1613203"/>
                <a:gd name="connsiteY34" fmla="*/ 1753164 h 1774759"/>
                <a:gd name="connsiteX35" fmla="*/ 1610291 w 1613203"/>
                <a:gd name="connsiteY35" fmla="*/ 654761 h 1774759"/>
                <a:gd name="connsiteX36" fmla="*/ 1603222 w 1613203"/>
                <a:gd name="connsiteY36" fmla="*/ 631413 h 177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613203" h="1774759">
                  <a:moveTo>
                    <a:pt x="1603222" y="631413"/>
                  </a:moveTo>
                  <a:cubicBezTo>
                    <a:pt x="1582281" y="625642"/>
                    <a:pt x="1237597" y="483221"/>
                    <a:pt x="1184137" y="457771"/>
                  </a:cubicBezTo>
                  <a:cubicBezTo>
                    <a:pt x="1149019" y="441034"/>
                    <a:pt x="1115162" y="422615"/>
                    <a:pt x="1101252" y="382262"/>
                  </a:cubicBezTo>
                  <a:cubicBezTo>
                    <a:pt x="1099074" y="361741"/>
                    <a:pt x="1113175" y="346532"/>
                    <a:pt x="1125403" y="333846"/>
                  </a:cubicBezTo>
                  <a:cubicBezTo>
                    <a:pt x="1144624" y="313822"/>
                    <a:pt x="1168393" y="299950"/>
                    <a:pt x="1193231" y="287951"/>
                  </a:cubicBezTo>
                  <a:cubicBezTo>
                    <a:pt x="1193231" y="287951"/>
                    <a:pt x="1193231" y="287951"/>
                    <a:pt x="1193231" y="287951"/>
                  </a:cubicBezTo>
                  <a:cubicBezTo>
                    <a:pt x="1193231" y="287951"/>
                    <a:pt x="1193231" y="287951"/>
                    <a:pt x="1193231" y="287951"/>
                  </a:cubicBezTo>
                  <a:cubicBezTo>
                    <a:pt x="1234043" y="270106"/>
                    <a:pt x="1257009" y="236516"/>
                    <a:pt x="1267098" y="195590"/>
                  </a:cubicBezTo>
                  <a:cubicBezTo>
                    <a:pt x="1273021" y="171477"/>
                    <a:pt x="1272983" y="144461"/>
                    <a:pt x="1266639" y="120119"/>
                  </a:cubicBezTo>
                  <a:cubicBezTo>
                    <a:pt x="1259226" y="91650"/>
                    <a:pt x="1239431" y="70289"/>
                    <a:pt x="1217955" y="49577"/>
                  </a:cubicBezTo>
                  <a:cubicBezTo>
                    <a:pt x="1193958" y="26458"/>
                    <a:pt x="1165603" y="13695"/>
                    <a:pt x="1135224" y="5785"/>
                  </a:cubicBezTo>
                  <a:cubicBezTo>
                    <a:pt x="1105150" y="-2011"/>
                    <a:pt x="1073815" y="-2393"/>
                    <a:pt x="1043244" y="7504"/>
                  </a:cubicBezTo>
                  <a:cubicBezTo>
                    <a:pt x="994408" y="23286"/>
                    <a:pt x="965366" y="58710"/>
                    <a:pt x="946030" y="104031"/>
                  </a:cubicBezTo>
                  <a:cubicBezTo>
                    <a:pt x="937737" y="139302"/>
                    <a:pt x="942208" y="172777"/>
                    <a:pt x="953902" y="207245"/>
                  </a:cubicBezTo>
                  <a:cubicBezTo>
                    <a:pt x="963035" y="234147"/>
                    <a:pt x="971212" y="263036"/>
                    <a:pt x="963187" y="292652"/>
                  </a:cubicBezTo>
                  <a:cubicBezTo>
                    <a:pt x="956615" y="316841"/>
                    <a:pt x="919892" y="328763"/>
                    <a:pt x="919892" y="328763"/>
                  </a:cubicBezTo>
                  <a:cubicBezTo>
                    <a:pt x="896467" y="331667"/>
                    <a:pt x="875373" y="325171"/>
                    <a:pt x="864559" y="323375"/>
                  </a:cubicBezTo>
                  <a:cubicBezTo>
                    <a:pt x="830549" y="317720"/>
                    <a:pt x="579717" y="219091"/>
                    <a:pt x="487967" y="177248"/>
                  </a:cubicBezTo>
                  <a:cubicBezTo>
                    <a:pt x="467179" y="167771"/>
                    <a:pt x="462899" y="170178"/>
                    <a:pt x="454989" y="191883"/>
                  </a:cubicBezTo>
                  <a:cubicBezTo>
                    <a:pt x="446429" y="215384"/>
                    <a:pt x="307142" y="566526"/>
                    <a:pt x="292582" y="595033"/>
                  </a:cubicBezTo>
                  <a:cubicBezTo>
                    <a:pt x="279781" y="620140"/>
                    <a:pt x="279361" y="635616"/>
                    <a:pt x="277641" y="653805"/>
                  </a:cubicBezTo>
                  <a:cubicBezTo>
                    <a:pt x="275004" y="682236"/>
                    <a:pt x="299843" y="696490"/>
                    <a:pt x="321548" y="692286"/>
                  </a:cubicBezTo>
                  <a:cubicBezTo>
                    <a:pt x="360640" y="684758"/>
                    <a:pt x="398204" y="668212"/>
                    <a:pt x="438137" y="667753"/>
                  </a:cubicBezTo>
                  <a:cubicBezTo>
                    <a:pt x="484566" y="667218"/>
                    <a:pt x="524996" y="684032"/>
                    <a:pt x="558814" y="717851"/>
                  </a:cubicBezTo>
                  <a:cubicBezTo>
                    <a:pt x="615676" y="774674"/>
                    <a:pt x="623013" y="842617"/>
                    <a:pt x="600658" y="914000"/>
                  </a:cubicBezTo>
                  <a:cubicBezTo>
                    <a:pt x="587627" y="955614"/>
                    <a:pt x="565540" y="995203"/>
                    <a:pt x="523773" y="1017864"/>
                  </a:cubicBezTo>
                  <a:cubicBezTo>
                    <a:pt x="523773" y="1017864"/>
                    <a:pt x="523773" y="1017864"/>
                    <a:pt x="523773" y="1017864"/>
                  </a:cubicBezTo>
                  <a:cubicBezTo>
                    <a:pt x="482197" y="1051950"/>
                    <a:pt x="433131" y="1052791"/>
                    <a:pt x="384524" y="1044078"/>
                  </a:cubicBezTo>
                  <a:cubicBezTo>
                    <a:pt x="334082" y="1035059"/>
                    <a:pt x="292659" y="1009075"/>
                    <a:pt x="270763" y="959779"/>
                  </a:cubicBezTo>
                  <a:cubicBezTo>
                    <a:pt x="260865" y="937539"/>
                    <a:pt x="253796" y="916140"/>
                    <a:pt x="240612" y="896192"/>
                  </a:cubicBezTo>
                  <a:cubicBezTo>
                    <a:pt x="227887" y="876971"/>
                    <a:pt x="192616" y="881901"/>
                    <a:pt x="180426" y="901619"/>
                  </a:cubicBezTo>
                  <a:cubicBezTo>
                    <a:pt x="166937" y="923477"/>
                    <a:pt x="22949" y="1251232"/>
                    <a:pt x="1588" y="1301750"/>
                  </a:cubicBezTo>
                  <a:cubicBezTo>
                    <a:pt x="-2921" y="1312450"/>
                    <a:pt x="2811" y="1317761"/>
                    <a:pt x="10759" y="1321162"/>
                  </a:cubicBezTo>
                  <a:cubicBezTo>
                    <a:pt x="59519" y="1341874"/>
                    <a:pt x="1108512" y="1768946"/>
                    <a:pt x="1113022" y="1771162"/>
                  </a:cubicBezTo>
                  <a:cubicBezTo>
                    <a:pt x="1140497" y="1784651"/>
                    <a:pt x="1156356" y="1756068"/>
                    <a:pt x="1157617" y="1753164"/>
                  </a:cubicBezTo>
                  <a:cubicBezTo>
                    <a:pt x="1173208" y="1717549"/>
                    <a:pt x="1594509" y="689229"/>
                    <a:pt x="1610291" y="654761"/>
                  </a:cubicBezTo>
                  <a:cubicBezTo>
                    <a:pt x="1614915" y="644634"/>
                    <a:pt x="1615030" y="634661"/>
                    <a:pt x="1603222" y="631413"/>
                  </a:cubicBezTo>
                  <a:close/>
                </a:path>
              </a:pathLst>
            </a:custGeom>
            <a:solidFill>
              <a:schemeClr val="accent4"/>
            </a:solidFill>
            <a:ln w="3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C97801F-8F1E-4665-937D-35E7279C98ED}"/>
                </a:ext>
              </a:extLst>
            </p:cNvPr>
            <p:cNvSpPr/>
            <p:nvPr/>
          </p:nvSpPr>
          <p:spPr>
            <a:xfrm>
              <a:off x="6306542" y="2538831"/>
              <a:ext cx="1184503" cy="890169"/>
            </a:xfrm>
            <a:custGeom>
              <a:avLst/>
              <a:gdLst>
                <a:gd name="connsiteX0" fmla="*/ 309891 w 1184503"/>
                <a:gd name="connsiteY0" fmla="*/ 0 h 890169"/>
                <a:gd name="connsiteX1" fmla="*/ 573041 w 1184503"/>
                <a:gd name="connsiteY1" fmla="*/ 129 h 890169"/>
                <a:gd name="connsiteX2" fmla="*/ 606768 w 1184503"/>
                <a:gd name="connsiteY2" fmla="*/ 126 h 890169"/>
                <a:gd name="connsiteX3" fmla="*/ 611035 w 1184503"/>
                <a:gd name="connsiteY3" fmla="*/ 856 h 890169"/>
                <a:gd name="connsiteX4" fmla="*/ 624430 w 1184503"/>
                <a:gd name="connsiteY4" fmla="*/ 43348 h 890169"/>
                <a:gd name="connsiteX5" fmla="*/ 597035 w 1184503"/>
                <a:gd name="connsiteY5" fmla="*/ 82382 h 890169"/>
                <a:gd name="connsiteX6" fmla="*/ 631512 w 1184503"/>
                <a:gd name="connsiteY6" fmla="*/ 271401 h 890169"/>
                <a:gd name="connsiteX7" fmla="*/ 682812 w 1184503"/>
                <a:gd name="connsiteY7" fmla="*/ 288006 h 890169"/>
                <a:gd name="connsiteX8" fmla="*/ 735739 w 1184503"/>
                <a:gd name="connsiteY8" fmla="*/ 287295 h 890169"/>
                <a:gd name="connsiteX9" fmla="*/ 767554 w 1184503"/>
                <a:gd name="connsiteY9" fmla="*/ 278292 h 890169"/>
                <a:gd name="connsiteX10" fmla="*/ 841805 w 1184503"/>
                <a:gd name="connsiteY10" fmla="*/ 188393 h 890169"/>
                <a:gd name="connsiteX11" fmla="*/ 826241 w 1184503"/>
                <a:gd name="connsiteY11" fmla="*/ 96931 h 890169"/>
                <a:gd name="connsiteX12" fmla="*/ 788031 w 1184503"/>
                <a:gd name="connsiteY12" fmla="*/ 45791 h 890169"/>
                <a:gd name="connsiteX13" fmla="*/ 798990 w 1184503"/>
                <a:gd name="connsiteY13" fmla="*/ 1110 h 890169"/>
                <a:gd name="connsiteX14" fmla="*/ 801980 w 1184503"/>
                <a:gd name="connsiteY14" fmla="*/ 98 h 890169"/>
                <a:gd name="connsiteX15" fmla="*/ 838094 w 1184503"/>
                <a:gd name="connsiteY15" fmla="*/ 91 h 890169"/>
                <a:gd name="connsiteX16" fmla="*/ 1168796 w 1184503"/>
                <a:gd name="connsiteY16" fmla="*/ 27 h 890169"/>
                <a:gd name="connsiteX17" fmla="*/ 1183536 w 1184503"/>
                <a:gd name="connsiteY17" fmla="*/ 14521 h 890169"/>
                <a:gd name="connsiteX18" fmla="*/ 1183289 w 1184503"/>
                <a:gd name="connsiteY18" fmla="*/ 876831 h 890169"/>
                <a:gd name="connsiteX19" fmla="*/ 1171898 w 1184503"/>
                <a:gd name="connsiteY19" fmla="*/ 887728 h 890169"/>
                <a:gd name="connsiteX20" fmla="*/ 868028 w 1184503"/>
                <a:gd name="connsiteY20" fmla="*/ 888771 h 890169"/>
                <a:gd name="connsiteX21" fmla="*/ 802835 w 1184503"/>
                <a:gd name="connsiteY21" fmla="*/ 883748 h 890169"/>
                <a:gd name="connsiteX22" fmla="*/ 789796 w 1184503"/>
                <a:gd name="connsiteY22" fmla="*/ 841887 h 890169"/>
                <a:gd name="connsiteX23" fmla="*/ 823642 w 1184503"/>
                <a:gd name="connsiteY23" fmla="*/ 804500 h 890169"/>
                <a:gd name="connsiteX24" fmla="*/ 809066 w 1184503"/>
                <a:gd name="connsiteY24" fmla="*/ 627065 h 890169"/>
                <a:gd name="connsiteX25" fmla="*/ 640963 w 1184503"/>
                <a:gd name="connsiteY25" fmla="*/ 613916 h 890169"/>
                <a:gd name="connsiteX26" fmla="*/ 601024 w 1184503"/>
                <a:gd name="connsiteY26" fmla="*/ 797336 h 890169"/>
                <a:gd name="connsiteX27" fmla="*/ 642253 w 1184503"/>
                <a:gd name="connsiteY27" fmla="*/ 837083 h 890169"/>
                <a:gd name="connsiteX28" fmla="*/ 638301 w 1184503"/>
                <a:gd name="connsiteY28" fmla="*/ 878423 h 890169"/>
                <a:gd name="connsiteX29" fmla="*/ 576154 w 1184503"/>
                <a:gd name="connsiteY29" fmla="*/ 887152 h 890169"/>
                <a:gd name="connsiteX30" fmla="*/ 309973 w 1184503"/>
                <a:gd name="connsiteY30" fmla="*/ 887866 h 890169"/>
                <a:gd name="connsiteX31" fmla="*/ 293558 w 1184503"/>
                <a:gd name="connsiteY31" fmla="*/ 871011 h 890169"/>
                <a:gd name="connsiteX32" fmla="*/ 292488 w 1184503"/>
                <a:gd name="connsiteY32" fmla="*/ 626955 h 890169"/>
                <a:gd name="connsiteX33" fmla="*/ 278543 w 1184503"/>
                <a:gd name="connsiteY33" fmla="*/ 550233 h 890169"/>
                <a:gd name="connsiteX34" fmla="*/ 223835 w 1184503"/>
                <a:gd name="connsiteY34" fmla="*/ 540982 h 890169"/>
                <a:gd name="connsiteX35" fmla="*/ 180767 w 1184503"/>
                <a:gd name="connsiteY35" fmla="*/ 569832 h 890169"/>
                <a:gd name="connsiteX36" fmla="*/ 106103 w 1184503"/>
                <a:gd name="connsiteY36" fmla="*/ 596815 h 890169"/>
                <a:gd name="connsiteX37" fmla="*/ 6982 w 1184503"/>
                <a:gd name="connsiteY37" fmla="*/ 524787 h 890169"/>
                <a:gd name="connsiteX38" fmla="*/ 7366 w 1184503"/>
                <a:gd name="connsiteY38" fmla="*/ 433433 h 890169"/>
                <a:gd name="connsiteX39" fmla="*/ 21942 w 1184503"/>
                <a:gd name="connsiteY39" fmla="*/ 404941 h 890169"/>
                <a:gd name="connsiteX40" fmla="*/ 53839 w 1184503"/>
                <a:gd name="connsiteY40" fmla="*/ 376008 h 890169"/>
                <a:gd name="connsiteX41" fmla="*/ 173547 w 1184503"/>
                <a:gd name="connsiteY41" fmla="*/ 384133 h 890169"/>
                <a:gd name="connsiteX42" fmla="*/ 219471 w 1184503"/>
                <a:gd name="connsiteY42" fmla="*/ 415399 h 890169"/>
                <a:gd name="connsiteX43" fmla="*/ 274069 w 1184503"/>
                <a:gd name="connsiteY43" fmla="*/ 412956 h 890169"/>
                <a:gd name="connsiteX44" fmla="*/ 291060 w 1184503"/>
                <a:gd name="connsiteY44" fmla="*/ 358495 h 890169"/>
                <a:gd name="connsiteX45" fmla="*/ 293504 w 1184503"/>
                <a:gd name="connsiteY45" fmla="*/ 16937 h 890169"/>
                <a:gd name="connsiteX46" fmla="*/ 296241 w 1184503"/>
                <a:gd name="connsiteY46" fmla="*/ 3661 h 890169"/>
                <a:gd name="connsiteX47" fmla="*/ 299549 w 1184503"/>
                <a:gd name="connsiteY47" fmla="*/ 2774 h 890169"/>
                <a:gd name="connsiteX48" fmla="*/ 299549 w 1184503"/>
                <a:gd name="connsiteY48" fmla="*/ 6530 h 890169"/>
                <a:gd name="connsiteX49" fmla="*/ 301462 w 1184503"/>
                <a:gd name="connsiteY49" fmla="*/ 2261 h 89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84503" h="890169">
                  <a:moveTo>
                    <a:pt x="309891" y="0"/>
                  </a:moveTo>
                  <a:cubicBezTo>
                    <a:pt x="345558" y="103"/>
                    <a:pt x="448373" y="133"/>
                    <a:pt x="573041" y="129"/>
                  </a:cubicBezTo>
                  <a:lnTo>
                    <a:pt x="606768" y="126"/>
                  </a:lnTo>
                  <a:lnTo>
                    <a:pt x="611035" y="856"/>
                  </a:lnTo>
                  <a:cubicBezTo>
                    <a:pt x="629865" y="8158"/>
                    <a:pt x="633983" y="25095"/>
                    <a:pt x="624430" y="43348"/>
                  </a:cubicBezTo>
                  <a:cubicBezTo>
                    <a:pt x="616991" y="57540"/>
                    <a:pt x="608097" y="71210"/>
                    <a:pt x="597035" y="82382"/>
                  </a:cubicBezTo>
                  <a:cubicBezTo>
                    <a:pt x="542767" y="137282"/>
                    <a:pt x="568816" y="238956"/>
                    <a:pt x="631512" y="271401"/>
                  </a:cubicBezTo>
                  <a:cubicBezTo>
                    <a:pt x="648613" y="280241"/>
                    <a:pt x="665577" y="285566"/>
                    <a:pt x="682812" y="288006"/>
                  </a:cubicBezTo>
                  <a:cubicBezTo>
                    <a:pt x="700047" y="290445"/>
                    <a:pt x="717553" y="289999"/>
                    <a:pt x="735739" y="287295"/>
                  </a:cubicBezTo>
                  <a:cubicBezTo>
                    <a:pt x="746856" y="286142"/>
                    <a:pt x="757150" y="282025"/>
                    <a:pt x="767554" y="278292"/>
                  </a:cubicBezTo>
                  <a:cubicBezTo>
                    <a:pt x="808152" y="261437"/>
                    <a:pt x="832225" y="229898"/>
                    <a:pt x="841805" y="188393"/>
                  </a:cubicBezTo>
                  <a:cubicBezTo>
                    <a:pt x="849107" y="156662"/>
                    <a:pt x="845730" y="124819"/>
                    <a:pt x="826241" y="96931"/>
                  </a:cubicBezTo>
                  <a:cubicBezTo>
                    <a:pt x="814053" y="79500"/>
                    <a:pt x="800822" y="62811"/>
                    <a:pt x="788031" y="45791"/>
                  </a:cubicBezTo>
                  <a:cubicBezTo>
                    <a:pt x="775205" y="29589"/>
                    <a:pt x="785509" y="9928"/>
                    <a:pt x="798990" y="1110"/>
                  </a:cubicBezTo>
                  <a:lnTo>
                    <a:pt x="801980" y="98"/>
                  </a:lnTo>
                  <a:lnTo>
                    <a:pt x="838094" y="91"/>
                  </a:lnTo>
                  <a:cubicBezTo>
                    <a:pt x="971768" y="62"/>
                    <a:pt x="1097101" y="27"/>
                    <a:pt x="1168796" y="27"/>
                  </a:cubicBezTo>
                  <a:cubicBezTo>
                    <a:pt x="1180270" y="27"/>
                    <a:pt x="1183289" y="3459"/>
                    <a:pt x="1183536" y="14521"/>
                  </a:cubicBezTo>
                  <a:cubicBezTo>
                    <a:pt x="1185897" y="122811"/>
                    <a:pt x="1183179" y="862666"/>
                    <a:pt x="1183289" y="876831"/>
                  </a:cubicBezTo>
                  <a:cubicBezTo>
                    <a:pt x="1183345" y="885231"/>
                    <a:pt x="1179968" y="887838"/>
                    <a:pt x="1171898" y="887728"/>
                  </a:cubicBezTo>
                  <a:cubicBezTo>
                    <a:pt x="1160040" y="887564"/>
                    <a:pt x="952080" y="892505"/>
                    <a:pt x="868028" y="888771"/>
                  </a:cubicBezTo>
                  <a:cubicBezTo>
                    <a:pt x="837504" y="887427"/>
                    <a:pt x="823752" y="890583"/>
                    <a:pt x="802835" y="883748"/>
                  </a:cubicBezTo>
                  <a:cubicBezTo>
                    <a:pt x="785679" y="878121"/>
                    <a:pt x="781204" y="857396"/>
                    <a:pt x="789796" y="841887"/>
                  </a:cubicBezTo>
                  <a:cubicBezTo>
                    <a:pt x="797921" y="827202"/>
                    <a:pt x="811756" y="816634"/>
                    <a:pt x="823642" y="804500"/>
                  </a:cubicBezTo>
                  <a:cubicBezTo>
                    <a:pt x="873820" y="753251"/>
                    <a:pt x="859436" y="668184"/>
                    <a:pt x="809066" y="627065"/>
                  </a:cubicBezTo>
                  <a:cubicBezTo>
                    <a:pt x="761990" y="588635"/>
                    <a:pt x="693365" y="584654"/>
                    <a:pt x="640963" y="613916"/>
                  </a:cubicBezTo>
                  <a:cubicBezTo>
                    <a:pt x="578295" y="648914"/>
                    <a:pt x="554524" y="739993"/>
                    <a:pt x="601024" y="797336"/>
                  </a:cubicBezTo>
                  <a:cubicBezTo>
                    <a:pt x="613349" y="812543"/>
                    <a:pt x="631932" y="820531"/>
                    <a:pt x="642253" y="837083"/>
                  </a:cubicBezTo>
                  <a:cubicBezTo>
                    <a:pt x="650625" y="850534"/>
                    <a:pt x="652986" y="871863"/>
                    <a:pt x="638301" y="878423"/>
                  </a:cubicBezTo>
                  <a:cubicBezTo>
                    <a:pt x="622737" y="885395"/>
                    <a:pt x="605087" y="886658"/>
                    <a:pt x="576154" y="887152"/>
                  </a:cubicBezTo>
                  <a:cubicBezTo>
                    <a:pt x="487436" y="889540"/>
                    <a:pt x="398691" y="887234"/>
                    <a:pt x="309973" y="887866"/>
                  </a:cubicBezTo>
                  <a:cubicBezTo>
                    <a:pt x="296495" y="887975"/>
                    <a:pt x="293504" y="883913"/>
                    <a:pt x="293558" y="871011"/>
                  </a:cubicBezTo>
                  <a:cubicBezTo>
                    <a:pt x="293860" y="789650"/>
                    <a:pt x="294107" y="708289"/>
                    <a:pt x="292488" y="626955"/>
                  </a:cubicBezTo>
                  <a:cubicBezTo>
                    <a:pt x="291994" y="602223"/>
                    <a:pt x="292295" y="572192"/>
                    <a:pt x="278543" y="550233"/>
                  </a:cubicBezTo>
                  <a:cubicBezTo>
                    <a:pt x="265999" y="530221"/>
                    <a:pt x="245054" y="530660"/>
                    <a:pt x="223835" y="540982"/>
                  </a:cubicBezTo>
                  <a:cubicBezTo>
                    <a:pt x="208134" y="548613"/>
                    <a:pt x="193750" y="558632"/>
                    <a:pt x="180767" y="569832"/>
                  </a:cubicBezTo>
                  <a:cubicBezTo>
                    <a:pt x="158944" y="588635"/>
                    <a:pt x="135365" y="595854"/>
                    <a:pt x="106103" y="596815"/>
                  </a:cubicBezTo>
                  <a:cubicBezTo>
                    <a:pt x="59521" y="598352"/>
                    <a:pt x="19609" y="562640"/>
                    <a:pt x="6982" y="524787"/>
                  </a:cubicBezTo>
                  <a:cubicBezTo>
                    <a:pt x="-3175" y="494372"/>
                    <a:pt x="-1555" y="463847"/>
                    <a:pt x="7366" y="433433"/>
                  </a:cubicBezTo>
                  <a:cubicBezTo>
                    <a:pt x="10386" y="423002"/>
                    <a:pt x="17138" y="414466"/>
                    <a:pt x="21942" y="404941"/>
                  </a:cubicBezTo>
                  <a:cubicBezTo>
                    <a:pt x="30452" y="392944"/>
                    <a:pt x="41074" y="383145"/>
                    <a:pt x="53839" y="376008"/>
                  </a:cubicBezTo>
                  <a:cubicBezTo>
                    <a:pt x="90512" y="355476"/>
                    <a:pt x="139400" y="354158"/>
                    <a:pt x="173547" y="384133"/>
                  </a:cubicBezTo>
                  <a:cubicBezTo>
                    <a:pt x="187492" y="396349"/>
                    <a:pt x="202672" y="407164"/>
                    <a:pt x="219471" y="415399"/>
                  </a:cubicBezTo>
                  <a:cubicBezTo>
                    <a:pt x="240827" y="427367"/>
                    <a:pt x="266356" y="423414"/>
                    <a:pt x="274069" y="412956"/>
                  </a:cubicBezTo>
                  <a:cubicBezTo>
                    <a:pt x="288755" y="393054"/>
                    <a:pt x="290703" y="381800"/>
                    <a:pt x="291060" y="358495"/>
                  </a:cubicBezTo>
                  <a:cubicBezTo>
                    <a:pt x="292460" y="263574"/>
                    <a:pt x="294437" y="30552"/>
                    <a:pt x="293504" y="16937"/>
                  </a:cubicBezTo>
                  <a:cubicBezTo>
                    <a:pt x="293078" y="10541"/>
                    <a:pt x="293750" y="6300"/>
                    <a:pt x="296241" y="3661"/>
                  </a:cubicBezTo>
                  <a:lnTo>
                    <a:pt x="299549" y="2774"/>
                  </a:lnTo>
                  <a:lnTo>
                    <a:pt x="299549" y="6530"/>
                  </a:lnTo>
                  <a:lnTo>
                    <a:pt x="301462" y="2261"/>
                  </a:lnTo>
                  <a:close/>
                </a:path>
              </a:pathLst>
            </a:custGeom>
            <a:solidFill>
              <a:schemeClr val="accent1"/>
            </a:solidFill>
            <a:ln w="38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Graphic 173">
              <a:extLst>
                <a:ext uri="{FF2B5EF4-FFF2-40B4-BE49-F238E27FC236}">
                  <a16:creationId xmlns:a16="http://schemas.microsoft.com/office/drawing/2014/main" id="{A8E94151-9C51-429E-90D2-A9ED871B8A91}"/>
                </a:ext>
              </a:extLst>
            </p:cNvPr>
            <p:cNvSpPr/>
            <p:nvPr/>
          </p:nvSpPr>
          <p:spPr>
            <a:xfrm>
              <a:off x="5688794" y="3446510"/>
              <a:ext cx="1184844" cy="888611"/>
            </a:xfrm>
            <a:custGeom>
              <a:avLst/>
              <a:gdLst>
                <a:gd name="connsiteX0" fmla="*/ 1287062 w 1649438"/>
                <a:gd name="connsiteY0" fmla="*/ 736301 h 1237048"/>
                <a:gd name="connsiteX1" fmla="*/ 1326574 w 1649438"/>
                <a:gd name="connsiteY1" fmla="*/ 733932 h 1237048"/>
                <a:gd name="connsiteX2" fmla="*/ 1406440 w 1649438"/>
                <a:gd name="connsiteY2" fmla="*/ 784488 h 1237048"/>
                <a:gd name="connsiteX3" fmla="*/ 1544390 w 1649438"/>
                <a:gd name="connsiteY3" fmla="*/ 807264 h 1237048"/>
                <a:gd name="connsiteX4" fmla="*/ 1630294 w 1649438"/>
                <a:gd name="connsiteY4" fmla="*/ 734773 h 1237048"/>
                <a:gd name="connsiteX5" fmla="*/ 1621161 w 1649438"/>
                <a:gd name="connsiteY5" fmla="*/ 553871 h 1237048"/>
                <a:gd name="connsiteX6" fmla="*/ 1404224 w 1649438"/>
                <a:gd name="connsiteY6" fmla="*/ 519976 h 1237048"/>
                <a:gd name="connsiteX7" fmla="*/ 1330281 w 1649438"/>
                <a:gd name="connsiteY7" fmla="*/ 569768 h 1237048"/>
                <a:gd name="connsiteX8" fmla="*/ 1261191 w 1649438"/>
                <a:gd name="connsiteY8" fmla="*/ 548483 h 1237048"/>
                <a:gd name="connsiteX9" fmla="*/ 1241550 w 1649438"/>
                <a:gd name="connsiteY9" fmla="*/ 455396 h 1237048"/>
                <a:gd name="connsiteX10" fmla="*/ 1240594 w 1649438"/>
                <a:gd name="connsiteY10" fmla="*/ 41011 h 1237048"/>
                <a:gd name="connsiteX11" fmla="*/ 1218240 w 1649438"/>
                <a:gd name="connsiteY11" fmla="*/ 619 h 1237048"/>
                <a:gd name="connsiteX12" fmla="*/ 815089 w 1649438"/>
                <a:gd name="connsiteY12" fmla="*/ 581 h 1237048"/>
                <a:gd name="connsiteX13" fmla="*/ 737708 w 1649438"/>
                <a:gd name="connsiteY13" fmla="*/ 4364 h 1237048"/>
                <a:gd name="connsiteX14" fmla="*/ 703812 w 1649438"/>
                <a:gd name="connsiteY14" fmla="*/ 54767 h 1237048"/>
                <a:gd name="connsiteX15" fmla="*/ 778023 w 1649438"/>
                <a:gd name="connsiteY15" fmla="*/ 171012 h 1237048"/>
                <a:gd name="connsiteX16" fmla="*/ 766673 w 1649438"/>
                <a:gd name="connsiteY16" fmla="*/ 313089 h 1237048"/>
                <a:gd name="connsiteX17" fmla="*/ 673891 w 1649438"/>
                <a:gd name="connsiteY17" fmla="*/ 391235 h 1237048"/>
                <a:gd name="connsiteX18" fmla="*/ 542514 w 1649438"/>
                <a:gd name="connsiteY18" fmla="*/ 399604 h 1237048"/>
                <a:gd name="connsiteX19" fmla="*/ 461502 w 1649438"/>
                <a:gd name="connsiteY19" fmla="*/ 359480 h 1237048"/>
                <a:gd name="connsiteX20" fmla="*/ 399902 w 1649438"/>
                <a:gd name="connsiteY20" fmla="*/ 223861 h 1237048"/>
                <a:gd name="connsiteX21" fmla="*/ 455693 w 1649438"/>
                <a:gd name="connsiteY21" fmla="*/ 98331 h 1237048"/>
                <a:gd name="connsiteX22" fmla="*/ 488710 w 1649438"/>
                <a:gd name="connsiteY22" fmla="*/ 43189 h 1237048"/>
                <a:gd name="connsiteX23" fmla="*/ 458789 w 1649438"/>
                <a:gd name="connsiteY23" fmla="*/ 7765 h 1237048"/>
                <a:gd name="connsiteX24" fmla="*/ 365013 w 1649438"/>
                <a:gd name="connsiteY24" fmla="*/ 1192 h 1237048"/>
                <a:gd name="connsiteX25" fmla="*/ 17922 w 1649438"/>
                <a:gd name="connsiteY25" fmla="*/ 1727 h 1237048"/>
                <a:gd name="connsiteX26" fmla="*/ 0 w 1649438"/>
                <a:gd name="connsiteY26" fmla="*/ 12504 h 1237048"/>
                <a:gd name="connsiteX27" fmla="*/ 1223 w 1649438"/>
                <a:gd name="connsiteY27" fmla="*/ 1215267 h 1237048"/>
                <a:gd name="connsiteX28" fmla="*/ 11617 w 1649438"/>
                <a:gd name="connsiteY28" fmla="*/ 1237048 h 1237048"/>
                <a:gd name="connsiteX29" fmla="*/ 1214189 w 1649438"/>
                <a:gd name="connsiteY29" fmla="*/ 1234985 h 1237048"/>
                <a:gd name="connsiteX30" fmla="*/ 1239486 w 1649438"/>
                <a:gd name="connsiteY30" fmla="*/ 1212439 h 1237048"/>
                <a:gd name="connsiteX31" fmla="*/ 1241856 w 1649438"/>
                <a:gd name="connsiteY31" fmla="*/ 922553 h 1237048"/>
                <a:gd name="connsiteX32" fmla="*/ 1246174 w 1649438"/>
                <a:gd name="connsiteY32" fmla="*/ 810206 h 1237048"/>
                <a:gd name="connsiteX33" fmla="*/ 1287062 w 1649438"/>
                <a:gd name="connsiteY33" fmla="*/ 736301 h 123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49438" h="1237048">
                  <a:moveTo>
                    <a:pt x="1287062" y="736301"/>
                  </a:moveTo>
                  <a:cubicBezTo>
                    <a:pt x="1300284" y="728277"/>
                    <a:pt x="1312970" y="728239"/>
                    <a:pt x="1326574" y="733932"/>
                  </a:cubicBezTo>
                  <a:cubicBezTo>
                    <a:pt x="1356037" y="746275"/>
                    <a:pt x="1381563" y="765267"/>
                    <a:pt x="1406440" y="784488"/>
                  </a:cubicBezTo>
                  <a:cubicBezTo>
                    <a:pt x="1445341" y="814562"/>
                    <a:pt x="1497464" y="820141"/>
                    <a:pt x="1544390" y="807264"/>
                  </a:cubicBezTo>
                  <a:cubicBezTo>
                    <a:pt x="1583215" y="796602"/>
                    <a:pt x="1612983" y="770846"/>
                    <a:pt x="1630294" y="734773"/>
                  </a:cubicBezTo>
                  <a:cubicBezTo>
                    <a:pt x="1659565" y="673784"/>
                    <a:pt x="1654291" y="614095"/>
                    <a:pt x="1621161" y="553871"/>
                  </a:cubicBezTo>
                  <a:cubicBezTo>
                    <a:pt x="1584552" y="487380"/>
                    <a:pt x="1467963" y="461166"/>
                    <a:pt x="1404224" y="519976"/>
                  </a:cubicBezTo>
                  <a:cubicBezTo>
                    <a:pt x="1382442" y="540076"/>
                    <a:pt x="1357642" y="557081"/>
                    <a:pt x="1330281" y="569768"/>
                  </a:cubicBezTo>
                  <a:cubicBezTo>
                    <a:pt x="1306359" y="580850"/>
                    <a:pt x="1271700" y="572252"/>
                    <a:pt x="1261191" y="548483"/>
                  </a:cubicBezTo>
                  <a:cubicBezTo>
                    <a:pt x="1246823" y="516116"/>
                    <a:pt x="1241015" y="491927"/>
                    <a:pt x="1241550" y="455396"/>
                  </a:cubicBezTo>
                  <a:cubicBezTo>
                    <a:pt x="1242352" y="398840"/>
                    <a:pt x="1240480" y="45367"/>
                    <a:pt x="1240594" y="41011"/>
                  </a:cubicBezTo>
                  <a:cubicBezTo>
                    <a:pt x="1241550" y="3944"/>
                    <a:pt x="1238072" y="46"/>
                    <a:pt x="1218240" y="619"/>
                  </a:cubicBezTo>
                  <a:cubicBezTo>
                    <a:pt x="1208113" y="466"/>
                    <a:pt x="927704" y="1651"/>
                    <a:pt x="815089" y="581"/>
                  </a:cubicBezTo>
                  <a:cubicBezTo>
                    <a:pt x="780239" y="237"/>
                    <a:pt x="771335" y="-1750"/>
                    <a:pt x="737708" y="4364"/>
                  </a:cubicBezTo>
                  <a:cubicBezTo>
                    <a:pt x="710653" y="9255"/>
                    <a:pt x="699341" y="29776"/>
                    <a:pt x="703812" y="54767"/>
                  </a:cubicBezTo>
                  <a:cubicBezTo>
                    <a:pt x="727390" y="94738"/>
                    <a:pt x="760750" y="127220"/>
                    <a:pt x="778023" y="171012"/>
                  </a:cubicBezTo>
                  <a:cubicBezTo>
                    <a:pt x="796136" y="216945"/>
                    <a:pt x="792467" y="270864"/>
                    <a:pt x="766673" y="313089"/>
                  </a:cubicBezTo>
                  <a:cubicBezTo>
                    <a:pt x="745121" y="348398"/>
                    <a:pt x="711531" y="374804"/>
                    <a:pt x="673891" y="391235"/>
                  </a:cubicBezTo>
                  <a:cubicBezTo>
                    <a:pt x="630022" y="410342"/>
                    <a:pt x="588637" y="412406"/>
                    <a:pt x="542514" y="399604"/>
                  </a:cubicBezTo>
                  <a:cubicBezTo>
                    <a:pt x="512593" y="391312"/>
                    <a:pt x="485538" y="378931"/>
                    <a:pt x="461502" y="359480"/>
                  </a:cubicBezTo>
                  <a:cubicBezTo>
                    <a:pt x="418321" y="324515"/>
                    <a:pt x="399711" y="277283"/>
                    <a:pt x="399902" y="223861"/>
                  </a:cubicBezTo>
                  <a:cubicBezTo>
                    <a:pt x="400093" y="176400"/>
                    <a:pt x="428906" y="135168"/>
                    <a:pt x="455693" y="98331"/>
                  </a:cubicBezTo>
                  <a:cubicBezTo>
                    <a:pt x="467234" y="82434"/>
                    <a:pt x="486532" y="63671"/>
                    <a:pt x="488710" y="43189"/>
                  </a:cubicBezTo>
                  <a:cubicBezTo>
                    <a:pt x="490735" y="24350"/>
                    <a:pt x="474227" y="11242"/>
                    <a:pt x="458789" y="7765"/>
                  </a:cubicBezTo>
                  <a:cubicBezTo>
                    <a:pt x="428791" y="1040"/>
                    <a:pt x="396310" y="1154"/>
                    <a:pt x="365013" y="1192"/>
                  </a:cubicBezTo>
                  <a:cubicBezTo>
                    <a:pt x="251749" y="1345"/>
                    <a:pt x="142574" y="696"/>
                    <a:pt x="17922" y="1727"/>
                  </a:cubicBezTo>
                  <a:cubicBezTo>
                    <a:pt x="10547" y="1727"/>
                    <a:pt x="0" y="657"/>
                    <a:pt x="0" y="12504"/>
                  </a:cubicBezTo>
                  <a:cubicBezTo>
                    <a:pt x="573" y="37686"/>
                    <a:pt x="994" y="848572"/>
                    <a:pt x="1223" y="1215267"/>
                  </a:cubicBezTo>
                  <a:cubicBezTo>
                    <a:pt x="1223" y="1223368"/>
                    <a:pt x="-4471" y="1235902"/>
                    <a:pt x="11617" y="1237048"/>
                  </a:cubicBezTo>
                  <a:cubicBezTo>
                    <a:pt x="19833" y="1236513"/>
                    <a:pt x="981279" y="1234794"/>
                    <a:pt x="1214189" y="1234985"/>
                  </a:cubicBezTo>
                  <a:cubicBezTo>
                    <a:pt x="1231156" y="1234985"/>
                    <a:pt x="1238760" y="1231775"/>
                    <a:pt x="1239486" y="1212439"/>
                  </a:cubicBezTo>
                  <a:cubicBezTo>
                    <a:pt x="1243117" y="1115798"/>
                    <a:pt x="1240633" y="1019156"/>
                    <a:pt x="1241856" y="922553"/>
                  </a:cubicBezTo>
                  <a:cubicBezTo>
                    <a:pt x="1242314" y="885104"/>
                    <a:pt x="1239983" y="847464"/>
                    <a:pt x="1246174" y="810206"/>
                  </a:cubicBezTo>
                  <a:cubicBezTo>
                    <a:pt x="1255039" y="782960"/>
                    <a:pt x="1259090" y="753306"/>
                    <a:pt x="1287062" y="736301"/>
                  </a:cubicBezTo>
                  <a:close/>
                </a:path>
              </a:pathLst>
            </a:custGeom>
            <a:solidFill>
              <a:schemeClr val="accent3"/>
            </a:solidFill>
            <a:ln w="38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BB0F44-9B02-4CC2-AD68-AE660C67CC7B}"/>
                </a:ext>
              </a:extLst>
            </p:cNvPr>
            <p:cNvSpPr/>
            <p:nvPr/>
          </p:nvSpPr>
          <p:spPr>
            <a:xfrm>
              <a:off x="5398802" y="1137810"/>
              <a:ext cx="1181864" cy="1380404"/>
            </a:xfrm>
            <a:custGeom>
              <a:avLst/>
              <a:gdLst>
                <a:gd name="connsiteX0" fmla="*/ 1181863 w 1181864"/>
                <a:gd name="connsiteY0" fmla="*/ 0 h 1380404"/>
                <a:gd name="connsiteX1" fmla="*/ 1181863 w 1181864"/>
                <a:gd name="connsiteY1" fmla="*/ 592860 h 1380404"/>
                <a:gd name="connsiteX2" fmla="*/ 1181798 w 1181864"/>
                <a:gd name="connsiteY2" fmla="*/ 592860 h 1380404"/>
                <a:gd name="connsiteX3" fmla="*/ 1181839 w 1181864"/>
                <a:gd name="connsiteY3" fmla="*/ 620867 h 1380404"/>
                <a:gd name="connsiteX4" fmla="*/ 1181864 w 1181864"/>
                <a:gd name="connsiteY4" fmla="*/ 650080 h 1380404"/>
                <a:gd name="connsiteX5" fmla="*/ 1132510 w 1181864"/>
                <a:gd name="connsiteY5" fmla="*/ 674839 h 1380404"/>
                <a:gd name="connsiteX6" fmla="*/ 1081370 w 1181864"/>
                <a:gd name="connsiteY6" fmla="*/ 636629 h 1380404"/>
                <a:gd name="connsiteX7" fmla="*/ 989908 w 1181864"/>
                <a:gd name="connsiteY7" fmla="*/ 621065 h 1380404"/>
                <a:gd name="connsiteX8" fmla="*/ 900009 w 1181864"/>
                <a:gd name="connsiteY8" fmla="*/ 695317 h 1380404"/>
                <a:gd name="connsiteX9" fmla="*/ 891006 w 1181864"/>
                <a:gd name="connsiteY9" fmla="*/ 727132 h 1380404"/>
                <a:gd name="connsiteX10" fmla="*/ 906900 w 1181864"/>
                <a:gd name="connsiteY10" fmla="*/ 831358 h 1380404"/>
                <a:gd name="connsiteX11" fmla="*/ 1095919 w 1181864"/>
                <a:gd name="connsiteY11" fmla="*/ 865835 h 1380404"/>
                <a:gd name="connsiteX12" fmla="*/ 1134953 w 1181864"/>
                <a:gd name="connsiteY12" fmla="*/ 838440 h 1380404"/>
                <a:gd name="connsiteX13" fmla="*/ 1177445 w 1181864"/>
                <a:gd name="connsiteY13" fmla="*/ 851836 h 1380404"/>
                <a:gd name="connsiteX14" fmla="*/ 1181233 w 1181864"/>
                <a:gd name="connsiteY14" fmla="*/ 904238 h 1380404"/>
                <a:gd name="connsiteX15" fmla="*/ 1181222 w 1181864"/>
                <a:gd name="connsiteY15" fmla="*/ 948671 h 1380404"/>
                <a:gd name="connsiteX16" fmla="*/ 1181864 w 1181864"/>
                <a:gd name="connsiteY16" fmla="*/ 948671 h 1380404"/>
                <a:gd name="connsiteX17" fmla="*/ 1181864 w 1181864"/>
                <a:gd name="connsiteY17" fmla="*/ 1380404 h 1380404"/>
                <a:gd name="connsiteX18" fmla="*/ 813390 w 1181864"/>
                <a:gd name="connsiteY18" fmla="*/ 1380404 h 1380404"/>
                <a:gd name="connsiteX19" fmla="*/ 793395 w 1181864"/>
                <a:gd name="connsiteY19" fmla="*/ 1367398 h 1380404"/>
                <a:gd name="connsiteX20" fmla="*/ 794119 w 1181864"/>
                <a:gd name="connsiteY20" fmla="*/ 1334621 h 1380404"/>
                <a:gd name="connsiteX21" fmla="*/ 832329 w 1181864"/>
                <a:gd name="connsiteY21" fmla="*/ 1283481 h 1380404"/>
                <a:gd name="connsiteX22" fmla="*/ 847893 w 1181864"/>
                <a:gd name="connsiteY22" fmla="*/ 1192019 h 1380404"/>
                <a:gd name="connsiteX23" fmla="*/ 773642 w 1181864"/>
                <a:gd name="connsiteY23" fmla="*/ 1102120 h 1380404"/>
                <a:gd name="connsiteX24" fmla="*/ 741827 w 1181864"/>
                <a:gd name="connsiteY24" fmla="*/ 1093117 h 1380404"/>
                <a:gd name="connsiteX25" fmla="*/ 688900 w 1181864"/>
                <a:gd name="connsiteY25" fmla="*/ 1092406 h 1380404"/>
                <a:gd name="connsiteX26" fmla="*/ 637600 w 1181864"/>
                <a:gd name="connsiteY26" fmla="*/ 1109011 h 1380404"/>
                <a:gd name="connsiteX27" fmla="*/ 603123 w 1181864"/>
                <a:gd name="connsiteY27" fmla="*/ 1298030 h 1380404"/>
                <a:gd name="connsiteX28" fmla="*/ 630518 w 1181864"/>
                <a:gd name="connsiteY28" fmla="*/ 1337064 h 1380404"/>
                <a:gd name="connsiteX29" fmla="*/ 617123 w 1181864"/>
                <a:gd name="connsiteY29" fmla="*/ 1379556 h 1380404"/>
                <a:gd name="connsiteX30" fmla="*/ 612160 w 1181864"/>
                <a:gd name="connsiteY30" fmla="*/ 1380404 h 1380404"/>
                <a:gd name="connsiteX31" fmla="*/ 310140 w 1181864"/>
                <a:gd name="connsiteY31" fmla="*/ 1380404 h 1380404"/>
                <a:gd name="connsiteX32" fmla="*/ 308257 w 1181864"/>
                <a:gd name="connsiteY32" fmla="*/ 1379728 h 1380404"/>
                <a:gd name="connsiteX33" fmla="*/ 305637 w 1181864"/>
                <a:gd name="connsiteY33" fmla="*/ 1373882 h 1380404"/>
                <a:gd name="connsiteX34" fmla="*/ 305637 w 1181864"/>
                <a:gd name="connsiteY34" fmla="*/ 1380404 h 1380404"/>
                <a:gd name="connsiteX35" fmla="*/ 0 w 1181864"/>
                <a:gd name="connsiteY35" fmla="*/ 1380404 h 138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81864" h="1380404">
                  <a:moveTo>
                    <a:pt x="1181863" y="0"/>
                  </a:moveTo>
                  <a:lnTo>
                    <a:pt x="1181863" y="592860"/>
                  </a:lnTo>
                  <a:lnTo>
                    <a:pt x="1181798" y="592860"/>
                  </a:lnTo>
                  <a:lnTo>
                    <a:pt x="1181839" y="620867"/>
                  </a:lnTo>
                  <a:cubicBezTo>
                    <a:pt x="1181855" y="633739"/>
                    <a:pt x="1181864" y="643818"/>
                    <a:pt x="1181864" y="650080"/>
                  </a:cubicBezTo>
                  <a:cubicBezTo>
                    <a:pt x="1181864" y="667922"/>
                    <a:pt x="1154112" y="691941"/>
                    <a:pt x="1132510" y="674839"/>
                  </a:cubicBezTo>
                  <a:cubicBezTo>
                    <a:pt x="1115490" y="662048"/>
                    <a:pt x="1098801" y="648817"/>
                    <a:pt x="1081370" y="636629"/>
                  </a:cubicBezTo>
                  <a:cubicBezTo>
                    <a:pt x="1053482" y="617140"/>
                    <a:pt x="1021640" y="613764"/>
                    <a:pt x="989908" y="621065"/>
                  </a:cubicBezTo>
                  <a:cubicBezTo>
                    <a:pt x="948403" y="630645"/>
                    <a:pt x="916864" y="654719"/>
                    <a:pt x="900009" y="695317"/>
                  </a:cubicBezTo>
                  <a:cubicBezTo>
                    <a:pt x="896276" y="705720"/>
                    <a:pt x="892159" y="716014"/>
                    <a:pt x="891006" y="727132"/>
                  </a:cubicBezTo>
                  <a:cubicBezTo>
                    <a:pt x="885598" y="763502"/>
                    <a:pt x="889222" y="797156"/>
                    <a:pt x="906900" y="831358"/>
                  </a:cubicBezTo>
                  <a:cubicBezTo>
                    <a:pt x="939345" y="894054"/>
                    <a:pt x="1041019" y="920104"/>
                    <a:pt x="1095919" y="865835"/>
                  </a:cubicBezTo>
                  <a:cubicBezTo>
                    <a:pt x="1107091" y="854773"/>
                    <a:pt x="1120761" y="845879"/>
                    <a:pt x="1134953" y="838440"/>
                  </a:cubicBezTo>
                  <a:cubicBezTo>
                    <a:pt x="1153206" y="828888"/>
                    <a:pt x="1170143" y="833005"/>
                    <a:pt x="1177445" y="851836"/>
                  </a:cubicBezTo>
                  <a:cubicBezTo>
                    <a:pt x="1184060" y="868910"/>
                    <a:pt x="1181260" y="885681"/>
                    <a:pt x="1181233" y="904238"/>
                  </a:cubicBezTo>
                  <a:lnTo>
                    <a:pt x="1181222" y="948671"/>
                  </a:lnTo>
                  <a:lnTo>
                    <a:pt x="1181864" y="948671"/>
                  </a:lnTo>
                  <a:lnTo>
                    <a:pt x="1181864" y="1380404"/>
                  </a:lnTo>
                  <a:lnTo>
                    <a:pt x="813390" y="1380404"/>
                  </a:lnTo>
                  <a:lnTo>
                    <a:pt x="793395" y="1367398"/>
                  </a:lnTo>
                  <a:cubicBezTo>
                    <a:pt x="787298" y="1357760"/>
                    <a:pt x="785568" y="1345422"/>
                    <a:pt x="794119" y="1334621"/>
                  </a:cubicBezTo>
                  <a:cubicBezTo>
                    <a:pt x="806910" y="1317601"/>
                    <a:pt x="820141" y="1300912"/>
                    <a:pt x="832329" y="1283481"/>
                  </a:cubicBezTo>
                  <a:cubicBezTo>
                    <a:pt x="851818" y="1255593"/>
                    <a:pt x="855195" y="1223750"/>
                    <a:pt x="847893" y="1192019"/>
                  </a:cubicBezTo>
                  <a:cubicBezTo>
                    <a:pt x="838313" y="1150514"/>
                    <a:pt x="814240" y="1118975"/>
                    <a:pt x="773642" y="1102120"/>
                  </a:cubicBezTo>
                  <a:cubicBezTo>
                    <a:pt x="763238" y="1098387"/>
                    <a:pt x="752944" y="1094270"/>
                    <a:pt x="741827" y="1093117"/>
                  </a:cubicBezTo>
                  <a:cubicBezTo>
                    <a:pt x="723641" y="1090413"/>
                    <a:pt x="706135" y="1089967"/>
                    <a:pt x="688900" y="1092406"/>
                  </a:cubicBezTo>
                  <a:cubicBezTo>
                    <a:pt x="671665" y="1094846"/>
                    <a:pt x="654701" y="1100171"/>
                    <a:pt x="637600" y="1109011"/>
                  </a:cubicBezTo>
                  <a:cubicBezTo>
                    <a:pt x="574904" y="1141456"/>
                    <a:pt x="548855" y="1243130"/>
                    <a:pt x="603123" y="1298030"/>
                  </a:cubicBezTo>
                  <a:cubicBezTo>
                    <a:pt x="614185" y="1309202"/>
                    <a:pt x="623079" y="1322872"/>
                    <a:pt x="630518" y="1337064"/>
                  </a:cubicBezTo>
                  <a:cubicBezTo>
                    <a:pt x="640071" y="1355317"/>
                    <a:pt x="635953" y="1372254"/>
                    <a:pt x="617123" y="1379556"/>
                  </a:cubicBezTo>
                  <a:lnTo>
                    <a:pt x="612160" y="1380404"/>
                  </a:lnTo>
                  <a:lnTo>
                    <a:pt x="310140" y="1380404"/>
                  </a:lnTo>
                  <a:lnTo>
                    <a:pt x="308257" y="1379728"/>
                  </a:lnTo>
                  <a:lnTo>
                    <a:pt x="305637" y="1373882"/>
                  </a:lnTo>
                  <a:lnTo>
                    <a:pt x="305637" y="1380404"/>
                  </a:lnTo>
                  <a:lnTo>
                    <a:pt x="0" y="13804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BBD07E-1D1B-4FBC-8D3B-68D5D3EB2F6C}"/>
                </a:ext>
              </a:extLst>
            </p:cNvPr>
            <p:cNvSpPr/>
            <p:nvPr/>
          </p:nvSpPr>
          <p:spPr>
            <a:xfrm>
              <a:off x="6306542" y="1138476"/>
              <a:ext cx="1474461" cy="1669761"/>
            </a:xfrm>
            <a:custGeom>
              <a:avLst/>
              <a:gdLst>
                <a:gd name="connsiteX0" fmla="*/ 293169 w 1474461"/>
                <a:gd name="connsiteY0" fmla="*/ 0 h 1669761"/>
                <a:gd name="connsiteX1" fmla="*/ 1474461 w 1474461"/>
                <a:gd name="connsiteY1" fmla="*/ 1379739 h 1669761"/>
                <a:gd name="connsiteX2" fmla="*/ 825592 w 1474461"/>
                <a:gd name="connsiteY2" fmla="*/ 1379739 h 1669761"/>
                <a:gd name="connsiteX3" fmla="*/ 796797 w 1474461"/>
                <a:gd name="connsiteY3" fmla="*/ 1384886 h 1669761"/>
                <a:gd name="connsiteX4" fmla="*/ 767202 w 1474461"/>
                <a:gd name="connsiteY4" fmla="*/ 1406695 h 1669761"/>
                <a:gd name="connsiteX5" fmla="*/ 803710 w 1474461"/>
                <a:gd name="connsiteY5" fmla="*/ 1504554 h 1669761"/>
                <a:gd name="connsiteX6" fmla="*/ 821717 w 1474461"/>
                <a:gd name="connsiteY6" fmla="*/ 1573974 h 1669761"/>
                <a:gd name="connsiteX7" fmla="*/ 626851 w 1474461"/>
                <a:gd name="connsiteY7" fmla="*/ 1648171 h 1669761"/>
                <a:gd name="connsiteX8" fmla="*/ 588723 w 1474461"/>
                <a:gd name="connsiteY8" fmla="*/ 1531372 h 1669761"/>
                <a:gd name="connsiteX9" fmla="*/ 636184 w 1474461"/>
                <a:gd name="connsiteY9" fmla="*/ 1456929 h 1669761"/>
                <a:gd name="connsiteX10" fmla="*/ 628141 w 1474461"/>
                <a:gd name="connsiteY10" fmla="*/ 1393519 h 1669761"/>
                <a:gd name="connsiteX11" fmla="*/ 589324 w 1474461"/>
                <a:gd name="connsiteY11" fmla="*/ 1381634 h 1669761"/>
                <a:gd name="connsiteX12" fmla="*/ 550729 w 1474461"/>
                <a:gd name="connsiteY12" fmla="*/ 1379739 h 1669761"/>
                <a:gd name="connsiteX13" fmla="*/ 293508 w 1474461"/>
                <a:gd name="connsiteY13" fmla="*/ 1379739 h 1669761"/>
                <a:gd name="connsiteX14" fmla="*/ 293508 w 1474461"/>
                <a:gd name="connsiteY14" fmla="*/ 1135902 h 1669761"/>
                <a:gd name="connsiteX15" fmla="*/ 292488 w 1474461"/>
                <a:gd name="connsiteY15" fmla="*/ 903243 h 1669761"/>
                <a:gd name="connsiteX16" fmla="*/ 278543 w 1474461"/>
                <a:gd name="connsiteY16" fmla="*/ 826521 h 1669761"/>
                <a:gd name="connsiteX17" fmla="*/ 223835 w 1474461"/>
                <a:gd name="connsiteY17" fmla="*/ 817270 h 1669761"/>
                <a:gd name="connsiteX18" fmla="*/ 180767 w 1474461"/>
                <a:gd name="connsiteY18" fmla="*/ 846120 h 1669761"/>
                <a:gd name="connsiteX19" fmla="*/ 106103 w 1474461"/>
                <a:gd name="connsiteY19" fmla="*/ 873103 h 1669761"/>
                <a:gd name="connsiteX20" fmla="*/ 6982 w 1474461"/>
                <a:gd name="connsiteY20" fmla="*/ 801075 h 1669761"/>
                <a:gd name="connsiteX21" fmla="*/ 7366 w 1474461"/>
                <a:gd name="connsiteY21" fmla="*/ 709721 h 1669761"/>
                <a:gd name="connsiteX22" fmla="*/ 21942 w 1474461"/>
                <a:gd name="connsiteY22" fmla="*/ 681229 h 1669761"/>
                <a:gd name="connsiteX23" fmla="*/ 53838 w 1474461"/>
                <a:gd name="connsiteY23" fmla="*/ 652296 h 1669761"/>
                <a:gd name="connsiteX24" fmla="*/ 173547 w 1474461"/>
                <a:gd name="connsiteY24" fmla="*/ 660421 h 1669761"/>
                <a:gd name="connsiteX25" fmla="*/ 219471 w 1474461"/>
                <a:gd name="connsiteY25" fmla="*/ 691687 h 1669761"/>
                <a:gd name="connsiteX26" fmla="*/ 274069 w 1474461"/>
                <a:gd name="connsiteY26" fmla="*/ 689244 h 1669761"/>
                <a:gd name="connsiteX27" fmla="*/ 291060 w 1474461"/>
                <a:gd name="connsiteY27" fmla="*/ 634783 h 1669761"/>
                <a:gd name="connsiteX28" fmla="*/ 293157 w 1474461"/>
                <a:gd name="connsiteY28" fmla="*/ 6795 h 166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74461" h="1669761">
                  <a:moveTo>
                    <a:pt x="293169" y="0"/>
                  </a:moveTo>
                  <a:lnTo>
                    <a:pt x="1474461" y="1379739"/>
                  </a:lnTo>
                  <a:lnTo>
                    <a:pt x="825592" y="1379739"/>
                  </a:lnTo>
                  <a:lnTo>
                    <a:pt x="796797" y="1384886"/>
                  </a:lnTo>
                  <a:cubicBezTo>
                    <a:pt x="785800" y="1389271"/>
                    <a:pt x="775616" y="1396264"/>
                    <a:pt x="767202" y="1406695"/>
                  </a:cubicBezTo>
                  <a:cubicBezTo>
                    <a:pt x="742470" y="1437412"/>
                    <a:pt x="785401" y="1480618"/>
                    <a:pt x="803710" y="1504554"/>
                  </a:cubicBezTo>
                  <a:cubicBezTo>
                    <a:pt x="818835" y="1524318"/>
                    <a:pt x="825093" y="1549379"/>
                    <a:pt x="821717" y="1573974"/>
                  </a:cubicBezTo>
                  <a:cubicBezTo>
                    <a:pt x="809447" y="1663763"/>
                    <a:pt x="696464" y="1694919"/>
                    <a:pt x="626851" y="1648171"/>
                  </a:cubicBezTo>
                  <a:cubicBezTo>
                    <a:pt x="590700" y="1623878"/>
                    <a:pt x="575657" y="1572492"/>
                    <a:pt x="588723" y="1531372"/>
                  </a:cubicBezTo>
                  <a:cubicBezTo>
                    <a:pt x="597973" y="1502330"/>
                    <a:pt x="622624" y="1483417"/>
                    <a:pt x="636184" y="1456929"/>
                  </a:cubicBezTo>
                  <a:cubicBezTo>
                    <a:pt x="647410" y="1435023"/>
                    <a:pt x="652297" y="1407135"/>
                    <a:pt x="628141" y="1393519"/>
                  </a:cubicBezTo>
                  <a:cubicBezTo>
                    <a:pt x="616214" y="1386808"/>
                    <a:pt x="602936" y="1383398"/>
                    <a:pt x="589324" y="1381634"/>
                  </a:cubicBezTo>
                  <a:lnTo>
                    <a:pt x="550729" y="1379739"/>
                  </a:lnTo>
                  <a:lnTo>
                    <a:pt x="293508" y="1379739"/>
                  </a:lnTo>
                  <a:lnTo>
                    <a:pt x="293508" y="1135902"/>
                  </a:lnTo>
                  <a:lnTo>
                    <a:pt x="292488" y="903243"/>
                  </a:lnTo>
                  <a:cubicBezTo>
                    <a:pt x="291993" y="878511"/>
                    <a:pt x="292295" y="848480"/>
                    <a:pt x="278543" y="826521"/>
                  </a:cubicBezTo>
                  <a:cubicBezTo>
                    <a:pt x="265998" y="806509"/>
                    <a:pt x="245054" y="806948"/>
                    <a:pt x="223835" y="817270"/>
                  </a:cubicBezTo>
                  <a:cubicBezTo>
                    <a:pt x="208134" y="824901"/>
                    <a:pt x="193750" y="834920"/>
                    <a:pt x="180767" y="846120"/>
                  </a:cubicBezTo>
                  <a:cubicBezTo>
                    <a:pt x="158944" y="864923"/>
                    <a:pt x="135365" y="872142"/>
                    <a:pt x="106103" y="873103"/>
                  </a:cubicBezTo>
                  <a:cubicBezTo>
                    <a:pt x="59520" y="874640"/>
                    <a:pt x="19609" y="838928"/>
                    <a:pt x="6982" y="801075"/>
                  </a:cubicBezTo>
                  <a:cubicBezTo>
                    <a:pt x="-3175" y="770660"/>
                    <a:pt x="-1555" y="740136"/>
                    <a:pt x="7366" y="709721"/>
                  </a:cubicBezTo>
                  <a:cubicBezTo>
                    <a:pt x="10386" y="699290"/>
                    <a:pt x="17138" y="690754"/>
                    <a:pt x="21942" y="681229"/>
                  </a:cubicBezTo>
                  <a:cubicBezTo>
                    <a:pt x="30452" y="669233"/>
                    <a:pt x="41074" y="659433"/>
                    <a:pt x="53838" y="652296"/>
                  </a:cubicBezTo>
                  <a:cubicBezTo>
                    <a:pt x="90511" y="631764"/>
                    <a:pt x="139400" y="630446"/>
                    <a:pt x="173547" y="660421"/>
                  </a:cubicBezTo>
                  <a:cubicBezTo>
                    <a:pt x="187492" y="672637"/>
                    <a:pt x="202672" y="683452"/>
                    <a:pt x="219471" y="691687"/>
                  </a:cubicBezTo>
                  <a:cubicBezTo>
                    <a:pt x="240827" y="703655"/>
                    <a:pt x="266355" y="699702"/>
                    <a:pt x="274069" y="689244"/>
                  </a:cubicBezTo>
                  <a:cubicBezTo>
                    <a:pt x="288755" y="669342"/>
                    <a:pt x="290703" y="658088"/>
                    <a:pt x="291060" y="634783"/>
                  </a:cubicBezTo>
                  <a:cubicBezTo>
                    <a:pt x="291760" y="587323"/>
                    <a:pt x="292604" y="291977"/>
                    <a:pt x="293157" y="67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43D13C2-14D3-4D4B-B554-88E627B792FC}"/>
              </a:ext>
            </a:extLst>
          </p:cNvPr>
          <p:cNvGrpSpPr/>
          <p:nvPr/>
        </p:nvGrpSpPr>
        <p:grpSpPr>
          <a:xfrm>
            <a:off x="4283959" y="3651717"/>
            <a:ext cx="1146335" cy="1258374"/>
            <a:chOff x="6147528" y="2715902"/>
            <a:chExt cx="1146335" cy="1258374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3772BBB-5139-4695-8A91-D318F6819B97}"/>
                </a:ext>
              </a:extLst>
            </p:cNvPr>
            <p:cNvSpPr/>
            <p:nvPr/>
          </p:nvSpPr>
          <p:spPr>
            <a:xfrm rot="1496729">
              <a:off x="6525864" y="2715902"/>
              <a:ext cx="767999" cy="558728"/>
            </a:xfrm>
            <a:custGeom>
              <a:avLst/>
              <a:gdLst>
                <a:gd name="connsiteX0" fmla="*/ 1428658 w 1445031"/>
                <a:gd name="connsiteY0" fmla="*/ 18855 h 1051276"/>
                <a:gd name="connsiteX1" fmla="*/ 1444406 w 1445031"/>
                <a:gd name="connsiteY1" fmla="*/ 153540 h 1051276"/>
                <a:gd name="connsiteX2" fmla="*/ 1411029 w 1445031"/>
                <a:gd name="connsiteY2" fmla="*/ 289809 h 1051276"/>
                <a:gd name="connsiteX3" fmla="*/ 1263290 w 1445031"/>
                <a:gd name="connsiteY3" fmla="*/ 442786 h 1051276"/>
                <a:gd name="connsiteX4" fmla="*/ 1207160 w 1445031"/>
                <a:gd name="connsiteY4" fmla="*/ 471478 h 1051276"/>
                <a:gd name="connsiteX5" fmla="*/ 1143395 w 1445031"/>
                <a:gd name="connsiteY5" fmla="*/ 497478 h 1051276"/>
                <a:gd name="connsiteX6" fmla="*/ 1059752 w 1445031"/>
                <a:gd name="connsiteY6" fmla="*/ 536607 h 1051276"/>
                <a:gd name="connsiteX7" fmla="*/ 976257 w 1445031"/>
                <a:gd name="connsiteY7" fmla="*/ 621060 h 1051276"/>
                <a:gd name="connsiteX8" fmla="*/ 1061817 w 1445031"/>
                <a:gd name="connsiteY8" fmla="*/ 439540 h 1051276"/>
                <a:gd name="connsiteX9" fmla="*/ 1188535 w 1445031"/>
                <a:gd name="connsiteY9" fmla="*/ 284240 h 1051276"/>
                <a:gd name="connsiteX10" fmla="*/ 946016 w 1445031"/>
                <a:gd name="connsiteY10" fmla="*/ 592368 h 1051276"/>
                <a:gd name="connsiteX11" fmla="*/ 909358 w 1445031"/>
                <a:gd name="connsiteY11" fmla="*/ 440720 h 1051276"/>
                <a:gd name="connsiteX12" fmla="*/ 909542 w 1445031"/>
                <a:gd name="connsiteY12" fmla="*/ 359327 h 1051276"/>
                <a:gd name="connsiteX13" fmla="*/ 949224 w 1445031"/>
                <a:gd name="connsiteY13" fmla="*/ 262666 h 1051276"/>
                <a:gd name="connsiteX14" fmla="*/ 1078118 w 1445031"/>
                <a:gd name="connsiteY14" fmla="*/ 172459 h 1051276"/>
                <a:gd name="connsiteX15" fmla="*/ 1271293 w 1445031"/>
                <a:gd name="connsiteY15" fmla="*/ 120975 h 1051276"/>
                <a:gd name="connsiteX16" fmla="*/ 1383259 w 1445031"/>
                <a:gd name="connsiteY16" fmla="*/ 72663 h 1051276"/>
                <a:gd name="connsiteX17" fmla="*/ 1428658 w 1445031"/>
                <a:gd name="connsiteY17" fmla="*/ 18855 h 1051276"/>
                <a:gd name="connsiteX18" fmla="*/ 166 w 1445031"/>
                <a:gd name="connsiteY18" fmla="*/ 0 h 1051276"/>
                <a:gd name="connsiteX19" fmla="*/ 220147 w 1445031"/>
                <a:gd name="connsiteY19" fmla="*/ 58766 h 1051276"/>
                <a:gd name="connsiteX20" fmla="*/ 482896 w 1445031"/>
                <a:gd name="connsiteY20" fmla="*/ 36780 h 1051276"/>
                <a:gd name="connsiteX21" fmla="*/ 686477 w 1445031"/>
                <a:gd name="connsiteY21" fmla="*/ 74704 h 1051276"/>
                <a:gd name="connsiteX22" fmla="*/ 842644 w 1445031"/>
                <a:gd name="connsiteY22" fmla="*/ 269105 h 1051276"/>
                <a:gd name="connsiteX23" fmla="*/ 867874 w 1445031"/>
                <a:gd name="connsiteY23" fmla="*/ 395721 h 1051276"/>
                <a:gd name="connsiteX24" fmla="*/ 870345 w 1445031"/>
                <a:gd name="connsiteY24" fmla="*/ 457275 h 1051276"/>
                <a:gd name="connsiteX25" fmla="*/ 874900 w 1445031"/>
                <a:gd name="connsiteY25" fmla="*/ 513438 h 1051276"/>
                <a:gd name="connsiteX26" fmla="*/ 829617 w 1445031"/>
                <a:gd name="connsiteY26" fmla="*/ 463337 h 1051276"/>
                <a:gd name="connsiteX27" fmla="*/ 730391 w 1445031"/>
                <a:gd name="connsiteY27" fmla="*/ 372495 h 1051276"/>
                <a:gd name="connsiteX28" fmla="*/ 437207 w 1445031"/>
                <a:gd name="connsiteY28" fmla="*/ 228906 h 1051276"/>
                <a:gd name="connsiteX29" fmla="*/ 426415 w 1445031"/>
                <a:gd name="connsiteY29" fmla="*/ 228692 h 1051276"/>
                <a:gd name="connsiteX30" fmla="*/ 426274 w 1445031"/>
                <a:gd name="connsiteY30" fmla="*/ 228624 h 1051276"/>
                <a:gd name="connsiteX31" fmla="*/ 426118 w 1445031"/>
                <a:gd name="connsiteY31" fmla="*/ 229070 h 1051276"/>
                <a:gd name="connsiteX32" fmla="*/ 426415 w 1445031"/>
                <a:gd name="connsiteY32" fmla="*/ 228692 h 1051276"/>
                <a:gd name="connsiteX33" fmla="*/ 535955 w 1445031"/>
                <a:gd name="connsiteY33" fmla="*/ 283971 h 1051276"/>
                <a:gd name="connsiteX34" fmla="*/ 1045428 w 1445031"/>
                <a:gd name="connsiteY34" fmla="*/ 865128 h 1051276"/>
                <a:gd name="connsiteX35" fmla="*/ 1087578 w 1445031"/>
                <a:gd name="connsiteY35" fmla="*/ 986821 h 1051276"/>
                <a:gd name="connsiteX36" fmla="*/ 1095351 w 1445031"/>
                <a:gd name="connsiteY36" fmla="*/ 1012624 h 1051276"/>
                <a:gd name="connsiteX37" fmla="*/ 1096035 w 1445031"/>
                <a:gd name="connsiteY37" fmla="*/ 1015239 h 1051276"/>
                <a:gd name="connsiteX38" fmla="*/ 1035073 w 1445031"/>
                <a:gd name="connsiteY38" fmla="*/ 1047847 h 1051276"/>
                <a:gd name="connsiteX39" fmla="*/ 1026734 w 1445031"/>
                <a:gd name="connsiteY39" fmla="*/ 1051276 h 1051276"/>
                <a:gd name="connsiteX40" fmla="*/ 1005318 w 1445031"/>
                <a:gd name="connsiteY40" fmla="*/ 946425 h 1051276"/>
                <a:gd name="connsiteX41" fmla="*/ 916036 w 1445031"/>
                <a:gd name="connsiteY41" fmla="*/ 719587 h 1051276"/>
                <a:gd name="connsiteX42" fmla="*/ 673859 w 1445031"/>
                <a:gd name="connsiteY42" fmla="*/ 519442 h 1051276"/>
                <a:gd name="connsiteX43" fmla="*/ 478293 w 1445031"/>
                <a:gd name="connsiteY43" fmla="*/ 477081 h 1051276"/>
                <a:gd name="connsiteX44" fmla="*/ 9507 w 1445031"/>
                <a:gd name="connsiteY44" fmla="*/ 61513 h 1051276"/>
                <a:gd name="connsiteX45" fmla="*/ 50 w 1445031"/>
                <a:gd name="connsiteY45" fmla="*/ 5869 h 1051276"/>
                <a:gd name="connsiteX46" fmla="*/ 166 w 1445031"/>
                <a:gd name="connsiteY46" fmla="*/ 0 h 105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5031" h="1051276">
                  <a:moveTo>
                    <a:pt x="1428658" y="18855"/>
                  </a:moveTo>
                  <a:cubicBezTo>
                    <a:pt x="1441161" y="65214"/>
                    <a:pt x="1447061" y="119869"/>
                    <a:pt x="1444406" y="153540"/>
                  </a:cubicBezTo>
                  <a:cubicBezTo>
                    <a:pt x="1440902" y="200856"/>
                    <a:pt x="1433047" y="247509"/>
                    <a:pt x="1411029" y="289809"/>
                  </a:cubicBezTo>
                  <a:cubicBezTo>
                    <a:pt x="1377101" y="355086"/>
                    <a:pt x="1326760" y="404763"/>
                    <a:pt x="1263290" y="442786"/>
                  </a:cubicBezTo>
                  <a:cubicBezTo>
                    <a:pt x="1244961" y="453776"/>
                    <a:pt x="1216749" y="467200"/>
                    <a:pt x="1207160" y="471478"/>
                  </a:cubicBezTo>
                  <a:cubicBezTo>
                    <a:pt x="1195027" y="476382"/>
                    <a:pt x="1160581" y="490139"/>
                    <a:pt x="1143395" y="497478"/>
                  </a:cubicBezTo>
                  <a:cubicBezTo>
                    <a:pt x="1115072" y="509537"/>
                    <a:pt x="1089108" y="513741"/>
                    <a:pt x="1059752" y="536607"/>
                  </a:cubicBezTo>
                  <a:cubicBezTo>
                    <a:pt x="1013911" y="572564"/>
                    <a:pt x="1000082" y="588607"/>
                    <a:pt x="976257" y="621060"/>
                  </a:cubicBezTo>
                  <a:cubicBezTo>
                    <a:pt x="998938" y="557702"/>
                    <a:pt x="1026635" y="496888"/>
                    <a:pt x="1061817" y="439540"/>
                  </a:cubicBezTo>
                  <a:cubicBezTo>
                    <a:pt x="1097037" y="382081"/>
                    <a:pt x="1138712" y="329897"/>
                    <a:pt x="1188535" y="284240"/>
                  </a:cubicBezTo>
                  <a:cubicBezTo>
                    <a:pt x="1106884" y="325656"/>
                    <a:pt x="1002109" y="413355"/>
                    <a:pt x="946016" y="592368"/>
                  </a:cubicBezTo>
                  <a:cubicBezTo>
                    <a:pt x="927023" y="541955"/>
                    <a:pt x="919426" y="491023"/>
                    <a:pt x="909358" y="440720"/>
                  </a:cubicBezTo>
                  <a:cubicBezTo>
                    <a:pt x="906777" y="425968"/>
                    <a:pt x="906998" y="386212"/>
                    <a:pt x="909542" y="359327"/>
                  </a:cubicBezTo>
                  <a:cubicBezTo>
                    <a:pt x="912935" y="323628"/>
                    <a:pt x="928867" y="291764"/>
                    <a:pt x="949224" y="262666"/>
                  </a:cubicBezTo>
                  <a:cubicBezTo>
                    <a:pt x="981089" y="217083"/>
                    <a:pt x="1027962" y="191931"/>
                    <a:pt x="1078118" y="172459"/>
                  </a:cubicBezTo>
                  <a:cubicBezTo>
                    <a:pt x="1140555" y="148229"/>
                    <a:pt x="1207418" y="140042"/>
                    <a:pt x="1271293" y="120975"/>
                  </a:cubicBezTo>
                  <a:cubicBezTo>
                    <a:pt x="1310422" y="109321"/>
                    <a:pt x="1349219" y="96377"/>
                    <a:pt x="1383259" y="72663"/>
                  </a:cubicBezTo>
                  <a:cubicBezTo>
                    <a:pt x="1402216" y="59460"/>
                    <a:pt x="1417446" y="42864"/>
                    <a:pt x="1428658" y="18855"/>
                  </a:cubicBezTo>
                  <a:close/>
                  <a:moveTo>
                    <a:pt x="166" y="0"/>
                  </a:moveTo>
                  <a:cubicBezTo>
                    <a:pt x="62497" y="64142"/>
                    <a:pt x="142096" y="60378"/>
                    <a:pt x="220147" y="58766"/>
                  </a:cubicBezTo>
                  <a:cubicBezTo>
                    <a:pt x="308097" y="56939"/>
                    <a:pt x="394913" y="39400"/>
                    <a:pt x="482896" y="36780"/>
                  </a:cubicBezTo>
                  <a:cubicBezTo>
                    <a:pt x="553532" y="34659"/>
                    <a:pt x="622469" y="41900"/>
                    <a:pt x="686477" y="74704"/>
                  </a:cubicBezTo>
                  <a:cubicBezTo>
                    <a:pt x="764094" y="114472"/>
                    <a:pt x="815497" y="187757"/>
                    <a:pt x="842644" y="269105"/>
                  </a:cubicBezTo>
                  <a:cubicBezTo>
                    <a:pt x="856291" y="310045"/>
                    <a:pt x="864280" y="352791"/>
                    <a:pt x="867874" y="395721"/>
                  </a:cubicBezTo>
                  <a:cubicBezTo>
                    <a:pt x="869594" y="416196"/>
                    <a:pt x="870257" y="436771"/>
                    <a:pt x="870345" y="457275"/>
                  </a:cubicBezTo>
                  <a:cubicBezTo>
                    <a:pt x="870398" y="471259"/>
                    <a:pt x="864581" y="501947"/>
                    <a:pt x="874900" y="513438"/>
                  </a:cubicBezTo>
                  <a:cubicBezTo>
                    <a:pt x="858392" y="495061"/>
                    <a:pt x="844578" y="478664"/>
                    <a:pt x="829617" y="463337"/>
                  </a:cubicBezTo>
                  <a:cubicBezTo>
                    <a:pt x="811603" y="444906"/>
                    <a:pt x="737027" y="377660"/>
                    <a:pt x="730391" y="372495"/>
                  </a:cubicBezTo>
                  <a:cubicBezTo>
                    <a:pt x="642561" y="304497"/>
                    <a:pt x="544660" y="256917"/>
                    <a:pt x="437207" y="228906"/>
                  </a:cubicBezTo>
                  <a:cubicBezTo>
                    <a:pt x="433844" y="228022"/>
                    <a:pt x="429930" y="223694"/>
                    <a:pt x="426415" y="228692"/>
                  </a:cubicBezTo>
                  <a:cubicBezTo>
                    <a:pt x="426368" y="228670"/>
                    <a:pt x="426321" y="228647"/>
                    <a:pt x="426274" y="228624"/>
                  </a:cubicBezTo>
                  <a:cubicBezTo>
                    <a:pt x="426207" y="228766"/>
                    <a:pt x="426221" y="228917"/>
                    <a:pt x="426118" y="229070"/>
                  </a:cubicBezTo>
                  <a:cubicBezTo>
                    <a:pt x="426118" y="229070"/>
                    <a:pt x="426415" y="228692"/>
                    <a:pt x="426415" y="228692"/>
                  </a:cubicBezTo>
                  <a:cubicBezTo>
                    <a:pt x="463773" y="245411"/>
                    <a:pt x="500579" y="263226"/>
                    <a:pt x="535955" y="283971"/>
                  </a:cubicBezTo>
                  <a:cubicBezTo>
                    <a:pt x="760097" y="415154"/>
                    <a:pt x="943465" y="626538"/>
                    <a:pt x="1045428" y="865128"/>
                  </a:cubicBezTo>
                  <a:cubicBezTo>
                    <a:pt x="1062329" y="904646"/>
                    <a:pt x="1076392" y="945323"/>
                    <a:pt x="1087578" y="986821"/>
                  </a:cubicBezTo>
                  <a:cubicBezTo>
                    <a:pt x="1089031" y="992204"/>
                    <a:pt x="1092038" y="1001509"/>
                    <a:pt x="1095351" y="1012624"/>
                  </a:cubicBezTo>
                  <a:lnTo>
                    <a:pt x="1096035" y="1015239"/>
                  </a:lnTo>
                  <a:lnTo>
                    <a:pt x="1035073" y="1047847"/>
                  </a:lnTo>
                  <a:lnTo>
                    <a:pt x="1026734" y="1051276"/>
                  </a:lnTo>
                  <a:lnTo>
                    <a:pt x="1005318" y="946425"/>
                  </a:lnTo>
                  <a:cubicBezTo>
                    <a:pt x="984277" y="867300"/>
                    <a:pt x="957712" y="790362"/>
                    <a:pt x="916036" y="719587"/>
                  </a:cubicBezTo>
                  <a:cubicBezTo>
                    <a:pt x="859655" y="623810"/>
                    <a:pt x="781068" y="554070"/>
                    <a:pt x="673859" y="519442"/>
                  </a:cubicBezTo>
                  <a:cubicBezTo>
                    <a:pt x="610094" y="498834"/>
                    <a:pt x="544145" y="487877"/>
                    <a:pt x="478293" y="477081"/>
                  </a:cubicBezTo>
                  <a:cubicBezTo>
                    <a:pt x="254112" y="440297"/>
                    <a:pt x="64247" y="286790"/>
                    <a:pt x="9507" y="61513"/>
                  </a:cubicBezTo>
                  <a:cubicBezTo>
                    <a:pt x="5072" y="43210"/>
                    <a:pt x="1717" y="24643"/>
                    <a:pt x="50" y="5869"/>
                  </a:cubicBezTo>
                  <a:cubicBezTo>
                    <a:pt x="-94" y="4355"/>
                    <a:pt x="113" y="2836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 w="545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E53FF70-0711-4C49-8C98-CF52284A82F0}"/>
                </a:ext>
              </a:extLst>
            </p:cNvPr>
            <p:cNvSpPr/>
            <p:nvPr/>
          </p:nvSpPr>
          <p:spPr>
            <a:xfrm>
              <a:off x="6147528" y="3109554"/>
              <a:ext cx="1117182" cy="864722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04076 w 1180071"/>
                <a:gd name="connsiteY25" fmla="*/ 50816 h 913398"/>
                <a:gd name="connsiteX26" fmla="*/ 944140 w 1180071"/>
                <a:gd name="connsiteY26" fmla="*/ 90880 h 913398"/>
                <a:gd name="connsiteX27" fmla="*/ 943551 w 1180071"/>
                <a:gd name="connsiteY27" fmla="*/ 199878 h 913398"/>
                <a:gd name="connsiteX28" fmla="*/ 976545 w 1180071"/>
                <a:gd name="connsiteY28" fmla="*/ 262330 h 913398"/>
                <a:gd name="connsiteX29" fmla="*/ 1144460 w 1180071"/>
                <a:gd name="connsiteY29" fmla="*/ 381933 h 913398"/>
                <a:gd name="connsiteX30" fmla="*/ 1179810 w 1180071"/>
                <a:gd name="connsiteY30" fmla="*/ 429656 h 913398"/>
                <a:gd name="connsiteX31" fmla="*/ 1155065 w 1180071"/>
                <a:gd name="connsiteY31" fmla="*/ 482682 h 913398"/>
                <a:gd name="connsiteX32" fmla="*/ 1079651 w 1180071"/>
                <a:gd name="connsiteY32" fmla="*/ 482682 h 913398"/>
                <a:gd name="connsiteX33" fmla="*/ 978902 w 1180071"/>
                <a:gd name="connsiteY33" fmla="*/ 411392 h 913398"/>
                <a:gd name="connsiteX34" fmla="*/ 949443 w 1180071"/>
                <a:gd name="connsiteY34" fmla="*/ 395484 h 913398"/>
                <a:gd name="connsiteX35" fmla="*/ 944140 w 1180071"/>
                <a:gd name="connsiteY35" fmla="*/ 427888 h 913398"/>
                <a:gd name="connsiteX36" fmla="*/ 944140 w 1180071"/>
                <a:gd name="connsiteY36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44140 w 1180071"/>
                <a:gd name="connsiteY25" fmla="*/ 90880 h 913398"/>
                <a:gd name="connsiteX26" fmla="*/ 943551 w 1180071"/>
                <a:gd name="connsiteY26" fmla="*/ 199878 h 913398"/>
                <a:gd name="connsiteX27" fmla="*/ 976545 w 1180071"/>
                <a:gd name="connsiteY27" fmla="*/ 262330 h 913398"/>
                <a:gd name="connsiteX28" fmla="*/ 1144460 w 1180071"/>
                <a:gd name="connsiteY28" fmla="*/ 381933 h 913398"/>
                <a:gd name="connsiteX29" fmla="*/ 1179810 w 1180071"/>
                <a:gd name="connsiteY29" fmla="*/ 429656 h 913398"/>
                <a:gd name="connsiteX30" fmla="*/ 1155065 w 1180071"/>
                <a:gd name="connsiteY30" fmla="*/ 482682 h 913398"/>
                <a:gd name="connsiteX31" fmla="*/ 1079651 w 1180071"/>
                <a:gd name="connsiteY31" fmla="*/ 482682 h 913398"/>
                <a:gd name="connsiteX32" fmla="*/ 978902 w 1180071"/>
                <a:gd name="connsiteY32" fmla="*/ 411392 h 913398"/>
                <a:gd name="connsiteX33" fmla="*/ 949443 w 1180071"/>
                <a:gd name="connsiteY33" fmla="*/ 395484 h 913398"/>
                <a:gd name="connsiteX34" fmla="*/ 944140 w 1180071"/>
                <a:gd name="connsiteY34" fmla="*/ 427888 h 913398"/>
                <a:gd name="connsiteX35" fmla="*/ 944140 w 1180071"/>
                <a:gd name="connsiteY35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43551 w 1180071"/>
                <a:gd name="connsiteY25" fmla="*/ 199878 h 913398"/>
                <a:gd name="connsiteX26" fmla="*/ 976545 w 1180071"/>
                <a:gd name="connsiteY26" fmla="*/ 262330 h 913398"/>
                <a:gd name="connsiteX27" fmla="*/ 1144460 w 1180071"/>
                <a:gd name="connsiteY27" fmla="*/ 381933 h 913398"/>
                <a:gd name="connsiteX28" fmla="*/ 1179810 w 1180071"/>
                <a:gd name="connsiteY28" fmla="*/ 429656 h 913398"/>
                <a:gd name="connsiteX29" fmla="*/ 1155065 w 1180071"/>
                <a:gd name="connsiteY29" fmla="*/ 482682 h 913398"/>
                <a:gd name="connsiteX30" fmla="*/ 1079651 w 1180071"/>
                <a:gd name="connsiteY30" fmla="*/ 482682 h 913398"/>
                <a:gd name="connsiteX31" fmla="*/ 978902 w 1180071"/>
                <a:gd name="connsiteY31" fmla="*/ 411392 h 913398"/>
                <a:gd name="connsiteX32" fmla="*/ 949443 w 1180071"/>
                <a:gd name="connsiteY32" fmla="*/ 395484 h 913398"/>
                <a:gd name="connsiteX33" fmla="*/ 944140 w 1180071"/>
                <a:gd name="connsiteY33" fmla="*/ 427888 h 913398"/>
                <a:gd name="connsiteX34" fmla="*/ 944140 w 1180071"/>
                <a:gd name="connsiteY34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798025 w 1180071"/>
                <a:gd name="connsiteY24" fmla="*/ 102075 h 913398"/>
                <a:gd name="connsiteX25" fmla="*/ 976545 w 1180071"/>
                <a:gd name="connsiteY25" fmla="*/ 262330 h 913398"/>
                <a:gd name="connsiteX26" fmla="*/ 1144460 w 1180071"/>
                <a:gd name="connsiteY26" fmla="*/ 381933 h 913398"/>
                <a:gd name="connsiteX27" fmla="*/ 1179810 w 1180071"/>
                <a:gd name="connsiteY27" fmla="*/ 429656 h 913398"/>
                <a:gd name="connsiteX28" fmla="*/ 1155065 w 1180071"/>
                <a:gd name="connsiteY28" fmla="*/ 482682 h 913398"/>
                <a:gd name="connsiteX29" fmla="*/ 1079651 w 1180071"/>
                <a:gd name="connsiteY29" fmla="*/ 482682 h 913398"/>
                <a:gd name="connsiteX30" fmla="*/ 978902 w 1180071"/>
                <a:gd name="connsiteY30" fmla="*/ 411392 h 913398"/>
                <a:gd name="connsiteX31" fmla="*/ 949443 w 1180071"/>
                <a:gd name="connsiteY31" fmla="*/ 395484 h 913398"/>
                <a:gd name="connsiteX32" fmla="*/ 944140 w 1180071"/>
                <a:gd name="connsiteY32" fmla="*/ 427888 h 913398"/>
                <a:gd name="connsiteX33" fmla="*/ 944140 w 1180071"/>
                <a:gd name="connsiteY33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770923 w 1180071"/>
                <a:gd name="connsiteY23" fmla="*/ 113858 h 913398"/>
                <a:gd name="connsiteX24" fmla="*/ 976545 w 1180071"/>
                <a:gd name="connsiteY24" fmla="*/ 262330 h 913398"/>
                <a:gd name="connsiteX25" fmla="*/ 1144460 w 1180071"/>
                <a:gd name="connsiteY25" fmla="*/ 381933 h 913398"/>
                <a:gd name="connsiteX26" fmla="*/ 1179810 w 1180071"/>
                <a:gd name="connsiteY26" fmla="*/ 429656 h 913398"/>
                <a:gd name="connsiteX27" fmla="*/ 1155065 w 1180071"/>
                <a:gd name="connsiteY27" fmla="*/ 482682 h 913398"/>
                <a:gd name="connsiteX28" fmla="*/ 1079651 w 1180071"/>
                <a:gd name="connsiteY28" fmla="*/ 482682 h 913398"/>
                <a:gd name="connsiteX29" fmla="*/ 978902 w 1180071"/>
                <a:gd name="connsiteY29" fmla="*/ 411392 h 913398"/>
                <a:gd name="connsiteX30" fmla="*/ 949443 w 1180071"/>
                <a:gd name="connsiteY30" fmla="*/ 395484 h 913398"/>
                <a:gd name="connsiteX31" fmla="*/ 944140 w 1180071"/>
                <a:gd name="connsiteY31" fmla="*/ 427888 h 913398"/>
                <a:gd name="connsiteX32" fmla="*/ 944140 w 1180071"/>
                <a:gd name="connsiteY32" fmla="*/ 641170 h 913398"/>
                <a:gd name="connsiteX0" fmla="*/ 944140 w 1180071"/>
                <a:gd name="connsiteY0" fmla="*/ 641170 h 913398"/>
                <a:gd name="connsiteX1" fmla="*/ 944140 w 1180071"/>
                <a:gd name="connsiteY1" fmla="*/ 856219 h 913398"/>
                <a:gd name="connsiteX2" fmla="*/ 889936 w 1180071"/>
                <a:gd name="connsiteY2" fmla="*/ 912780 h 913398"/>
                <a:gd name="connsiteX3" fmla="*/ 724967 w 1180071"/>
                <a:gd name="connsiteY3" fmla="*/ 913369 h 913398"/>
                <a:gd name="connsiteX4" fmla="*/ 696097 w 1180071"/>
                <a:gd name="connsiteY4" fmla="*/ 883910 h 913398"/>
                <a:gd name="connsiteX5" fmla="*/ 696687 w 1180071"/>
                <a:gd name="connsiteY5" fmla="*/ 736616 h 913398"/>
                <a:gd name="connsiteX6" fmla="*/ 661336 w 1180071"/>
                <a:gd name="connsiteY6" fmla="*/ 699498 h 913398"/>
                <a:gd name="connsiteX7" fmla="*/ 519934 w 1180071"/>
                <a:gd name="connsiteY7" fmla="*/ 699498 h 913398"/>
                <a:gd name="connsiteX8" fmla="*/ 484584 w 1180071"/>
                <a:gd name="connsiteY8" fmla="*/ 736616 h 913398"/>
                <a:gd name="connsiteX9" fmla="*/ 485173 w 1180071"/>
                <a:gd name="connsiteY9" fmla="*/ 883910 h 913398"/>
                <a:gd name="connsiteX10" fmla="*/ 455714 w 1180071"/>
                <a:gd name="connsiteY10" fmla="*/ 912780 h 913398"/>
                <a:gd name="connsiteX11" fmla="*/ 293691 w 1180071"/>
                <a:gd name="connsiteY11" fmla="*/ 912191 h 913398"/>
                <a:gd name="connsiteX12" fmla="*/ 237130 w 1180071"/>
                <a:gd name="connsiteY12" fmla="*/ 855040 h 913398"/>
                <a:gd name="connsiteX13" fmla="*/ 236541 w 1180071"/>
                <a:gd name="connsiteY13" fmla="*/ 421997 h 913398"/>
                <a:gd name="connsiteX14" fmla="*/ 230649 w 1180071"/>
                <a:gd name="connsiteY14" fmla="*/ 395484 h 913398"/>
                <a:gd name="connsiteX15" fmla="*/ 208260 w 1180071"/>
                <a:gd name="connsiteY15" fmla="*/ 407267 h 913398"/>
                <a:gd name="connsiteX16" fmla="*/ 110457 w 1180071"/>
                <a:gd name="connsiteY16" fmla="*/ 477968 h 913398"/>
                <a:gd name="connsiteX17" fmla="*/ 58021 w 1180071"/>
                <a:gd name="connsiteY17" fmla="*/ 493876 h 913398"/>
                <a:gd name="connsiteX18" fmla="*/ 2638 w 1180071"/>
                <a:gd name="connsiteY18" fmla="*/ 452634 h 913398"/>
                <a:gd name="connsiteX19" fmla="*/ 25616 w 1180071"/>
                <a:gd name="connsiteY19" fmla="*/ 390770 h 913398"/>
                <a:gd name="connsiteX20" fmla="*/ 211795 w 1180071"/>
                <a:gd name="connsiteY20" fmla="*/ 256439 h 913398"/>
                <a:gd name="connsiteX21" fmla="*/ 532307 w 1180071"/>
                <a:gd name="connsiteY21" fmla="*/ 26071 h 913398"/>
                <a:gd name="connsiteX22" fmla="*/ 648963 w 1180071"/>
                <a:gd name="connsiteY22" fmla="*/ 26071 h 913398"/>
                <a:gd name="connsiteX23" fmla="*/ 976545 w 1180071"/>
                <a:gd name="connsiteY23" fmla="*/ 262330 h 913398"/>
                <a:gd name="connsiteX24" fmla="*/ 1144460 w 1180071"/>
                <a:gd name="connsiteY24" fmla="*/ 381933 h 913398"/>
                <a:gd name="connsiteX25" fmla="*/ 1179810 w 1180071"/>
                <a:gd name="connsiteY25" fmla="*/ 429656 h 913398"/>
                <a:gd name="connsiteX26" fmla="*/ 1155065 w 1180071"/>
                <a:gd name="connsiteY26" fmla="*/ 482682 h 913398"/>
                <a:gd name="connsiteX27" fmla="*/ 1079651 w 1180071"/>
                <a:gd name="connsiteY27" fmla="*/ 482682 h 913398"/>
                <a:gd name="connsiteX28" fmla="*/ 978902 w 1180071"/>
                <a:gd name="connsiteY28" fmla="*/ 411392 h 913398"/>
                <a:gd name="connsiteX29" fmla="*/ 949443 w 1180071"/>
                <a:gd name="connsiteY29" fmla="*/ 395484 h 913398"/>
                <a:gd name="connsiteX30" fmla="*/ 944140 w 1180071"/>
                <a:gd name="connsiteY30" fmla="*/ 427888 h 913398"/>
                <a:gd name="connsiteX31" fmla="*/ 944140 w 1180071"/>
                <a:gd name="connsiteY31" fmla="*/ 641170 h 91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80071" h="913398">
                  <a:moveTo>
                    <a:pt x="944140" y="641170"/>
                  </a:moveTo>
                  <a:lnTo>
                    <a:pt x="944140" y="856219"/>
                  </a:lnTo>
                  <a:cubicBezTo>
                    <a:pt x="944140" y="896872"/>
                    <a:pt x="930000" y="912191"/>
                    <a:pt x="889936" y="912780"/>
                  </a:cubicBezTo>
                  <a:lnTo>
                    <a:pt x="724967" y="913369"/>
                  </a:ln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lnTo>
                    <a:pt x="211795" y="256439"/>
                  </a:lnTo>
                  <a:lnTo>
                    <a:pt x="532307" y="26071"/>
                  </a:lnTo>
                  <a:cubicBezTo>
                    <a:pt x="581208" y="-8690"/>
                    <a:pt x="599473" y="-8690"/>
                    <a:pt x="648963" y="26071"/>
                  </a:cubicBezTo>
                  <a:lnTo>
                    <a:pt x="976545" y="262330"/>
                  </a:lnTo>
                  <a:lnTo>
                    <a:pt x="1144460" y="381933"/>
                  </a:ln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accent1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BF3F136-3F43-41D3-99BD-BCC97EC82417}"/>
              </a:ext>
            </a:extLst>
          </p:cNvPr>
          <p:cNvGrpSpPr/>
          <p:nvPr/>
        </p:nvGrpSpPr>
        <p:grpSpPr>
          <a:xfrm>
            <a:off x="3042853" y="3999374"/>
            <a:ext cx="1177403" cy="910717"/>
            <a:chOff x="2652176" y="3833299"/>
            <a:chExt cx="1826174" cy="141253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12A58DE-24A8-4778-820B-D95EC9FD6246}"/>
                </a:ext>
              </a:extLst>
            </p:cNvPr>
            <p:cNvSpPr/>
            <p:nvPr/>
          </p:nvSpPr>
          <p:spPr>
            <a:xfrm>
              <a:off x="2652176" y="3833299"/>
              <a:ext cx="1826174" cy="1412539"/>
            </a:xfrm>
            <a:custGeom>
              <a:avLst/>
              <a:gdLst>
                <a:gd name="connsiteX0" fmla="*/ 1522812 w 3043673"/>
                <a:gd name="connsiteY0" fmla="*/ 0 h 2355865"/>
                <a:gd name="connsiteX1" fmla="*/ 1673823 w 3043673"/>
                <a:gd name="connsiteY1" fmla="*/ 67242 h 2355865"/>
                <a:gd name="connsiteX2" fmla="*/ 2518731 w 3043673"/>
                <a:gd name="connsiteY2" fmla="*/ 676609 h 2355865"/>
                <a:gd name="connsiteX3" fmla="*/ 2951822 w 3043673"/>
                <a:gd name="connsiteY3" fmla="*/ 985093 h 2355865"/>
                <a:gd name="connsiteX4" fmla="*/ 3042998 w 3043673"/>
                <a:gd name="connsiteY4" fmla="*/ 1108182 h 2355865"/>
                <a:gd name="connsiteX5" fmla="*/ 2979175 w 3043673"/>
                <a:gd name="connsiteY5" fmla="*/ 1244948 h 2355865"/>
                <a:gd name="connsiteX6" fmla="*/ 2784665 w 3043673"/>
                <a:gd name="connsiteY6" fmla="*/ 1244948 h 2355865"/>
                <a:gd name="connsiteX7" fmla="*/ 2524811 w 3043673"/>
                <a:gd name="connsiteY7" fmla="*/ 1061075 h 2355865"/>
                <a:gd name="connsiteX8" fmla="*/ 2448829 w 3043673"/>
                <a:gd name="connsiteY8" fmla="*/ 1020044 h 2355865"/>
                <a:gd name="connsiteX9" fmla="*/ 2435152 w 3043673"/>
                <a:gd name="connsiteY9" fmla="*/ 1103622 h 2355865"/>
                <a:gd name="connsiteX10" fmla="*/ 2435152 w 3043673"/>
                <a:gd name="connsiteY10" fmla="*/ 1653726 h 2355865"/>
                <a:gd name="connsiteX11" fmla="*/ 2435152 w 3043673"/>
                <a:gd name="connsiteY11" fmla="*/ 2208387 h 2355865"/>
                <a:gd name="connsiteX12" fmla="*/ 2295347 w 3043673"/>
                <a:gd name="connsiteY12" fmla="*/ 2354271 h 2355865"/>
                <a:gd name="connsiteX13" fmla="*/ 2038350 w 3043673"/>
                <a:gd name="connsiteY13" fmla="*/ 2355189 h 2355865"/>
                <a:gd name="connsiteX14" fmla="*/ 2038350 w 3043673"/>
                <a:gd name="connsiteY14" fmla="*/ 2355865 h 2355865"/>
                <a:gd name="connsiteX15" fmla="*/ 1047750 w 3043673"/>
                <a:gd name="connsiteY15" fmla="*/ 2355865 h 2355865"/>
                <a:gd name="connsiteX16" fmla="*/ 1047750 w 3043673"/>
                <a:gd name="connsiteY16" fmla="*/ 2353459 h 2355865"/>
                <a:gd name="connsiteX17" fmla="*/ 966443 w 3043673"/>
                <a:gd name="connsiteY17" fmla="*/ 2352941 h 2355865"/>
                <a:gd name="connsiteX18" fmla="*/ 757496 w 3043673"/>
                <a:gd name="connsiteY18" fmla="*/ 2352752 h 2355865"/>
                <a:gd name="connsiteX19" fmla="*/ 611612 w 3043673"/>
                <a:gd name="connsiteY19" fmla="*/ 2205346 h 2355865"/>
                <a:gd name="connsiteX20" fmla="*/ 610093 w 3043673"/>
                <a:gd name="connsiteY20" fmla="*/ 1088428 h 2355865"/>
                <a:gd name="connsiteX21" fmla="*/ 594896 w 3043673"/>
                <a:gd name="connsiteY21" fmla="*/ 1020044 h 2355865"/>
                <a:gd name="connsiteX22" fmla="*/ 537150 w 3043673"/>
                <a:gd name="connsiteY22" fmla="*/ 1050436 h 2355865"/>
                <a:gd name="connsiteX23" fmla="*/ 284894 w 3043673"/>
                <a:gd name="connsiteY23" fmla="*/ 1232790 h 2355865"/>
                <a:gd name="connsiteX24" fmla="*/ 149650 w 3043673"/>
                <a:gd name="connsiteY24" fmla="*/ 1273820 h 2355865"/>
                <a:gd name="connsiteX25" fmla="*/ 6804 w 3043673"/>
                <a:gd name="connsiteY25" fmla="*/ 1167448 h 2355865"/>
                <a:gd name="connsiteX26" fmla="*/ 66070 w 3043673"/>
                <a:gd name="connsiteY26" fmla="*/ 1007886 h 2355865"/>
                <a:gd name="connsiteX27" fmla="*/ 546268 w 3043673"/>
                <a:gd name="connsiteY27" fmla="*/ 661415 h 2355865"/>
                <a:gd name="connsiteX28" fmla="*/ 1372941 w 3043673"/>
                <a:gd name="connsiteY28" fmla="*/ 67242 h 2355865"/>
                <a:gd name="connsiteX29" fmla="*/ 1522812 w 3043673"/>
                <a:gd name="connsiteY29" fmla="*/ 0 h 2355865"/>
                <a:gd name="connsiteX0" fmla="*/ 1522812 w 3043673"/>
                <a:gd name="connsiteY0" fmla="*/ 0 h 2355865"/>
                <a:gd name="connsiteX1" fmla="*/ 1673823 w 3043673"/>
                <a:gd name="connsiteY1" fmla="*/ 67242 h 2355865"/>
                <a:gd name="connsiteX2" fmla="*/ 2518731 w 3043673"/>
                <a:gd name="connsiteY2" fmla="*/ 676609 h 2355865"/>
                <a:gd name="connsiteX3" fmla="*/ 2951822 w 3043673"/>
                <a:gd name="connsiteY3" fmla="*/ 985093 h 2355865"/>
                <a:gd name="connsiteX4" fmla="*/ 3042998 w 3043673"/>
                <a:gd name="connsiteY4" fmla="*/ 1108182 h 2355865"/>
                <a:gd name="connsiteX5" fmla="*/ 2979175 w 3043673"/>
                <a:gd name="connsiteY5" fmla="*/ 1244948 h 2355865"/>
                <a:gd name="connsiteX6" fmla="*/ 2784665 w 3043673"/>
                <a:gd name="connsiteY6" fmla="*/ 1244948 h 2355865"/>
                <a:gd name="connsiteX7" fmla="*/ 2524811 w 3043673"/>
                <a:gd name="connsiteY7" fmla="*/ 1061075 h 2355865"/>
                <a:gd name="connsiteX8" fmla="*/ 2448829 w 3043673"/>
                <a:gd name="connsiteY8" fmla="*/ 1020044 h 2355865"/>
                <a:gd name="connsiteX9" fmla="*/ 2435152 w 3043673"/>
                <a:gd name="connsiteY9" fmla="*/ 1103622 h 2355865"/>
                <a:gd name="connsiteX10" fmla="*/ 2435152 w 3043673"/>
                <a:gd name="connsiteY10" fmla="*/ 1653726 h 2355865"/>
                <a:gd name="connsiteX11" fmla="*/ 2435152 w 3043673"/>
                <a:gd name="connsiteY11" fmla="*/ 2208387 h 2355865"/>
                <a:gd name="connsiteX12" fmla="*/ 2295347 w 3043673"/>
                <a:gd name="connsiteY12" fmla="*/ 2354271 h 2355865"/>
                <a:gd name="connsiteX13" fmla="*/ 2038350 w 3043673"/>
                <a:gd name="connsiteY13" fmla="*/ 2355189 h 2355865"/>
                <a:gd name="connsiteX14" fmla="*/ 2038350 w 3043673"/>
                <a:gd name="connsiteY14" fmla="*/ 2355865 h 2355865"/>
                <a:gd name="connsiteX15" fmla="*/ 1047750 w 3043673"/>
                <a:gd name="connsiteY15" fmla="*/ 2355865 h 2355865"/>
                <a:gd name="connsiteX16" fmla="*/ 966443 w 3043673"/>
                <a:gd name="connsiteY16" fmla="*/ 2352941 h 2355865"/>
                <a:gd name="connsiteX17" fmla="*/ 757496 w 3043673"/>
                <a:gd name="connsiteY17" fmla="*/ 2352752 h 2355865"/>
                <a:gd name="connsiteX18" fmla="*/ 611612 w 3043673"/>
                <a:gd name="connsiteY18" fmla="*/ 2205346 h 2355865"/>
                <a:gd name="connsiteX19" fmla="*/ 610093 w 3043673"/>
                <a:gd name="connsiteY19" fmla="*/ 1088428 h 2355865"/>
                <a:gd name="connsiteX20" fmla="*/ 594896 w 3043673"/>
                <a:gd name="connsiteY20" fmla="*/ 1020044 h 2355865"/>
                <a:gd name="connsiteX21" fmla="*/ 537150 w 3043673"/>
                <a:gd name="connsiteY21" fmla="*/ 1050436 h 2355865"/>
                <a:gd name="connsiteX22" fmla="*/ 284894 w 3043673"/>
                <a:gd name="connsiteY22" fmla="*/ 1232790 h 2355865"/>
                <a:gd name="connsiteX23" fmla="*/ 149650 w 3043673"/>
                <a:gd name="connsiteY23" fmla="*/ 1273820 h 2355865"/>
                <a:gd name="connsiteX24" fmla="*/ 6804 w 3043673"/>
                <a:gd name="connsiteY24" fmla="*/ 1167448 h 2355865"/>
                <a:gd name="connsiteX25" fmla="*/ 66070 w 3043673"/>
                <a:gd name="connsiteY25" fmla="*/ 1007886 h 2355865"/>
                <a:gd name="connsiteX26" fmla="*/ 546268 w 3043673"/>
                <a:gd name="connsiteY26" fmla="*/ 661415 h 2355865"/>
                <a:gd name="connsiteX27" fmla="*/ 1372941 w 3043673"/>
                <a:gd name="connsiteY27" fmla="*/ 67242 h 2355865"/>
                <a:gd name="connsiteX28" fmla="*/ 1522812 w 3043673"/>
                <a:gd name="connsiteY28" fmla="*/ 0 h 2355865"/>
                <a:gd name="connsiteX0" fmla="*/ 1522812 w 3043673"/>
                <a:gd name="connsiteY0" fmla="*/ 0 h 2355865"/>
                <a:gd name="connsiteX1" fmla="*/ 1673823 w 3043673"/>
                <a:gd name="connsiteY1" fmla="*/ 67242 h 2355865"/>
                <a:gd name="connsiteX2" fmla="*/ 2518731 w 3043673"/>
                <a:gd name="connsiteY2" fmla="*/ 676609 h 2355865"/>
                <a:gd name="connsiteX3" fmla="*/ 2951822 w 3043673"/>
                <a:gd name="connsiteY3" fmla="*/ 985093 h 2355865"/>
                <a:gd name="connsiteX4" fmla="*/ 3042998 w 3043673"/>
                <a:gd name="connsiteY4" fmla="*/ 1108182 h 2355865"/>
                <a:gd name="connsiteX5" fmla="*/ 2979175 w 3043673"/>
                <a:gd name="connsiteY5" fmla="*/ 1244948 h 2355865"/>
                <a:gd name="connsiteX6" fmla="*/ 2784665 w 3043673"/>
                <a:gd name="connsiteY6" fmla="*/ 1244948 h 2355865"/>
                <a:gd name="connsiteX7" fmla="*/ 2524811 w 3043673"/>
                <a:gd name="connsiteY7" fmla="*/ 1061075 h 2355865"/>
                <a:gd name="connsiteX8" fmla="*/ 2448829 w 3043673"/>
                <a:gd name="connsiteY8" fmla="*/ 1020044 h 2355865"/>
                <a:gd name="connsiteX9" fmla="*/ 2435152 w 3043673"/>
                <a:gd name="connsiteY9" fmla="*/ 1103622 h 2355865"/>
                <a:gd name="connsiteX10" fmla="*/ 2435152 w 3043673"/>
                <a:gd name="connsiteY10" fmla="*/ 1653726 h 2355865"/>
                <a:gd name="connsiteX11" fmla="*/ 2435152 w 3043673"/>
                <a:gd name="connsiteY11" fmla="*/ 2208387 h 2355865"/>
                <a:gd name="connsiteX12" fmla="*/ 2295347 w 3043673"/>
                <a:gd name="connsiteY12" fmla="*/ 2354271 h 2355865"/>
                <a:gd name="connsiteX13" fmla="*/ 2038350 w 3043673"/>
                <a:gd name="connsiteY13" fmla="*/ 2355189 h 2355865"/>
                <a:gd name="connsiteX14" fmla="*/ 2038350 w 3043673"/>
                <a:gd name="connsiteY14" fmla="*/ 2355865 h 2355865"/>
                <a:gd name="connsiteX15" fmla="*/ 966443 w 3043673"/>
                <a:gd name="connsiteY15" fmla="*/ 2352941 h 2355865"/>
                <a:gd name="connsiteX16" fmla="*/ 757496 w 3043673"/>
                <a:gd name="connsiteY16" fmla="*/ 2352752 h 2355865"/>
                <a:gd name="connsiteX17" fmla="*/ 611612 w 3043673"/>
                <a:gd name="connsiteY17" fmla="*/ 2205346 h 2355865"/>
                <a:gd name="connsiteX18" fmla="*/ 610093 w 3043673"/>
                <a:gd name="connsiteY18" fmla="*/ 1088428 h 2355865"/>
                <a:gd name="connsiteX19" fmla="*/ 594896 w 3043673"/>
                <a:gd name="connsiteY19" fmla="*/ 1020044 h 2355865"/>
                <a:gd name="connsiteX20" fmla="*/ 537150 w 3043673"/>
                <a:gd name="connsiteY20" fmla="*/ 1050436 h 2355865"/>
                <a:gd name="connsiteX21" fmla="*/ 284894 w 3043673"/>
                <a:gd name="connsiteY21" fmla="*/ 1232790 h 2355865"/>
                <a:gd name="connsiteX22" fmla="*/ 149650 w 3043673"/>
                <a:gd name="connsiteY22" fmla="*/ 1273820 h 2355865"/>
                <a:gd name="connsiteX23" fmla="*/ 6804 w 3043673"/>
                <a:gd name="connsiteY23" fmla="*/ 1167448 h 2355865"/>
                <a:gd name="connsiteX24" fmla="*/ 66070 w 3043673"/>
                <a:gd name="connsiteY24" fmla="*/ 1007886 h 2355865"/>
                <a:gd name="connsiteX25" fmla="*/ 546268 w 3043673"/>
                <a:gd name="connsiteY25" fmla="*/ 661415 h 2355865"/>
                <a:gd name="connsiteX26" fmla="*/ 1372941 w 3043673"/>
                <a:gd name="connsiteY26" fmla="*/ 67242 h 2355865"/>
                <a:gd name="connsiteX27" fmla="*/ 1522812 w 3043673"/>
                <a:gd name="connsiteY27" fmla="*/ 0 h 2355865"/>
                <a:gd name="connsiteX0" fmla="*/ 1522812 w 3043673"/>
                <a:gd name="connsiteY0" fmla="*/ 0 h 2355189"/>
                <a:gd name="connsiteX1" fmla="*/ 1673823 w 3043673"/>
                <a:gd name="connsiteY1" fmla="*/ 67242 h 2355189"/>
                <a:gd name="connsiteX2" fmla="*/ 2518731 w 3043673"/>
                <a:gd name="connsiteY2" fmla="*/ 676609 h 2355189"/>
                <a:gd name="connsiteX3" fmla="*/ 2951822 w 3043673"/>
                <a:gd name="connsiteY3" fmla="*/ 985093 h 2355189"/>
                <a:gd name="connsiteX4" fmla="*/ 3042998 w 3043673"/>
                <a:gd name="connsiteY4" fmla="*/ 1108182 h 2355189"/>
                <a:gd name="connsiteX5" fmla="*/ 2979175 w 3043673"/>
                <a:gd name="connsiteY5" fmla="*/ 1244948 h 2355189"/>
                <a:gd name="connsiteX6" fmla="*/ 2784665 w 3043673"/>
                <a:gd name="connsiteY6" fmla="*/ 1244948 h 2355189"/>
                <a:gd name="connsiteX7" fmla="*/ 2524811 w 3043673"/>
                <a:gd name="connsiteY7" fmla="*/ 1061075 h 2355189"/>
                <a:gd name="connsiteX8" fmla="*/ 2448829 w 3043673"/>
                <a:gd name="connsiteY8" fmla="*/ 1020044 h 2355189"/>
                <a:gd name="connsiteX9" fmla="*/ 2435152 w 3043673"/>
                <a:gd name="connsiteY9" fmla="*/ 1103622 h 2355189"/>
                <a:gd name="connsiteX10" fmla="*/ 2435152 w 3043673"/>
                <a:gd name="connsiteY10" fmla="*/ 1653726 h 2355189"/>
                <a:gd name="connsiteX11" fmla="*/ 2435152 w 3043673"/>
                <a:gd name="connsiteY11" fmla="*/ 2208387 h 2355189"/>
                <a:gd name="connsiteX12" fmla="*/ 2295347 w 3043673"/>
                <a:gd name="connsiteY12" fmla="*/ 2354271 h 2355189"/>
                <a:gd name="connsiteX13" fmla="*/ 2038350 w 3043673"/>
                <a:gd name="connsiteY13" fmla="*/ 2355189 h 2355189"/>
                <a:gd name="connsiteX14" fmla="*/ 966443 w 3043673"/>
                <a:gd name="connsiteY14" fmla="*/ 2352941 h 2355189"/>
                <a:gd name="connsiteX15" fmla="*/ 757496 w 3043673"/>
                <a:gd name="connsiteY15" fmla="*/ 2352752 h 2355189"/>
                <a:gd name="connsiteX16" fmla="*/ 611612 w 3043673"/>
                <a:gd name="connsiteY16" fmla="*/ 2205346 h 2355189"/>
                <a:gd name="connsiteX17" fmla="*/ 610093 w 3043673"/>
                <a:gd name="connsiteY17" fmla="*/ 1088428 h 2355189"/>
                <a:gd name="connsiteX18" fmla="*/ 594896 w 3043673"/>
                <a:gd name="connsiteY18" fmla="*/ 1020044 h 2355189"/>
                <a:gd name="connsiteX19" fmla="*/ 537150 w 3043673"/>
                <a:gd name="connsiteY19" fmla="*/ 1050436 h 2355189"/>
                <a:gd name="connsiteX20" fmla="*/ 284894 w 3043673"/>
                <a:gd name="connsiteY20" fmla="*/ 1232790 h 2355189"/>
                <a:gd name="connsiteX21" fmla="*/ 149650 w 3043673"/>
                <a:gd name="connsiteY21" fmla="*/ 1273820 h 2355189"/>
                <a:gd name="connsiteX22" fmla="*/ 6804 w 3043673"/>
                <a:gd name="connsiteY22" fmla="*/ 1167448 h 2355189"/>
                <a:gd name="connsiteX23" fmla="*/ 66070 w 3043673"/>
                <a:gd name="connsiteY23" fmla="*/ 1007886 h 2355189"/>
                <a:gd name="connsiteX24" fmla="*/ 546268 w 3043673"/>
                <a:gd name="connsiteY24" fmla="*/ 661415 h 2355189"/>
                <a:gd name="connsiteX25" fmla="*/ 1372941 w 3043673"/>
                <a:gd name="connsiteY25" fmla="*/ 67242 h 2355189"/>
                <a:gd name="connsiteX26" fmla="*/ 1522812 w 3043673"/>
                <a:gd name="connsiteY26" fmla="*/ 0 h 2355189"/>
                <a:gd name="connsiteX0" fmla="*/ 1522812 w 3043673"/>
                <a:gd name="connsiteY0" fmla="*/ 0 h 2354271"/>
                <a:gd name="connsiteX1" fmla="*/ 1673823 w 3043673"/>
                <a:gd name="connsiteY1" fmla="*/ 67242 h 2354271"/>
                <a:gd name="connsiteX2" fmla="*/ 2518731 w 3043673"/>
                <a:gd name="connsiteY2" fmla="*/ 676609 h 2354271"/>
                <a:gd name="connsiteX3" fmla="*/ 2951822 w 3043673"/>
                <a:gd name="connsiteY3" fmla="*/ 985093 h 2354271"/>
                <a:gd name="connsiteX4" fmla="*/ 3042998 w 3043673"/>
                <a:gd name="connsiteY4" fmla="*/ 1108182 h 2354271"/>
                <a:gd name="connsiteX5" fmla="*/ 2979175 w 3043673"/>
                <a:gd name="connsiteY5" fmla="*/ 1244948 h 2354271"/>
                <a:gd name="connsiteX6" fmla="*/ 2784665 w 3043673"/>
                <a:gd name="connsiteY6" fmla="*/ 1244948 h 2354271"/>
                <a:gd name="connsiteX7" fmla="*/ 2524811 w 3043673"/>
                <a:gd name="connsiteY7" fmla="*/ 1061075 h 2354271"/>
                <a:gd name="connsiteX8" fmla="*/ 2448829 w 3043673"/>
                <a:gd name="connsiteY8" fmla="*/ 1020044 h 2354271"/>
                <a:gd name="connsiteX9" fmla="*/ 2435152 w 3043673"/>
                <a:gd name="connsiteY9" fmla="*/ 1103622 h 2354271"/>
                <a:gd name="connsiteX10" fmla="*/ 2435152 w 3043673"/>
                <a:gd name="connsiteY10" fmla="*/ 1653726 h 2354271"/>
                <a:gd name="connsiteX11" fmla="*/ 2435152 w 3043673"/>
                <a:gd name="connsiteY11" fmla="*/ 2208387 h 2354271"/>
                <a:gd name="connsiteX12" fmla="*/ 2295347 w 3043673"/>
                <a:gd name="connsiteY12" fmla="*/ 2354271 h 2354271"/>
                <a:gd name="connsiteX13" fmla="*/ 966443 w 3043673"/>
                <a:gd name="connsiteY13" fmla="*/ 2352941 h 2354271"/>
                <a:gd name="connsiteX14" fmla="*/ 757496 w 3043673"/>
                <a:gd name="connsiteY14" fmla="*/ 2352752 h 2354271"/>
                <a:gd name="connsiteX15" fmla="*/ 611612 w 3043673"/>
                <a:gd name="connsiteY15" fmla="*/ 2205346 h 2354271"/>
                <a:gd name="connsiteX16" fmla="*/ 610093 w 3043673"/>
                <a:gd name="connsiteY16" fmla="*/ 1088428 h 2354271"/>
                <a:gd name="connsiteX17" fmla="*/ 594896 w 3043673"/>
                <a:gd name="connsiteY17" fmla="*/ 1020044 h 2354271"/>
                <a:gd name="connsiteX18" fmla="*/ 537150 w 3043673"/>
                <a:gd name="connsiteY18" fmla="*/ 1050436 h 2354271"/>
                <a:gd name="connsiteX19" fmla="*/ 284894 w 3043673"/>
                <a:gd name="connsiteY19" fmla="*/ 1232790 h 2354271"/>
                <a:gd name="connsiteX20" fmla="*/ 149650 w 3043673"/>
                <a:gd name="connsiteY20" fmla="*/ 1273820 h 2354271"/>
                <a:gd name="connsiteX21" fmla="*/ 6804 w 3043673"/>
                <a:gd name="connsiteY21" fmla="*/ 1167448 h 2354271"/>
                <a:gd name="connsiteX22" fmla="*/ 66070 w 3043673"/>
                <a:gd name="connsiteY22" fmla="*/ 1007886 h 2354271"/>
                <a:gd name="connsiteX23" fmla="*/ 546268 w 3043673"/>
                <a:gd name="connsiteY23" fmla="*/ 661415 h 2354271"/>
                <a:gd name="connsiteX24" fmla="*/ 1372941 w 3043673"/>
                <a:gd name="connsiteY24" fmla="*/ 67242 h 2354271"/>
                <a:gd name="connsiteX25" fmla="*/ 1522812 w 3043673"/>
                <a:gd name="connsiteY25" fmla="*/ 0 h 2354271"/>
                <a:gd name="connsiteX0" fmla="*/ 1522812 w 3043673"/>
                <a:gd name="connsiteY0" fmla="*/ 0 h 2354271"/>
                <a:gd name="connsiteX1" fmla="*/ 1673823 w 3043673"/>
                <a:gd name="connsiteY1" fmla="*/ 67242 h 2354271"/>
                <a:gd name="connsiteX2" fmla="*/ 2518731 w 3043673"/>
                <a:gd name="connsiteY2" fmla="*/ 676609 h 2354271"/>
                <a:gd name="connsiteX3" fmla="*/ 2951822 w 3043673"/>
                <a:gd name="connsiteY3" fmla="*/ 985093 h 2354271"/>
                <a:gd name="connsiteX4" fmla="*/ 3042998 w 3043673"/>
                <a:gd name="connsiteY4" fmla="*/ 1108182 h 2354271"/>
                <a:gd name="connsiteX5" fmla="*/ 2979175 w 3043673"/>
                <a:gd name="connsiteY5" fmla="*/ 1244948 h 2354271"/>
                <a:gd name="connsiteX6" fmla="*/ 2784665 w 3043673"/>
                <a:gd name="connsiteY6" fmla="*/ 1244948 h 2354271"/>
                <a:gd name="connsiteX7" fmla="*/ 2524811 w 3043673"/>
                <a:gd name="connsiteY7" fmla="*/ 1061075 h 2354271"/>
                <a:gd name="connsiteX8" fmla="*/ 2448829 w 3043673"/>
                <a:gd name="connsiteY8" fmla="*/ 1020044 h 2354271"/>
                <a:gd name="connsiteX9" fmla="*/ 2435152 w 3043673"/>
                <a:gd name="connsiteY9" fmla="*/ 1103622 h 2354271"/>
                <a:gd name="connsiteX10" fmla="*/ 2435152 w 3043673"/>
                <a:gd name="connsiteY10" fmla="*/ 1653726 h 2354271"/>
                <a:gd name="connsiteX11" fmla="*/ 2435152 w 3043673"/>
                <a:gd name="connsiteY11" fmla="*/ 2208387 h 2354271"/>
                <a:gd name="connsiteX12" fmla="*/ 2295347 w 3043673"/>
                <a:gd name="connsiteY12" fmla="*/ 2354271 h 2354271"/>
                <a:gd name="connsiteX13" fmla="*/ 757496 w 3043673"/>
                <a:gd name="connsiteY13" fmla="*/ 2352752 h 2354271"/>
                <a:gd name="connsiteX14" fmla="*/ 611612 w 3043673"/>
                <a:gd name="connsiteY14" fmla="*/ 2205346 h 2354271"/>
                <a:gd name="connsiteX15" fmla="*/ 610093 w 3043673"/>
                <a:gd name="connsiteY15" fmla="*/ 1088428 h 2354271"/>
                <a:gd name="connsiteX16" fmla="*/ 594896 w 3043673"/>
                <a:gd name="connsiteY16" fmla="*/ 1020044 h 2354271"/>
                <a:gd name="connsiteX17" fmla="*/ 537150 w 3043673"/>
                <a:gd name="connsiteY17" fmla="*/ 1050436 h 2354271"/>
                <a:gd name="connsiteX18" fmla="*/ 284894 w 3043673"/>
                <a:gd name="connsiteY18" fmla="*/ 1232790 h 2354271"/>
                <a:gd name="connsiteX19" fmla="*/ 149650 w 3043673"/>
                <a:gd name="connsiteY19" fmla="*/ 1273820 h 2354271"/>
                <a:gd name="connsiteX20" fmla="*/ 6804 w 3043673"/>
                <a:gd name="connsiteY20" fmla="*/ 1167448 h 2354271"/>
                <a:gd name="connsiteX21" fmla="*/ 66070 w 3043673"/>
                <a:gd name="connsiteY21" fmla="*/ 1007886 h 2354271"/>
                <a:gd name="connsiteX22" fmla="*/ 546268 w 3043673"/>
                <a:gd name="connsiteY22" fmla="*/ 661415 h 2354271"/>
                <a:gd name="connsiteX23" fmla="*/ 1372941 w 3043673"/>
                <a:gd name="connsiteY23" fmla="*/ 67242 h 2354271"/>
                <a:gd name="connsiteX24" fmla="*/ 1522812 w 3043673"/>
                <a:gd name="connsiteY24" fmla="*/ 0 h 2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3673" h="2354271">
                  <a:moveTo>
                    <a:pt x="1522812" y="0"/>
                  </a:moveTo>
                  <a:cubicBezTo>
                    <a:pt x="1566311" y="0"/>
                    <a:pt x="1610000" y="22414"/>
                    <a:pt x="1673823" y="67242"/>
                  </a:cubicBezTo>
                  <a:lnTo>
                    <a:pt x="2518731" y="676609"/>
                  </a:lnTo>
                  <a:lnTo>
                    <a:pt x="2951822" y="985093"/>
                  </a:lnTo>
                  <a:cubicBezTo>
                    <a:pt x="2995891" y="1017006"/>
                    <a:pt x="3038440" y="1047397"/>
                    <a:pt x="3042998" y="1108182"/>
                  </a:cubicBezTo>
                  <a:cubicBezTo>
                    <a:pt x="3047558" y="1165928"/>
                    <a:pt x="3029323" y="1214555"/>
                    <a:pt x="2979175" y="1244948"/>
                  </a:cubicBezTo>
                  <a:cubicBezTo>
                    <a:pt x="2915352" y="1284457"/>
                    <a:pt x="2846969" y="1285976"/>
                    <a:pt x="2784665" y="1244948"/>
                  </a:cubicBezTo>
                  <a:cubicBezTo>
                    <a:pt x="2696528" y="1187202"/>
                    <a:pt x="2611429" y="1121860"/>
                    <a:pt x="2524811" y="1061075"/>
                  </a:cubicBezTo>
                  <a:cubicBezTo>
                    <a:pt x="2500496" y="1044359"/>
                    <a:pt x="2476182" y="1007886"/>
                    <a:pt x="2448829" y="1020044"/>
                  </a:cubicBezTo>
                  <a:cubicBezTo>
                    <a:pt x="2418436" y="1033720"/>
                    <a:pt x="2435152" y="1074750"/>
                    <a:pt x="2435152" y="1103622"/>
                  </a:cubicBezTo>
                  <a:cubicBezTo>
                    <a:pt x="2433632" y="1289017"/>
                    <a:pt x="2435152" y="1471371"/>
                    <a:pt x="2435152" y="1653726"/>
                  </a:cubicBezTo>
                  <a:lnTo>
                    <a:pt x="2435152" y="2208387"/>
                  </a:lnTo>
                  <a:cubicBezTo>
                    <a:pt x="2435152" y="2313241"/>
                    <a:pt x="2398681" y="2352752"/>
                    <a:pt x="2295347" y="2354271"/>
                  </a:cubicBezTo>
                  <a:lnTo>
                    <a:pt x="757496" y="2352752"/>
                  </a:lnTo>
                  <a:cubicBezTo>
                    <a:pt x="648083" y="2351230"/>
                    <a:pt x="611612" y="2314760"/>
                    <a:pt x="611612" y="2205346"/>
                  </a:cubicBezTo>
                  <a:cubicBezTo>
                    <a:pt x="611612" y="1833042"/>
                    <a:pt x="611612" y="1460735"/>
                    <a:pt x="610093" y="1088428"/>
                  </a:cubicBezTo>
                  <a:cubicBezTo>
                    <a:pt x="610093" y="1065632"/>
                    <a:pt x="623768" y="1032200"/>
                    <a:pt x="594896" y="1020044"/>
                  </a:cubicBezTo>
                  <a:cubicBezTo>
                    <a:pt x="573623" y="1010927"/>
                    <a:pt x="555385" y="1036760"/>
                    <a:pt x="537150" y="1050436"/>
                  </a:cubicBezTo>
                  <a:cubicBezTo>
                    <a:pt x="452054" y="1111220"/>
                    <a:pt x="368474" y="1170486"/>
                    <a:pt x="284894" y="1232790"/>
                  </a:cubicBezTo>
                  <a:cubicBezTo>
                    <a:pt x="243864" y="1263184"/>
                    <a:pt x="199795" y="1279900"/>
                    <a:pt x="149650" y="1273820"/>
                  </a:cubicBezTo>
                  <a:cubicBezTo>
                    <a:pt x="81267" y="1266222"/>
                    <a:pt x="26559" y="1237350"/>
                    <a:pt x="6804" y="1167448"/>
                  </a:cubicBezTo>
                  <a:cubicBezTo>
                    <a:pt x="-12951" y="1102103"/>
                    <a:pt x="11364" y="1047397"/>
                    <a:pt x="66070" y="1007886"/>
                  </a:cubicBezTo>
                  <a:lnTo>
                    <a:pt x="546268" y="661415"/>
                  </a:lnTo>
                  <a:lnTo>
                    <a:pt x="1372941" y="67242"/>
                  </a:lnTo>
                  <a:cubicBezTo>
                    <a:pt x="1436004" y="22414"/>
                    <a:pt x="1479313" y="0"/>
                    <a:pt x="1522812" y="0"/>
                  </a:cubicBezTo>
                  <a:close/>
                </a:path>
              </a:pathLst>
            </a:custGeom>
            <a:solidFill>
              <a:schemeClr val="accent1"/>
            </a:solidFill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CA0209F-C1AE-4732-A52F-F01B22DE0D98}"/>
                </a:ext>
              </a:extLst>
            </p:cNvPr>
            <p:cNvSpPr/>
            <p:nvPr/>
          </p:nvSpPr>
          <p:spPr>
            <a:xfrm rot="19606927" flipH="1">
              <a:off x="3289495" y="4500888"/>
              <a:ext cx="1008729" cy="733862"/>
            </a:xfrm>
            <a:custGeom>
              <a:avLst/>
              <a:gdLst>
                <a:gd name="connsiteX0" fmla="*/ 1428658 w 1445031"/>
                <a:gd name="connsiteY0" fmla="*/ 18855 h 1051276"/>
                <a:gd name="connsiteX1" fmla="*/ 1444406 w 1445031"/>
                <a:gd name="connsiteY1" fmla="*/ 153540 h 1051276"/>
                <a:gd name="connsiteX2" fmla="*/ 1411029 w 1445031"/>
                <a:gd name="connsiteY2" fmla="*/ 289809 h 1051276"/>
                <a:gd name="connsiteX3" fmla="*/ 1263290 w 1445031"/>
                <a:gd name="connsiteY3" fmla="*/ 442786 h 1051276"/>
                <a:gd name="connsiteX4" fmla="*/ 1207160 w 1445031"/>
                <a:gd name="connsiteY4" fmla="*/ 471478 h 1051276"/>
                <a:gd name="connsiteX5" fmla="*/ 1143395 w 1445031"/>
                <a:gd name="connsiteY5" fmla="*/ 497478 h 1051276"/>
                <a:gd name="connsiteX6" fmla="*/ 1059752 w 1445031"/>
                <a:gd name="connsiteY6" fmla="*/ 536607 h 1051276"/>
                <a:gd name="connsiteX7" fmla="*/ 976257 w 1445031"/>
                <a:gd name="connsiteY7" fmla="*/ 621060 h 1051276"/>
                <a:gd name="connsiteX8" fmla="*/ 1061817 w 1445031"/>
                <a:gd name="connsiteY8" fmla="*/ 439540 h 1051276"/>
                <a:gd name="connsiteX9" fmla="*/ 1188535 w 1445031"/>
                <a:gd name="connsiteY9" fmla="*/ 284240 h 1051276"/>
                <a:gd name="connsiteX10" fmla="*/ 946016 w 1445031"/>
                <a:gd name="connsiteY10" fmla="*/ 592368 h 1051276"/>
                <a:gd name="connsiteX11" fmla="*/ 909358 w 1445031"/>
                <a:gd name="connsiteY11" fmla="*/ 440720 h 1051276"/>
                <a:gd name="connsiteX12" fmla="*/ 909542 w 1445031"/>
                <a:gd name="connsiteY12" fmla="*/ 359327 h 1051276"/>
                <a:gd name="connsiteX13" fmla="*/ 949224 w 1445031"/>
                <a:gd name="connsiteY13" fmla="*/ 262666 h 1051276"/>
                <a:gd name="connsiteX14" fmla="*/ 1078118 w 1445031"/>
                <a:gd name="connsiteY14" fmla="*/ 172459 h 1051276"/>
                <a:gd name="connsiteX15" fmla="*/ 1271293 w 1445031"/>
                <a:gd name="connsiteY15" fmla="*/ 120975 h 1051276"/>
                <a:gd name="connsiteX16" fmla="*/ 1383259 w 1445031"/>
                <a:gd name="connsiteY16" fmla="*/ 72663 h 1051276"/>
                <a:gd name="connsiteX17" fmla="*/ 1428658 w 1445031"/>
                <a:gd name="connsiteY17" fmla="*/ 18855 h 1051276"/>
                <a:gd name="connsiteX18" fmla="*/ 166 w 1445031"/>
                <a:gd name="connsiteY18" fmla="*/ 0 h 1051276"/>
                <a:gd name="connsiteX19" fmla="*/ 220147 w 1445031"/>
                <a:gd name="connsiteY19" fmla="*/ 58766 h 1051276"/>
                <a:gd name="connsiteX20" fmla="*/ 482896 w 1445031"/>
                <a:gd name="connsiteY20" fmla="*/ 36780 h 1051276"/>
                <a:gd name="connsiteX21" fmla="*/ 686477 w 1445031"/>
                <a:gd name="connsiteY21" fmla="*/ 74704 h 1051276"/>
                <a:gd name="connsiteX22" fmla="*/ 842644 w 1445031"/>
                <a:gd name="connsiteY22" fmla="*/ 269105 h 1051276"/>
                <a:gd name="connsiteX23" fmla="*/ 867874 w 1445031"/>
                <a:gd name="connsiteY23" fmla="*/ 395721 h 1051276"/>
                <a:gd name="connsiteX24" fmla="*/ 870345 w 1445031"/>
                <a:gd name="connsiteY24" fmla="*/ 457275 h 1051276"/>
                <a:gd name="connsiteX25" fmla="*/ 874900 w 1445031"/>
                <a:gd name="connsiteY25" fmla="*/ 513438 h 1051276"/>
                <a:gd name="connsiteX26" fmla="*/ 829617 w 1445031"/>
                <a:gd name="connsiteY26" fmla="*/ 463337 h 1051276"/>
                <a:gd name="connsiteX27" fmla="*/ 730391 w 1445031"/>
                <a:gd name="connsiteY27" fmla="*/ 372495 h 1051276"/>
                <a:gd name="connsiteX28" fmla="*/ 437207 w 1445031"/>
                <a:gd name="connsiteY28" fmla="*/ 228906 h 1051276"/>
                <a:gd name="connsiteX29" fmla="*/ 426415 w 1445031"/>
                <a:gd name="connsiteY29" fmla="*/ 228692 h 1051276"/>
                <a:gd name="connsiteX30" fmla="*/ 426274 w 1445031"/>
                <a:gd name="connsiteY30" fmla="*/ 228624 h 1051276"/>
                <a:gd name="connsiteX31" fmla="*/ 426118 w 1445031"/>
                <a:gd name="connsiteY31" fmla="*/ 229070 h 1051276"/>
                <a:gd name="connsiteX32" fmla="*/ 426415 w 1445031"/>
                <a:gd name="connsiteY32" fmla="*/ 228692 h 1051276"/>
                <a:gd name="connsiteX33" fmla="*/ 535955 w 1445031"/>
                <a:gd name="connsiteY33" fmla="*/ 283971 h 1051276"/>
                <a:gd name="connsiteX34" fmla="*/ 1045428 w 1445031"/>
                <a:gd name="connsiteY34" fmla="*/ 865128 h 1051276"/>
                <a:gd name="connsiteX35" fmla="*/ 1087578 w 1445031"/>
                <a:gd name="connsiteY35" fmla="*/ 986821 h 1051276"/>
                <a:gd name="connsiteX36" fmla="*/ 1095351 w 1445031"/>
                <a:gd name="connsiteY36" fmla="*/ 1012624 h 1051276"/>
                <a:gd name="connsiteX37" fmla="*/ 1096035 w 1445031"/>
                <a:gd name="connsiteY37" fmla="*/ 1015239 h 1051276"/>
                <a:gd name="connsiteX38" fmla="*/ 1035073 w 1445031"/>
                <a:gd name="connsiteY38" fmla="*/ 1047847 h 1051276"/>
                <a:gd name="connsiteX39" fmla="*/ 1026734 w 1445031"/>
                <a:gd name="connsiteY39" fmla="*/ 1051276 h 1051276"/>
                <a:gd name="connsiteX40" fmla="*/ 1005318 w 1445031"/>
                <a:gd name="connsiteY40" fmla="*/ 946425 h 1051276"/>
                <a:gd name="connsiteX41" fmla="*/ 916036 w 1445031"/>
                <a:gd name="connsiteY41" fmla="*/ 719587 h 1051276"/>
                <a:gd name="connsiteX42" fmla="*/ 673859 w 1445031"/>
                <a:gd name="connsiteY42" fmla="*/ 519442 h 1051276"/>
                <a:gd name="connsiteX43" fmla="*/ 478293 w 1445031"/>
                <a:gd name="connsiteY43" fmla="*/ 477081 h 1051276"/>
                <a:gd name="connsiteX44" fmla="*/ 9507 w 1445031"/>
                <a:gd name="connsiteY44" fmla="*/ 61513 h 1051276"/>
                <a:gd name="connsiteX45" fmla="*/ 50 w 1445031"/>
                <a:gd name="connsiteY45" fmla="*/ 5869 h 1051276"/>
                <a:gd name="connsiteX46" fmla="*/ 166 w 1445031"/>
                <a:gd name="connsiteY46" fmla="*/ 0 h 1051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5031" h="1051276">
                  <a:moveTo>
                    <a:pt x="1428658" y="18855"/>
                  </a:moveTo>
                  <a:cubicBezTo>
                    <a:pt x="1441161" y="65214"/>
                    <a:pt x="1447061" y="119869"/>
                    <a:pt x="1444406" y="153540"/>
                  </a:cubicBezTo>
                  <a:cubicBezTo>
                    <a:pt x="1440902" y="200856"/>
                    <a:pt x="1433047" y="247509"/>
                    <a:pt x="1411029" y="289809"/>
                  </a:cubicBezTo>
                  <a:cubicBezTo>
                    <a:pt x="1377101" y="355086"/>
                    <a:pt x="1326760" y="404763"/>
                    <a:pt x="1263290" y="442786"/>
                  </a:cubicBezTo>
                  <a:cubicBezTo>
                    <a:pt x="1244961" y="453776"/>
                    <a:pt x="1216749" y="467200"/>
                    <a:pt x="1207160" y="471478"/>
                  </a:cubicBezTo>
                  <a:cubicBezTo>
                    <a:pt x="1195027" y="476382"/>
                    <a:pt x="1160581" y="490139"/>
                    <a:pt x="1143395" y="497478"/>
                  </a:cubicBezTo>
                  <a:cubicBezTo>
                    <a:pt x="1115072" y="509537"/>
                    <a:pt x="1089108" y="513741"/>
                    <a:pt x="1059752" y="536607"/>
                  </a:cubicBezTo>
                  <a:cubicBezTo>
                    <a:pt x="1013911" y="572564"/>
                    <a:pt x="1000082" y="588607"/>
                    <a:pt x="976257" y="621060"/>
                  </a:cubicBezTo>
                  <a:cubicBezTo>
                    <a:pt x="998938" y="557702"/>
                    <a:pt x="1026635" y="496888"/>
                    <a:pt x="1061817" y="439540"/>
                  </a:cubicBezTo>
                  <a:cubicBezTo>
                    <a:pt x="1097037" y="382081"/>
                    <a:pt x="1138712" y="329897"/>
                    <a:pt x="1188535" y="284240"/>
                  </a:cubicBezTo>
                  <a:cubicBezTo>
                    <a:pt x="1106884" y="325656"/>
                    <a:pt x="1002109" y="413355"/>
                    <a:pt x="946016" y="592368"/>
                  </a:cubicBezTo>
                  <a:cubicBezTo>
                    <a:pt x="927023" y="541955"/>
                    <a:pt x="919426" y="491023"/>
                    <a:pt x="909358" y="440720"/>
                  </a:cubicBezTo>
                  <a:cubicBezTo>
                    <a:pt x="906777" y="425968"/>
                    <a:pt x="906998" y="386212"/>
                    <a:pt x="909542" y="359327"/>
                  </a:cubicBezTo>
                  <a:cubicBezTo>
                    <a:pt x="912935" y="323628"/>
                    <a:pt x="928867" y="291764"/>
                    <a:pt x="949224" y="262666"/>
                  </a:cubicBezTo>
                  <a:cubicBezTo>
                    <a:pt x="981089" y="217083"/>
                    <a:pt x="1027962" y="191931"/>
                    <a:pt x="1078118" y="172459"/>
                  </a:cubicBezTo>
                  <a:cubicBezTo>
                    <a:pt x="1140555" y="148229"/>
                    <a:pt x="1207418" y="140042"/>
                    <a:pt x="1271293" y="120975"/>
                  </a:cubicBezTo>
                  <a:cubicBezTo>
                    <a:pt x="1310422" y="109321"/>
                    <a:pt x="1349219" y="96377"/>
                    <a:pt x="1383259" y="72663"/>
                  </a:cubicBezTo>
                  <a:cubicBezTo>
                    <a:pt x="1402216" y="59460"/>
                    <a:pt x="1417446" y="42864"/>
                    <a:pt x="1428658" y="18855"/>
                  </a:cubicBezTo>
                  <a:close/>
                  <a:moveTo>
                    <a:pt x="166" y="0"/>
                  </a:moveTo>
                  <a:cubicBezTo>
                    <a:pt x="62497" y="64142"/>
                    <a:pt x="142096" y="60378"/>
                    <a:pt x="220147" y="58766"/>
                  </a:cubicBezTo>
                  <a:cubicBezTo>
                    <a:pt x="308097" y="56939"/>
                    <a:pt x="394913" y="39400"/>
                    <a:pt x="482896" y="36780"/>
                  </a:cubicBezTo>
                  <a:cubicBezTo>
                    <a:pt x="553532" y="34659"/>
                    <a:pt x="622469" y="41900"/>
                    <a:pt x="686477" y="74704"/>
                  </a:cubicBezTo>
                  <a:cubicBezTo>
                    <a:pt x="764094" y="114472"/>
                    <a:pt x="815497" y="187757"/>
                    <a:pt x="842644" y="269105"/>
                  </a:cubicBezTo>
                  <a:cubicBezTo>
                    <a:pt x="856291" y="310045"/>
                    <a:pt x="864280" y="352791"/>
                    <a:pt x="867874" y="395721"/>
                  </a:cubicBezTo>
                  <a:cubicBezTo>
                    <a:pt x="869594" y="416196"/>
                    <a:pt x="870257" y="436771"/>
                    <a:pt x="870345" y="457275"/>
                  </a:cubicBezTo>
                  <a:cubicBezTo>
                    <a:pt x="870398" y="471259"/>
                    <a:pt x="864581" y="501947"/>
                    <a:pt x="874900" y="513438"/>
                  </a:cubicBezTo>
                  <a:cubicBezTo>
                    <a:pt x="858392" y="495061"/>
                    <a:pt x="844578" y="478664"/>
                    <a:pt x="829617" y="463337"/>
                  </a:cubicBezTo>
                  <a:cubicBezTo>
                    <a:pt x="811603" y="444906"/>
                    <a:pt x="737027" y="377660"/>
                    <a:pt x="730391" y="372495"/>
                  </a:cubicBezTo>
                  <a:cubicBezTo>
                    <a:pt x="642561" y="304497"/>
                    <a:pt x="544660" y="256917"/>
                    <a:pt x="437207" y="228906"/>
                  </a:cubicBezTo>
                  <a:cubicBezTo>
                    <a:pt x="433844" y="228022"/>
                    <a:pt x="429930" y="223694"/>
                    <a:pt x="426415" y="228692"/>
                  </a:cubicBezTo>
                  <a:cubicBezTo>
                    <a:pt x="426368" y="228670"/>
                    <a:pt x="426321" y="228647"/>
                    <a:pt x="426274" y="228624"/>
                  </a:cubicBezTo>
                  <a:cubicBezTo>
                    <a:pt x="426207" y="228766"/>
                    <a:pt x="426221" y="228917"/>
                    <a:pt x="426118" y="229070"/>
                  </a:cubicBezTo>
                  <a:cubicBezTo>
                    <a:pt x="426118" y="229070"/>
                    <a:pt x="426415" y="228692"/>
                    <a:pt x="426415" y="228692"/>
                  </a:cubicBezTo>
                  <a:cubicBezTo>
                    <a:pt x="463773" y="245411"/>
                    <a:pt x="500579" y="263226"/>
                    <a:pt x="535955" y="283971"/>
                  </a:cubicBezTo>
                  <a:cubicBezTo>
                    <a:pt x="760097" y="415154"/>
                    <a:pt x="943465" y="626538"/>
                    <a:pt x="1045428" y="865128"/>
                  </a:cubicBezTo>
                  <a:cubicBezTo>
                    <a:pt x="1062329" y="904646"/>
                    <a:pt x="1076392" y="945323"/>
                    <a:pt x="1087578" y="986821"/>
                  </a:cubicBezTo>
                  <a:cubicBezTo>
                    <a:pt x="1089031" y="992204"/>
                    <a:pt x="1092038" y="1001509"/>
                    <a:pt x="1095351" y="1012624"/>
                  </a:cubicBezTo>
                  <a:lnTo>
                    <a:pt x="1096035" y="1015239"/>
                  </a:lnTo>
                  <a:lnTo>
                    <a:pt x="1035073" y="1047847"/>
                  </a:lnTo>
                  <a:lnTo>
                    <a:pt x="1026734" y="1051276"/>
                  </a:lnTo>
                  <a:lnTo>
                    <a:pt x="1005318" y="946425"/>
                  </a:lnTo>
                  <a:cubicBezTo>
                    <a:pt x="984277" y="867300"/>
                    <a:pt x="957712" y="790362"/>
                    <a:pt x="916036" y="719587"/>
                  </a:cubicBezTo>
                  <a:cubicBezTo>
                    <a:pt x="859655" y="623810"/>
                    <a:pt x="781068" y="554070"/>
                    <a:pt x="673859" y="519442"/>
                  </a:cubicBezTo>
                  <a:cubicBezTo>
                    <a:pt x="610094" y="498834"/>
                    <a:pt x="544145" y="487877"/>
                    <a:pt x="478293" y="477081"/>
                  </a:cubicBezTo>
                  <a:cubicBezTo>
                    <a:pt x="254112" y="440297"/>
                    <a:pt x="64247" y="286790"/>
                    <a:pt x="9507" y="61513"/>
                  </a:cubicBezTo>
                  <a:cubicBezTo>
                    <a:pt x="5072" y="43210"/>
                    <a:pt x="1717" y="24643"/>
                    <a:pt x="50" y="5869"/>
                  </a:cubicBezTo>
                  <a:cubicBezTo>
                    <a:pt x="-94" y="4355"/>
                    <a:pt x="113" y="2836"/>
                    <a:pt x="166" y="0"/>
                  </a:cubicBezTo>
                  <a:close/>
                </a:path>
              </a:pathLst>
            </a:custGeom>
            <a:solidFill>
              <a:schemeClr val="bg1"/>
            </a:solidFill>
            <a:ln w="545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A6E1130-68E8-4ED8-ADCB-22580C5D2251}"/>
              </a:ext>
            </a:extLst>
          </p:cNvPr>
          <p:cNvGrpSpPr/>
          <p:nvPr/>
        </p:nvGrpSpPr>
        <p:grpSpPr>
          <a:xfrm>
            <a:off x="8608513" y="300296"/>
            <a:ext cx="3308047" cy="4021174"/>
            <a:chOff x="6962115" y="408278"/>
            <a:chExt cx="5305910" cy="644972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4FEB728-FD3F-4D7A-B678-C377ACD4828F}"/>
                </a:ext>
              </a:extLst>
            </p:cNvPr>
            <p:cNvGrpSpPr/>
            <p:nvPr/>
          </p:nvGrpSpPr>
          <p:grpSpPr>
            <a:xfrm flipH="1">
              <a:off x="6962115" y="408278"/>
              <a:ext cx="5305910" cy="6449722"/>
              <a:chOff x="0" y="556706"/>
              <a:chExt cx="5305910" cy="6449722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856091D-5A37-4894-B24C-867105BBB459}"/>
                  </a:ext>
                </a:extLst>
              </p:cNvPr>
              <p:cNvGrpSpPr/>
              <p:nvPr/>
            </p:nvGrpSpPr>
            <p:grpSpPr>
              <a:xfrm>
                <a:off x="3788971" y="4207622"/>
                <a:ext cx="925747" cy="1302807"/>
                <a:chOff x="3788971" y="4207622"/>
                <a:chExt cx="925747" cy="1302807"/>
              </a:xfrm>
            </p:grpSpPr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3540EB41-9F86-4EE0-A0D3-0845BA4CEFEB}"/>
                    </a:ext>
                  </a:extLst>
                </p:cNvPr>
                <p:cNvSpPr/>
                <p:nvPr/>
              </p:nvSpPr>
              <p:spPr>
                <a:xfrm>
                  <a:off x="3935602" y="4207622"/>
                  <a:ext cx="779116" cy="1302807"/>
                </a:xfrm>
                <a:custGeom>
                  <a:avLst/>
                  <a:gdLst>
                    <a:gd name="connsiteX0" fmla="*/ 76027 w 1005786"/>
                    <a:gd name="connsiteY0" fmla="*/ 1512598 h 1681837"/>
                    <a:gd name="connsiteX1" fmla="*/ 89121 w 1005786"/>
                    <a:gd name="connsiteY1" fmla="*/ 1490092 h 1681837"/>
                    <a:gd name="connsiteX2" fmla="*/ 48530 w 1005786"/>
                    <a:gd name="connsiteY2" fmla="*/ 1224529 h 1681837"/>
                    <a:gd name="connsiteX3" fmla="*/ 0 w 1005786"/>
                    <a:gd name="connsiteY3" fmla="*/ 1159222 h 1681837"/>
                    <a:gd name="connsiteX4" fmla="*/ 24306 w 1005786"/>
                    <a:gd name="connsiteY4" fmla="*/ 1120513 h 1681837"/>
                    <a:gd name="connsiteX5" fmla="*/ 224235 w 1005786"/>
                    <a:gd name="connsiteY5" fmla="*/ 771311 h 1681837"/>
                    <a:gd name="connsiteX6" fmla="*/ 363850 w 1005786"/>
                    <a:gd name="connsiteY6" fmla="*/ 489299 h 1681837"/>
                    <a:gd name="connsiteX7" fmla="*/ 416799 w 1005786"/>
                    <a:gd name="connsiteY7" fmla="*/ 389538 h 1681837"/>
                    <a:gd name="connsiteX8" fmla="*/ 429484 w 1005786"/>
                    <a:gd name="connsiteY8" fmla="*/ 374071 h 1681837"/>
                    <a:gd name="connsiteX9" fmla="*/ 589723 w 1005786"/>
                    <a:gd name="connsiteY9" fmla="*/ 128476 h 1681837"/>
                    <a:gd name="connsiteX10" fmla="*/ 765265 w 1005786"/>
                    <a:gd name="connsiteY10" fmla="*/ 5883 h 1681837"/>
                    <a:gd name="connsiteX11" fmla="*/ 965848 w 1005786"/>
                    <a:gd name="connsiteY11" fmla="*/ 61697 h 1681837"/>
                    <a:gd name="connsiteX12" fmla="*/ 1005785 w 1005786"/>
                    <a:gd name="connsiteY12" fmla="*/ 141161 h 1681837"/>
                    <a:gd name="connsiteX13" fmla="*/ 996292 w 1005786"/>
                    <a:gd name="connsiteY13" fmla="*/ 166122 h 1681837"/>
                    <a:gd name="connsiteX14" fmla="*/ 853731 w 1005786"/>
                    <a:gd name="connsiteY14" fmla="*/ 443961 h 1681837"/>
                    <a:gd name="connsiteX15" fmla="*/ 783187 w 1005786"/>
                    <a:gd name="connsiteY15" fmla="*/ 598470 h 1681837"/>
                    <a:gd name="connsiteX16" fmla="*/ 553141 w 1005786"/>
                    <a:gd name="connsiteY16" fmla="*/ 1083768 h 1681837"/>
                    <a:gd name="connsiteX17" fmla="*/ 272274 w 1005786"/>
                    <a:gd name="connsiteY17" fmla="*/ 1539850 h 1681837"/>
                    <a:gd name="connsiteX18" fmla="*/ 160402 w 1005786"/>
                    <a:gd name="connsiteY18" fmla="*/ 1669889 h 1681837"/>
                    <a:gd name="connsiteX19" fmla="*/ 144280 w 1005786"/>
                    <a:gd name="connsiteY19" fmla="*/ 1681838 h 1681837"/>
                    <a:gd name="connsiteX20" fmla="*/ 76027 w 1005786"/>
                    <a:gd name="connsiteY20" fmla="*/ 1512598 h 168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05786" h="1681837">
                      <a:moveTo>
                        <a:pt x="76027" y="1512598"/>
                      </a:moveTo>
                      <a:cubicBezTo>
                        <a:pt x="85521" y="1508097"/>
                        <a:pt x="86421" y="1498358"/>
                        <a:pt x="89121" y="1490092"/>
                      </a:cubicBezTo>
                      <a:cubicBezTo>
                        <a:pt x="120220" y="1394833"/>
                        <a:pt x="106634" y="1306203"/>
                        <a:pt x="48530" y="1224529"/>
                      </a:cubicBezTo>
                      <a:cubicBezTo>
                        <a:pt x="32817" y="1202432"/>
                        <a:pt x="16204" y="1180991"/>
                        <a:pt x="0" y="1159222"/>
                      </a:cubicBezTo>
                      <a:cubicBezTo>
                        <a:pt x="3437" y="1143428"/>
                        <a:pt x="15795" y="1133116"/>
                        <a:pt x="24306" y="1120513"/>
                      </a:cubicBezTo>
                      <a:cubicBezTo>
                        <a:pt x="99187" y="1008805"/>
                        <a:pt x="165312" y="892104"/>
                        <a:pt x="224235" y="771311"/>
                      </a:cubicBezTo>
                      <a:cubicBezTo>
                        <a:pt x="270228" y="677034"/>
                        <a:pt x="319167" y="584230"/>
                        <a:pt x="363850" y="489299"/>
                      </a:cubicBezTo>
                      <a:cubicBezTo>
                        <a:pt x="379809" y="455418"/>
                        <a:pt x="396831" y="421619"/>
                        <a:pt x="416799" y="389538"/>
                      </a:cubicBezTo>
                      <a:cubicBezTo>
                        <a:pt x="425228" y="387820"/>
                        <a:pt x="426210" y="379800"/>
                        <a:pt x="429484" y="374071"/>
                      </a:cubicBezTo>
                      <a:cubicBezTo>
                        <a:pt x="477032" y="288387"/>
                        <a:pt x="525971" y="203522"/>
                        <a:pt x="589723" y="128476"/>
                      </a:cubicBezTo>
                      <a:cubicBezTo>
                        <a:pt x="637352" y="72417"/>
                        <a:pt x="689810" y="21269"/>
                        <a:pt x="765265" y="5883"/>
                      </a:cubicBezTo>
                      <a:cubicBezTo>
                        <a:pt x="840801" y="-9502"/>
                        <a:pt x="910035" y="4001"/>
                        <a:pt x="965848" y="61697"/>
                      </a:cubicBezTo>
                      <a:cubicBezTo>
                        <a:pt x="987290" y="83875"/>
                        <a:pt x="999402" y="111209"/>
                        <a:pt x="1005785" y="141161"/>
                      </a:cubicBezTo>
                      <a:cubicBezTo>
                        <a:pt x="1005867" y="150736"/>
                        <a:pt x="1001202" y="158265"/>
                        <a:pt x="996292" y="166122"/>
                      </a:cubicBezTo>
                      <a:cubicBezTo>
                        <a:pt x="940479" y="254425"/>
                        <a:pt x="897187" y="349274"/>
                        <a:pt x="853731" y="443961"/>
                      </a:cubicBezTo>
                      <a:cubicBezTo>
                        <a:pt x="830080" y="495437"/>
                        <a:pt x="807002" y="547076"/>
                        <a:pt x="783187" y="598470"/>
                      </a:cubicBezTo>
                      <a:cubicBezTo>
                        <a:pt x="708060" y="761000"/>
                        <a:pt x="634815" y="924430"/>
                        <a:pt x="553141" y="1083768"/>
                      </a:cubicBezTo>
                      <a:cubicBezTo>
                        <a:pt x="471467" y="1243106"/>
                        <a:pt x="381691" y="1397534"/>
                        <a:pt x="272274" y="1539850"/>
                      </a:cubicBezTo>
                      <a:cubicBezTo>
                        <a:pt x="237411" y="1585188"/>
                        <a:pt x="200257" y="1628725"/>
                        <a:pt x="160402" y="1669889"/>
                      </a:cubicBezTo>
                      <a:cubicBezTo>
                        <a:pt x="156228" y="1674227"/>
                        <a:pt x="152873" y="1680038"/>
                        <a:pt x="144280" y="1681838"/>
                      </a:cubicBezTo>
                      <a:cubicBezTo>
                        <a:pt x="143789" y="1616286"/>
                        <a:pt x="131840" y="1555398"/>
                        <a:pt x="76027" y="1512598"/>
                      </a:cubicBezTo>
                      <a:close/>
                    </a:path>
                  </a:pathLst>
                </a:custGeom>
                <a:solidFill>
                  <a:srgbClr val="DB9F78"/>
                </a:solidFill>
                <a:ln w="8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5DC0544E-111A-42AC-AE67-DE5EEAABE1A6}"/>
                    </a:ext>
                  </a:extLst>
                </p:cNvPr>
                <p:cNvSpPr/>
                <p:nvPr/>
              </p:nvSpPr>
              <p:spPr>
                <a:xfrm>
                  <a:off x="3788971" y="4410791"/>
                  <a:ext cx="469483" cy="694866"/>
                </a:xfrm>
                <a:custGeom>
                  <a:avLst/>
                  <a:gdLst>
                    <a:gd name="connsiteX0" fmla="*/ 606008 w 606071"/>
                    <a:gd name="connsiteY0" fmla="*/ 127342 h 897026"/>
                    <a:gd name="connsiteX1" fmla="*/ 598397 w 606071"/>
                    <a:gd name="connsiteY1" fmla="*/ 150912 h 897026"/>
                    <a:gd name="connsiteX2" fmla="*/ 530063 w 606071"/>
                    <a:gd name="connsiteY2" fmla="*/ 287663 h 897026"/>
                    <a:gd name="connsiteX3" fmla="*/ 377763 w 606071"/>
                    <a:gd name="connsiteY3" fmla="*/ 591526 h 897026"/>
                    <a:gd name="connsiteX4" fmla="*/ 198129 w 606071"/>
                    <a:gd name="connsiteY4" fmla="*/ 888433 h 897026"/>
                    <a:gd name="connsiteX5" fmla="*/ 189373 w 606071"/>
                    <a:gd name="connsiteY5" fmla="*/ 897026 h 897026"/>
                    <a:gd name="connsiteX6" fmla="*/ 0 w 606071"/>
                    <a:gd name="connsiteY6" fmla="*/ 787200 h 897026"/>
                    <a:gd name="connsiteX7" fmla="*/ 216461 w 606071"/>
                    <a:gd name="connsiteY7" fmla="*/ 235368 h 897026"/>
                    <a:gd name="connsiteX8" fmla="*/ 314257 w 606071"/>
                    <a:gd name="connsiteY8" fmla="*/ 70302 h 897026"/>
                    <a:gd name="connsiteX9" fmla="*/ 461155 w 606071"/>
                    <a:gd name="connsiteY9" fmla="*/ 3 h 897026"/>
                    <a:gd name="connsiteX10" fmla="*/ 584158 w 606071"/>
                    <a:gd name="connsiteY10" fmla="*/ 73166 h 897026"/>
                    <a:gd name="connsiteX11" fmla="*/ 606008 w 606071"/>
                    <a:gd name="connsiteY11" fmla="*/ 127342 h 89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6071" h="897026">
                      <a:moveTo>
                        <a:pt x="606008" y="127342"/>
                      </a:moveTo>
                      <a:cubicBezTo>
                        <a:pt x="606663" y="136263"/>
                        <a:pt x="602080" y="143465"/>
                        <a:pt x="598397" y="150912"/>
                      </a:cubicBezTo>
                      <a:cubicBezTo>
                        <a:pt x="575565" y="196495"/>
                        <a:pt x="552814" y="242079"/>
                        <a:pt x="530063" y="287663"/>
                      </a:cubicBezTo>
                      <a:cubicBezTo>
                        <a:pt x="479405" y="389060"/>
                        <a:pt x="429975" y="491029"/>
                        <a:pt x="377763" y="591526"/>
                      </a:cubicBezTo>
                      <a:cubicBezTo>
                        <a:pt x="324323" y="694314"/>
                        <a:pt x="266054" y="794320"/>
                        <a:pt x="198129" y="888433"/>
                      </a:cubicBezTo>
                      <a:cubicBezTo>
                        <a:pt x="195756" y="891707"/>
                        <a:pt x="192319" y="894162"/>
                        <a:pt x="189373" y="897026"/>
                      </a:cubicBezTo>
                      <a:cubicBezTo>
                        <a:pt x="137160" y="841622"/>
                        <a:pt x="64406" y="821572"/>
                        <a:pt x="0" y="787200"/>
                      </a:cubicBezTo>
                      <a:cubicBezTo>
                        <a:pt x="82656" y="607403"/>
                        <a:pt x="143543" y="419012"/>
                        <a:pt x="216461" y="235368"/>
                      </a:cubicBezTo>
                      <a:cubicBezTo>
                        <a:pt x="240275" y="175381"/>
                        <a:pt x="269164" y="117767"/>
                        <a:pt x="314257" y="70302"/>
                      </a:cubicBezTo>
                      <a:cubicBezTo>
                        <a:pt x="354111" y="28319"/>
                        <a:pt x="400759" y="330"/>
                        <a:pt x="461155" y="3"/>
                      </a:cubicBezTo>
                      <a:cubicBezTo>
                        <a:pt x="517296" y="-324"/>
                        <a:pt x="556906" y="25945"/>
                        <a:pt x="584158" y="73166"/>
                      </a:cubicBezTo>
                      <a:cubicBezTo>
                        <a:pt x="593814" y="90025"/>
                        <a:pt x="601261" y="108192"/>
                        <a:pt x="606008" y="127342"/>
                      </a:cubicBezTo>
                      <a:close/>
                    </a:path>
                  </a:pathLst>
                </a:custGeom>
                <a:solidFill>
                  <a:srgbClr val="D39064"/>
                </a:solidFill>
                <a:ln w="8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CEF8CF-0900-43E4-B37C-CFDD7ACCF1EA}"/>
                  </a:ext>
                </a:extLst>
              </p:cNvPr>
              <p:cNvGrpSpPr/>
              <p:nvPr/>
            </p:nvGrpSpPr>
            <p:grpSpPr>
              <a:xfrm>
                <a:off x="0" y="556706"/>
                <a:ext cx="5305910" cy="6449722"/>
                <a:chOff x="0" y="556706"/>
                <a:chExt cx="5305910" cy="6449722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EC1E5E5-E58A-482D-91D3-3FF10B4090F1}"/>
                    </a:ext>
                  </a:extLst>
                </p:cNvPr>
                <p:cNvGrpSpPr/>
                <p:nvPr/>
              </p:nvGrpSpPr>
              <p:grpSpPr>
                <a:xfrm>
                  <a:off x="729838" y="556706"/>
                  <a:ext cx="1750698" cy="2631232"/>
                  <a:chOff x="2225389" y="1694816"/>
                  <a:chExt cx="2056377" cy="3090656"/>
                </a:xfrm>
              </p:grpSpPr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2923B32A-42C3-42F6-A775-D39B94084E07}"/>
                      </a:ext>
                    </a:extLst>
                  </p:cNvPr>
                  <p:cNvSpPr/>
                  <p:nvPr/>
                </p:nvSpPr>
                <p:spPr>
                  <a:xfrm>
                    <a:off x="2229066" y="1694816"/>
                    <a:ext cx="2050055" cy="3090656"/>
                  </a:xfrm>
                  <a:custGeom>
                    <a:avLst/>
                    <a:gdLst>
                      <a:gd name="connsiteX0" fmla="*/ 2545595 w 2646483"/>
                      <a:gd name="connsiteY0" fmla="*/ 709670 h 3989829"/>
                      <a:gd name="connsiteX1" fmla="*/ 2528410 w 2646483"/>
                      <a:gd name="connsiteY1" fmla="*/ 658030 h 3989829"/>
                      <a:gd name="connsiteX2" fmla="*/ 2514251 w 2646483"/>
                      <a:gd name="connsiteY2" fmla="*/ 655330 h 3989829"/>
                      <a:gd name="connsiteX3" fmla="*/ 2502222 w 2646483"/>
                      <a:gd name="connsiteY3" fmla="*/ 692893 h 3989829"/>
                      <a:gd name="connsiteX4" fmla="*/ 2440679 w 2646483"/>
                      <a:gd name="connsiteY4" fmla="*/ 861806 h 3989829"/>
                      <a:gd name="connsiteX5" fmla="*/ 2241487 w 2646483"/>
                      <a:gd name="connsiteY5" fmla="*/ 1083832 h 3989829"/>
                      <a:gd name="connsiteX6" fmla="*/ 1851775 w 2646483"/>
                      <a:gd name="connsiteY6" fmla="*/ 1372555 h 3989829"/>
                      <a:gd name="connsiteX7" fmla="*/ 1474749 w 2646483"/>
                      <a:gd name="connsiteY7" fmla="*/ 1711773 h 3989829"/>
                      <a:gd name="connsiteX8" fmla="*/ 1153209 w 2646483"/>
                      <a:gd name="connsiteY8" fmla="*/ 2321545 h 3989829"/>
                      <a:gd name="connsiteX9" fmla="*/ 1138560 w 2646483"/>
                      <a:gd name="connsiteY9" fmla="*/ 2370894 h 3989829"/>
                      <a:gd name="connsiteX10" fmla="*/ 1136186 w 2646483"/>
                      <a:gd name="connsiteY10" fmla="*/ 2370157 h 3989829"/>
                      <a:gd name="connsiteX11" fmla="*/ 1138805 w 2646483"/>
                      <a:gd name="connsiteY11" fmla="*/ 2159098 h 3989829"/>
                      <a:gd name="connsiteX12" fmla="*/ 1152963 w 2646483"/>
                      <a:gd name="connsiteY12" fmla="*/ 1352178 h 3989829"/>
                      <a:gd name="connsiteX13" fmla="*/ 1198956 w 2646483"/>
                      <a:gd name="connsiteY13" fmla="*/ 1231631 h 3989829"/>
                      <a:gd name="connsiteX14" fmla="*/ 1227026 w 2646483"/>
                      <a:gd name="connsiteY14" fmla="*/ 1203315 h 3989829"/>
                      <a:gd name="connsiteX15" fmla="*/ 1358867 w 2646483"/>
                      <a:gd name="connsiteY15" fmla="*/ 1127942 h 3989829"/>
                      <a:gd name="connsiteX16" fmla="*/ 1617965 w 2646483"/>
                      <a:gd name="connsiteY16" fmla="*/ 1030801 h 3989829"/>
                      <a:gd name="connsiteX17" fmla="*/ 1989836 w 2646483"/>
                      <a:gd name="connsiteY17" fmla="*/ 458674 h 3989829"/>
                      <a:gd name="connsiteX18" fmla="*/ 1949326 w 2646483"/>
                      <a:gd name="connsiteY18" fmla="*/ 100634 h 3989829"/>
                      <a:gd name="connsiteX19" fmla="*/ 1926248 w 2646483"/>
                      <a:gd name="connsiteY19" fmla="*/ 9221 h 3989829"/>
                      <a:gd name="connsiteX20" fmla="*/ 1917573 w 2646483"/>
                      <a:gd name="connsiteY20" fmla="*/ 301 h 3989829"/>
                      <a:gd name="connsiteX21" fmla="*/ 1914136 w 2646483"/>
                      <a:gd name="connsiteY21" fmla="*/ 9303 h 3989829"/>
                      <a:gd name="connsiteX22" fmla="*/ 1911353 w 2646483"/>
                      <a:gd name="connsiteY22" fmla="*/ 14949 h 3989829"/>
                      <a:gd name="connsiteX23" fmla="*/ 1757007 w 2646483"/>
                      <a:gd name="connsiteY23" fmla="*/ 247041 h 3989829"/>
                      <a:gd name="connsiteX24" fmla="*/ 1496027 w 2646483"/>
                      <a:gd name="connsiteY24" fmla="*/ 441651 h 3989829"/>
                      <a:gd name="connsiteX25" fmla="*/ 1200511 w 2646483"/>
                      <a:gd name="connsiteY25" fmla="*/ 806484 h 3989829"/>
                      <a:gd name="connsiteX26" fmla="*/ 1098623 w 2646483"/>
                      <a:gd name="connsiteY26" fmla="*/ 1332455 h 3989829"/>
                      <a:gd name="connsiteX27" fmla="*/ 1095595 w 2646483"/>
                      <a:gd name="connsiteY27" fmla="*/ 1872256 h 3989829"/>
                      <a:gd name="connsiteX28" fmla="*/ 1089784 w 2646483"/>
                      <a:gd name="connsiteY28" fmla="*/ 1866691 h 3989829"/>
                      <a:gd name="connsiteX29" fmla="*/ 926682 w 2646483"/>
                      <a:gd name="connsiteY29" fmla="*/ 1480827 h 3989829"/>
                      <a:gd name="connsiteX30" fmla="*/ 655308 w 2646483"/>
                      <a:gd name="connsiteY30" fmla="*/ 1216818 h 3989829"/>
                      <a:gd name="connsiteX31" fmla="*/ 393591 w 2646483"/>
                      <a:gd name="connsiteY31" fmla="*/ 1019835 h 3989829"/>
                      <a:gd name="connsiteX32" fmla="*/ 280000 w 2646483"/>
                      <a:gd name="connsiteY32" fmla="*/ 854032 h 3989829"/>
                      <a:gd name="connsiteX33" fmla="*/ 261996 w 2646483"/>
                      <a:gd name="connsiteY33" fmla="*/ 794126 h 3989829"/>
                      <a:gd name="connsiteX34" fmla="*/ 254958 w 2646483"/>
                      <a:gd name="connsiteY34" fmla="*/ 790935 h 3989829"/>
                      <a:gd name="connsiteX35" fmla="*/ 245219 w 2646483"/>
                      <a:gd name="connsiteY35" fmla="*/ 816223 h 3989829"/>
                      <a:gd name="connsiteX36" fmla="*/ 185478 w 2646483"/>
                      <a:gd name="connsiteY36" fmla="*/ 1312568 h 3989829"/>
                      <a:gd name="connsiteX37" fmla="*/ 508327 w 2646483"/>
                      <a:gd name="connsiteY37" fmla="*/ 1842549 h 3989829"/>
                      <a:gd name="connsiteX38" fmla="*/ 785512 w 2646483"/>
                      <a:gd name="connsiteY38" fmla="*/ 1956140 h 3989829"/>
                      <a:gd name="connsiteX39" fmla="*/ 979467 w 2646483"/>
                      <a:gd name="connsiteY39" fmla="*/ 2053363 h 3989829"/>
                      <a:gd name="connsiteX40" fmla="*/ 1058850 w 2646483"/>
                      <a:gd name="connsiteY40" fmla="*/ 2169982 h 3989829"/>
                      <a:gd name="connsiteX41" fmla="*/ 1076118 w 2646483"/>
                      <a:gd name="connsiteY41" fmla="*/ 2704710 h 3989829"/>
                      <a:gd name="connsiteX42" fmla="*/ 1067443 w 2646483"/>
                      <a:gd name="connsiteY42" fmla="*/ 2799641 h 3989829"/>
                      <a:gd name="connsiteX43" fmla="*/ 1056722 w 2646483"/>
                      <a:gd name="connsiteY43" fmla="*/ 2891791 h 3989829"/>
                      <a:gd name="connsiteX44" fmla="*/ 1051894 w 2646483"/>
                      <a:gd name="connsiteY44" fmla="*/ 2869776 h 3989829"/>
                      <a:gd name="connsiteX45" fmla="*/ 850982 w 2646483"/>
                      <a:gd name="connsiteY45" fmla="*/ 2450767 h 3989829"/>
                      <a:gd name="connsiteX46" fmla="*/ 556448 w 2646483"/>
                      <a:gd name="connsiteY46" fmla="*/ 2174319 h 3989829"/>
                      <a:gd name="connsiteX47" fmla="*/ 262160 w 2646483"/>
                      <a:gd name="connsiteY47" fmla="*/ 1954503 h 3989829"/>
                      <a:gd name="connsiteX48" fmla="*/ 111824 w 2646483"/>
                      <a:gd name="connsiteY48" fmla="*/ 1739434 h 3989829"/>
                      <a:gd name="connsiteX49" fmla="*/ 93656 w 2646483"/>
                      <a:gd name="connsiteY49" fmla="*/ 1677401 h 3989829"/>
                      <a:gd name="connsiteX50" fmla="*/ 84163 w 2646483"/>
                      <a:gd name="connsiteY50" fmla="*/ 1672736 h 3989829"/>
                      <a:gd name="connsiteX51" fmla="*/ 76715 w 2646483"/>
                      <a:gd name="connsiteY51" fmla="*/ 1689840 h 3989829"/>
                      <a:gd name="connsiteX52" fmla="*/ 44880 w 2646483"/>
                      <a:gd name="connsiteY52" fmla="*/ 1824545 h 3989829"/>
                      <a:gd name="connsiteX53" fmla="*/ 4698 w 2646483"/>
                      <a:gd name="connsiteY53" fmla="*/ 2320973 h 3989829"/>
                      <a:gd name="connsiteX54" fmla="*/ 391136 w 2646483"/>
                      <a:gd name="connsiteY54" fmla="*/ 2916997 h 3989829"/>
                      <a:gd name="connsiteX55" fmla="*/ 703510 w 2646483"/>
                      <a:gd name="connsiteY55" fmla="*/ 3044336 h 3989829"/>
                      <a:gd name="connsiteX56" fmla="*/ 903685 w 2646483"/>
                      <a:gd name="connsiteY56" fmla="*/ 3134685 h 3989829"/>
                      <a:gd name="connsiteX57" fmla="*/ 1020877 w 2646483"/>
                      <a:gd name="connsiteY57" fmla="*/ 3261124 h 3989829"/>
                      <a:gd name="connsiteX58" fmla="*/ 1044692 w 2646483"/>
                      <a:gd name="connsiteY58" fmla="*/ 3389773 h 3989829"/>
                      <a:gd name="connsiteX59" fmla="*/ 1052221 w 2646483"/>
                      <a:gd name="connsiteY59" fmla="*/ 3988661 h 3989829"/>
                      <a:gd name="connsiteX60" fmla="*/ 1129394 w 2646483"/>
                      <a:gd name="connsiteY60" fmla="*/ 3988661 h 3989829"/>
                      <a:gd name="connsiteX61" fmla="*/ 1139705 w 2646483"/>
                      <a:gd name="connsiteY61" fmla="*/ 3495753 h 3989829"/>
                      <a:gd name="connsiteX62" fmla="*/ 1157219 w 2646483"/>
                      <a:gd name="connsiteY62" fmla="*/ 3037216 h 3989829"/>
                      <a:gd name="connsiteX63" fmla="*/ 1218270 w 2646483"/>
                      <a:gd name="connsiteY63" fmla="*/ 2873623 h 3989829"/>
                      <a:gd name="connsiteX64" fmla="*/ 1343563 w 2646483"/>
                      <a:gd name="connsiteY64" fmla="*/ 2756267 h 3989829"/>
                      <a:gd name="connsiteX65" fmla="*/ 1628276 w 2646483"/>
                      <a:gd name="connsiteY65" fmla="*/ 2624672 h 3989829"/>
                      <a:gd name="connsiteX66" fmla="*/ 2045649 w 2646483"/>
                      <a:gd name="connsiteY66" fmla="*/ 2460015 h 3989829"/>
                      <a:gd name="connsiteX67" fmla="*/ 2418420 w 2646483"/>
                      <a:gd name="connsiteY67" fmla="*/ 2168591 h 3989829"/>
                      <a:gd name="connsiteX68" fmla="*/ 2644292 w 2646483"/>
                      <a:gd name="connsiteY68" fmla="*/ 1530257 h 3989829"/>
                      <a:gd name="connsiteX69" fmla="*/ 2545595 w 2646483"/>
                      <a:gd name="connsiteY69" fmla="*/ 709670 h 3989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</a:cxnLst>
                    <a:rect l="l" t="t" r="r" b="b"/>
                    <a:pathLst>
                      <a:path w="2646483" h="3989829">
                        <a:moveTo>
                          <a:pt x="2545595" y="709670"/>
                        </a:moveTo>
                        <a:cubicBezTo>
                          <a:pt x="2541258" y="691993"/>
                          <a:pt x="2536839" y="674316"/>
                          <a:pt x="2528410" y="658030"/>
                        </a:cubicBezTo>
                        <a:cubicBezTo>
                          <a:pt x="2525545" y="652465"/>
                          <a:pt x="2521944" y="639944"/>
                          <a:pt x="2514251" y="655330"/>
                        </a:cubicBezTo>
                        <a:cubicBezTo>
                          <a:pt x="2507132" y="666869"/>
                          <a:pt x="2505331" y="680126"/>
                          <a:pt x="2502222" y="692893"/>
                        </a:cubicBezTo>
                        <a:cubicBezTo>
                          <a:pt x="2487900" y="751489"/>
                          <a:pt x="2469486" y="808366"/>
                          <a:pt x="2440679" y="861806"/>
                        </a:cubicBezTo>
                        <a:cubicBezTo>
                          <a:pt x="2392150" y="951991"/>
                          <a:pt x="2319560" y="1020326"/>
                          <a:pt x="2241487" y="1083832"/>
                        </a:cubicBezTo>
                        <a:cubicBezTo>
                          <a:pt x="2115947" y="1185883"/>
                          <a:pt x="1981324" y="1275823"/>
                          <a:pt x="1851775" y="1372555"/>
                        </a:cubicBezTo>
                        <a:cubicBezTo>
                          <a:pt x="1715679" y="1474116"/>
                          <a:pt x="1585475" y="1582142"/>
                          <a:pt x="1474749" y="1711773"/>
                        </a:cubicBezTo>
                        <a:cubicBezTo>
                          <a:pt x="1321713" y="1890833"/>
                          <a:pt x="1220725" y="2097392"/>
                          <a:pt x="1153209" y="2321545"/>
                        </a:cubicBezTo>
                        <a:cubicBezTo>
                          <a:pt x="1148298" y="2337995"/>
                          <a:pt x="1143470" y="2354444"/>
                          <a:pt x="1138560" y="2370894"/>
                        </a:cubicBezTo>
                        <a:cubicBezTo>
                          <a:pt x="1137741" y="2370648"/>
                          <a:pt x="1137005" y="2370403"/>
                          <a:pt x="1136186" y="2370157"/>
                        </a:cubicBezTo>
                        <a:cubicBezTo>
                          <a:pt x="1128985" y="2368357"/>
                          <a:pt x="1138560" y="2176775"/>
                          <a:pt x="1138805" y="2159098"/>
                        </a:cubicBezTo>
                        <a:cubicBezTo>
                          <a:pt x="1139624" y="2082497"/>
                          <a:pt x="1141833" y="1444491"/>
                          <a:pt x="1152963" y="1352178"/>
                        </a:cubicBezTo>
                        <a:cubicBezTo>
                          <a:pt x="1158364" y="1307576"/>
                          <a:pt x="1167121" y="1265593"/>
                          <a:pt x="1198956" y="1231631"/>
                        </a:cubicBezTo>
                        <a:cubicBezTo>
                          <a:pt x="1209677" y="1223529"/>
                          <a:pt x="1218924" y="1214036"/>
                          <a:pt x="1227026" y="1203315"/>
                        </a:cubicBezTo>
                        <a:cubicBezTo>
                          <a:pt x="1266963" y="1171153"/>
                          <a:pt x="1311074" y="1146356"/>
                          <a:pt x="1358867" y="1127942"/>
                        </a:cubicBezTo>
                        <a:cubicBezTo>
                          <a:pt x="1444960" y="1094798"/>
                          <a:pt x="1533591" y="1068692"/>
                          <a:pt x="1617965" y="1030801"/>
                        </a:cubicBezTo>
                        <a:cubicBezTo>
                          <a:pt x="1865033" y="919829"/>
                          <a:pt x="1985825" y="727265"/>
                          <a:pt x="1989836" y="458674"/>
                        </a:cubicBezTo>
                        <a:cubicBezTo>
                          <a:pt x="1991636" y="337636"/>
                          <a:pt x="1973795" y="218725"/>
                          <a:pt x="1949326" y="100634"/>
                        </a:cubicBezTo>
                        <a:cubicBezTo>
                          <a:pt x="1942942" y="69863"/>
                          <a:pt x="1936559" y="39010"/>
                          <a:pt x="1926248" y="9221"/>
                        </a:cubicBezTo>
                        <a:cubicBezTo>
                          <a:pt x="1924857" y="5211"/>
                          <a:pt x="1924529" y="-1500"/>
                          <a:pt x="1917573" y="301"/>
                        </a:cubicBezTo>
                        <a:cubicBezTo>
                          <a:pt x="1913808" y="1283"/>
                          <a:pt x="1913890" y="5702"/>
                          <a:pt x="1914136" y="9303"/>
                        </a:cubicBezTo>
                        <a:cubicBezTo>
                          <a:pt x="1913153" y="11185"/>
                          <a:pt x="1911762" y="12985"/>
                          <a:pt x="1911353" y="14949"/>
                        </a:cubicBezTo>
                        <a:cubicBezTo>
                          <a:pt x="1892694" y="114137"/>
                          <a:pt x="1835899" y="187954"/>
                          <a:pt x="1757007" y="247041"/>
                        </a:cubicBezTo>
                        <a:cubicBezTo>
                          <a:pt x="1670096" y="312020"/>
                          <a:pt x="1582284" y="375854"/>
                          <a:pt x="1496027" y="441651"/>
                        </a:cubicBezTo>
                        <a:cubicBezTo>
                          <a:pt x="1368196" y="539202"/>
                          <a:pt x="1266145" y="657867"/>
                          <a:pt x="1200511" y="806484"/>
                        </a:cubicBezTo>
                        <a:cubicBezTo>
                          <a:pt x="1126366" y="974251"/>
                          <a:pt x="1101651" y="1151430"/>
                          <a:pt x="1098623" y="1332455"/>
                        </a:cubicBezTo>
                        <a:cubicBezTo>
                          <a:pt x="1096004" y="1490729"/>
                          <a:pt x="1095595" y="1861863"/>
                          <a:pt x="1095595" y="1872256"/>
                        </a:cubicBezTo>
                        <a:cubicBezTo>
                          <a:pt x="1090930" y="1870374"/>
                          <a:pt x="1090194" y="1868574"/>
                          <a:pt x="1089784" y="1866691"/>
                        </a:cubicBezTo>
                        <a:cubicBezTo>
                          <a:pt x="1059423" y="1727895"/>
                          <a:pt x="1008356" y="1597936"/>
                          <a:pt x="926682" y="1480827"/>
                        </a:cubicBezTo>
                        <a:cubicBezTo>
                          <a:pt x="853110" y="1375420"/>
                          <a:pt x="757196" y="1293091"/>
                          <a:pt x="655308" y="1216818"/>
                        </a:cubicBezTo>
                        <a:cubicBezTo>
                          <a:pt x="567905" y="1151348"/>
                          <a:pt x="476247" y="1091525"/>
                          <a:pt x="393591" y="1019835"/>
                        </a:cubicBezTo>
                        <a:cubicBezTo>
                          <a:pt x="341297" y="974415"/>
                          <a:pt x="300705" y="920975"/>
                          <a:pt x="280000" y="854032"/>
                        </a:cubicBezTo>
                        <a:cubicBezTo>
                          <a:pt x="273862" y="834145"/>
                          <a:pt x="267970" y="814095"/>
                          <a:pt x="261996" y="794126"/>
                        </a:cubicBezTo>
                        <a:cubicBezTo>
                          <a:pt x="261423" y="788971"/>
                          <a:pt x="258641" y="784879"/>
                          <a:pt x="254958" y="790935"/>
                        </a:cubicBezTo>
                        <a:cubicBezTo>
                          <a:pt x="250375" y="798627"/>
                          <a:pt x="247347" y="807466"/>
                          <a:pt x="245219" y="816223"/>
                        </a:cubicBezTo>
                        <a:cubicBezTo>
                          <a:pt x="205201" y="979243"/>
                          <a:pt x="176230" y="1143901"/>
                          <a:pt x="185478" y="1312568"/>
                        </a:cubicBezTo>
                        <a:cubicBezTo>
                          <a:pt x="198408" y="1546379"/>
                          <a:pt x="299969" y="1726994"/>
                          <a:pt x="508327" y="1842549"/>
                        </a:cubicBezTo>
                        <a:cubicBezTo>
                          <a:pt x="596385" y="1891324"/>
                          <a:pt x="690989" y="1923569"/>
                          <a:pt x="785512" y="1956140"/>
                        </a:cubicBezTo>
                        <a:cubicBezTo>
                          <a:pt x="854501" y="1979955"/>
                          <a:pt x="922835" y="2005243"/>
                          <a:pt x="979467" y="2053363"/>
                        </a:cubicBezTo>
                        <a:cubicBezTo>
                          <a:pt x="1016540" y="2084871"/>
                          <a:pt x="1049520" y="2119979"/>
                          <a:pt x="1058850" y="2169982"/>
                        </a:cubicBezTo>
                        <a:cubicBezTo>
                          <a:pt x="1081028" y="2288647"/>
                          <a:pt x="1079964" y="2646850"/>
                          <a:pt x="1076118" y="2704710"/>
                        </a:cubicBezTo>
                        <a:cubicBezTo>
                          <a:pt x="1073990" y="2736381"/>
                          <a:pt x="1070634" y="2768052"/>
                          <a:pt x="1067443" y="2799641"/>
                        </a:cubicBezTo>
                        <a:cubicBezTo>
                          <a:pt x="1065560" y="2818300"/>
                          <a:pt x="1060323" y="2852427"/>
                          <a:pt x="1056722" y="2891791"/>
                        </a:cubicBezTo>
                        <a:cubicBezTo>
                          <a:pt x="1053448" y="2879678"/>
                          <a:pt x="1053694" y="2876405"/>
                          <a:pt x="1051894" y="2869776"/>
                        </a:cubicBezTo>
                        <a:cubicBezTo>
                          <a:pt x="1010565" y="2717804"/>
                          <a:pt x="947305" y="2576306"/>
                          <a:pt x="850982" y="2450767"/>
                        </a:cubicBezTo>
                        <a:cubicBezTo>
                          <a:pt x="767999" y="2342496"/>
                          <a:pt x="664965" y="2255420"/>
                          <a:pt x="556448" y="2174319"/>
                        </a:cubicBezTo>
                        <a:cubicBezTo>
                          <a:pt x="458325" y="2101075"/>
                          <a:pt x="356273" y="2033231"/>
                          <a:pt x="262160" y="1954503"/>
                        </a:cubicBezTo>
                        <a:cubicBezTo>
                          <a:pt x="192598" y="1896317"/>
                          <a:pt x="137439" y="1828228"/>
                          <a:pt x="111824" y="1739434"/>
                        </a:cubicBezTo>
                        <a:cubicBezTo>
                          <a:pt x="105850" y="1718729"/>
                          <a:pt x="99712" y="1698024"/>
                          <a:pt x="93656" y="1677401"/>
                        </a:cubicBezTo>
                        <a:cubicBezTo>
                          <a:pt x="93165" y="1670281"/>
                          <a:pt x="90382" y="1665452"/>
                          <a:pt x="84163" y="1672736"/>
                        </a:cubicBezTo>
                        <a:cubicBezTo>
                          <a:pt x="80234" y="1677237"/>
                          <a:pt x="78434" y="1683866"/>
                          <a:pt x="76715" y="1689840"/>
                        </a:cubicBezTo>
                        <a:cubicBezTo>
                          <a:pt x="63458" y="1734114"/>
                          <a:pt x="53555" y="1779207"/>
                          <a:pt x="44880" y="1824545"/>
                        </a:cubicBezTo>
                        <a:cubicBezTo>
                          <a:pt x="13455" y="1988548"/>
                          <a:pt x="-10524" y="2153287"/>
                          <a:pt x="4698" y="2320973"/>
                        </a:cubicBezTo>
                        <a:cubicBezTo>
                          <a:pt x="28840" y="2587191"/>
                          <a:pt x="153888" y="2788429"/>
                          <a:pt x="391136" y="2916997"/>
                        </a:cubicBezTo>
                        <a:cubicBezTo>
                          <a:pt x="490650" y="2970928"/>
                          <a:pt x="597040" y="3007591"/>
                          <a:pt x="703510" y="3044336"/>
                        </a:cubicBezTo>
                        <a:cubicBezTo>
                          <a:pt x="772991" y="3068315"/>
                          <a:pt x="842389" y="3092538"/>
                          <a:pt x="903685" y="3134685"/>
                        </a:cubicBezTo>
                        <a:cubicBezTo>
                          <a:pt x="952133" y="3167993"/>
                          <a:pt x="995916" y="3206293"/>
                          <a:pt x="1020877" y="3261124"/>
                        </a:cubicBezTo>
                        <a:cubicBezTo>
                          <a:pt x="1039454" y="3301798"/>
                          <a:pt x="1041582" y="3347299"/>
                          <a:pt x="1044692" y="3389773"/>
                        </a:cubicBezTo>
                        <a:cubicBezTo>
                          <a:pt x="1045101" y="3421772"/>
                          <a:pt x="1052630" y="3985879"/>
                          <a:pt x="1052221" y="3988661"/>
                        </a:cubicBezTo>
                        <a:cubicBezTo>
                          <a:pt x="1095431" y="3991853"/>
                          <a:pt x="1119328" y="3987352"/>
                          <a:pt x="1129394" y="3988661"/>
                        </a:cubicBezTo>
                        <a:cubicBezTo>
                          <a:pt x="1135286" y="3891520"/>
                          <a:pt x="1139705" y="3576936"/>
                          <a:pt x="1139705" y="3495753"/>
                        </a:cubicBezTo>
                        <a:cubicBezTo>
                          <a:pt x="1142161" y="3343698"/>
                          <a:pt x="1135041" y="3187798"/>
                          <a:pt x="1157219" y="3037216"/>
                        </a:cubicBezTo>
                        <a:cubicBezTo>
                          <a:pt x="1165975" y="2977884"/>
                          <a:pt x="1179806" y="2921661"/>
                          <a:pt x="1218270" y="2873623"/>
                        </a:cubicBezTo>
                        <a:cubicBezTo>
                          <a:pt x="1254442" y="2828366"/>
                          <a:pt x="1296343" y="2789575"/>
                          <a:pt x="1343563" y="2756267"/>
                        </a:cubicBezTo>
                        <a:cubicBezTo>
                          <a:pt x="1430475" y="2694971"/>
                          <a:pt x="1529007" y="2658962"/>
                          <a:pt x="1628276" y="2624672"/>
                        </a:cubicBezTo>
                        <a:cubicBezTo>
                          <a:pt x="1769774" y="2575815"/>
                          <a:pt x="1911926" y="2528595"/>
                          <a:pt x="2045649" y="2460015"/>
                        </a:cubicBezTo>
                        <a:cubicBezTo>
                          <a:pt x="2188537" y="2386688"/>
                          <a:pt x="2317514" y="2295357"/>
                          <a:pt x="2418420" y="2168591"/>
                        </a:cubicBezTo>
                        <a:cubicBezTo>
                          <a:pt x="2567037" y="1981919"/>
                          <a:pt x="2633407" y="1764967"/>
                          <a:pt x="2644292" y="1530257"/>
                        </a:cubicBezTo>
                        <a:cubicBezTo>
                          <a:pt x="2657222" y="1251681"/>
                          <a:pt x="2611475" y="979243"/>
                          <a:pt x="2545595" y="709670"/>
                        </a:cubicBezTo>
                        <a:close/>
                      </a:path>
                    </a:pathLst>
                  </a:custGeom>
                  <a:solidFill>
                    <a:srgbClr val="95C23E"/>
                  </a:solidFill>
                  <a:ln w="81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16452BDE-3A05-4662-A210-15ED0E61E1DE}"/>
                      </a:ext>
                    </a:extLst>
                  </p:cNvPr>
                  <p:cNvSpPr/>
                  <p:nvPr/>
                </p:nvSpPr>
                <p:spPr>
                  <a:xfrm>
                    <a:off x="3084088" y="2196665"/>
                    <a:ext cx="1197678" cy="2587902"/>
                  </a:xfrm>
                  <a:custGeom>
                    <a:avLst/>
                    <a:gdLst>
                      <a:gd name="connsiteX0" fmla="*/ 25618 w 1546122"/>
                      <a:gd name="connsiteY0" fmla="*/ 3340808 h 3340808"/>
                      <a:gd name="connsiteX1" fmla="*/ 2 w 1546122"/>
                      <a:gd name="connsiteY1" fmla="*/ 3336634 h 3340808"/>
                      <a:gd name="connsiteX2" fmla="*/ 23653 w 1546122"/>
                      <a:gd name="connsiteY2" fmla="*/ 2402866 h 3340808"/>
                      <a:gd name="connsiteX3" fmla="*/ 69892 w 1546122"/>
                      <a:gd name="connsiteY3" fmla="*/ 2125600 h 3340808"/>
                      <a:gd name="connsiteX4" fmla="*/ 199277 w 1546122"/>
                      <a:gd name="connsiteY4" fmla="*/ 1899400 h 3340808"/>
                      <a:gd name="connsiteX5" fmla="*/ 306730 w 1546122"/>
                      <a:gd name="connsiteY5" fmla="*/ 1779345 h 3340808"/>
                      <a:gd name="connsiteX6" fmla="*/ 532193 w 1546122"/>
                      <a:gd name="connsiteY6" fmla="*/ 1606422 h 3340808"/>
                      <a:gd name="connsiteX7" fmla="*/ 811833 w 1546122"/>
                      <a:gd name="connsiteY7" fmla="*/ 1411484 h 3340808"/>
                      <a:gd name="connsiteX8" fmla="*/ 972643 w 1546122"/>
                      <a:gd name="connsiteY8" fmla="*/ 1277925 h 3340808"/>
                      <a:gd name="connsiteX9" fmla="*/ 1080015 w 1546122"/>
                      <a:gd name="connsiteY9" fmla="*/ 1178083 h 3340808"/>
                      <a:gd name="connsiteX10" fmla="*/ 1297621 w 1546122"/>
                      <a:gd name="connsiteY10" fmla="*/ 877739 h 3340808"/>
                      <a:gd name="connsiteX11" fmla="*/ 1373485 w 1546122"/>
                      <a:gd name="connsiteY11" fmla="*/ 628379 h 3340808"/>
                      <a:gd name="connsiteX12" fmla="*/ 1409902 w 1546122"/>
                      <a:gd name="connsiteY12" fmla="*/ 409300 h 3340808"/>
                      <a:gd name="connsiteX13" fmla="*/ 1413994 w 1546122"/>
                      <a:gd name="connsiteY13" fmla="*/ 344648 h 3340808"/>
                      <a:gd name="connsiteX14" fmla="*/ 1418250 w 1546122"/>
                      <a:gd name="connsiteY14" fmla="*/ 71965 h 3340808"/>
                      <a:gd name="connsiteX15" fmla="*/ 1413913 w 1546122"/>
                      <a:gd name="connsiteY15" fmla="*/ 7395 h 3340808"/>
                      <a:gd name="connsiteX16" fmla="*/ 1428071 w 1546122"/>
                      <a:gd name="connsiteY16" fmla="*/ 10095 h 3340808"/>
                      <a:gd name="connsiteX17" fmla="*/ 1445256 w 1546122"/>
                      <a:gd name="connsiteY17" fmla="*/ 61735 h 3340808"/>
                      <a:gd name="connsiteX18" fmla="*/ 1543952 w 1546122"/>
                      <a:gd name="connsiteY18" fmla="*/ 882403 h 3340808"/>
                      <a:gd name="connsiteX19" fmla="*/ 1318081 w 1546122"/>
                      <a:gd name="connsiteY19" fmla="*/ 1520738 h 3340808"/>
                      <a:gd name="connsiteX20" fmla="*/ 937126 w 1546122"/>
                      <a:gd name="connsiteY20" fmla="*/ 1812161 h 3340808"/>
                      <a:gd name="connsiteX21" fmla="*/ 519754 w 1546122"/>
                      <a:gd name="connsiteY21" fmla="*/ 1976819 h 3340808"/>
                      <a:gd name="connsiteX22" fmla="*/ 234222 w 1546122"/>
                      <a:gd name="connsiteY22" fmla="*/ 2115861 h 3340808"/>
                      <a:gd name="connsiteX23" fmla="*/ 114330 w 1546122"/>
                      <a:gd name="connsiteY23" fmla="*/ 2225769 h 3340808"/>
                      <a:gd name="connsiteX24" fmla="*/ 52379 w 1546122"/>
                      <a:gd name="connsiteY24" fmla="*/ 2395910 h 3340808"/>
                      <a:gd name="connsiteX25" fmla="*/ 25618 w 1546122"/>
                      <a:gd name="connsiteY25" fmla="*/ 3340808 h 3340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546122" h="3340808">
                        <a:moveTo>
                          <a:pt x="25618" y="3340808"/>
                        </a:moveTo>
                        <a:cubicBezTo>
                          <a:pt x="14979" y="3339417"/>
                          <a:pt x="10478" y="3339172"/>
                          <a:pt x="2" y="3336634"/>
                        </a:cubicBezTo>
                        <a:cubicBezTo>
                          <a:pt x="-243" y="3263881"/>
                          <a:pt x="17761" y="2469482"/>
                          <a:pt x="23653" y="2402866"/>
                        </a:cubicBezTo>
                        <a:cubicBezTo>
                          <a:pt x="31919" y="2309326"/>
                          <a:pt x="39694" y="2215458"/>
                          <a:pt x="69892" y="2125600"/>
                        </a:cubicBezTo>
                        <a:cubicBezTo>
                          <a:pt x="98044" y="2041880"/>
                          <a:pt x="145101" y="1968472"/>
                          <a:pt x="199277" y="1899400"/>
                        </a:cubicBezTo>
                        <a:cubicBezTo>
                          <a:pt x="232503" y="1857091"/>
                          <a:pt x="267693" y="1816499"/>
                          <a:pt x="306730" y="1779345"/>
                        </a:cubicBezTo>
                        <a:cubicBezTo>
                          <a:pt x="375719" y="1713711"/>
                          <a:pt x="453302" y="1659207"/>
                          <a:pt x="532193" y="1606422"/>
                        </a:cubicBezTo>
                        <a:cubicBezTo>
                          <a:pt x="626716" y="1543325"/>
                          <a:pt x="721565" y="1480555"/>
                          <a:pt x="811833" y="1411484"/>
                        </a:cubicBezTo>
                        <a:cubicBezTo>
                          <a:pt x="867155" y="1369174"/>
                          <a:pt x="921577" y="1325636"/>
                          <a:pt x="972643" y="1277925"/>
                        </a:cubicBezTo>
                        <a:cubicBezTo>
                          <a:pt x="1008325" y="1244535"/>
                          <a:pt x="1046297" y="1213519"/>
                          <a:pt x="1080015" y="1178083"/>
                        </a:cubicBezTo>
                        <a:cubicBezTo>
                          <a:pt x="1166026" y="1087816"/>
                          <a:pt x="1245491" y="992475"/>
                          <a:pt x="1297621" y="877739"/>
                        </a:cubicBezTo>
                        <a:cubicBezTo>
                          <a:pt x="1333793" y="798110"/>
                          <a:pt x="1358099" y="714800"/>
                          <a:pt x="1373485" y="628379"/>
                        </a:cubicBezTo>
                        <a:cubicBezTo>
                          <a:pt x="1386497" y="555707"/>
                          <a:pt x="1401309" y="482381"/>
                          <a:pt x="1409902" y="409300"/>
                        </a:cubicBezTo>
                        <a:cubicBezTo>
                          <a:pt x="1412439" y="387940"/>
                          <a:pt x="1412358" y="366253"/>
                          <a:pt x="1413994" y="344648"/>
                        </a:cubicBezTo>
                        <a:cubicBezTo>
                          <a:pt x="1420705" y="253890"/>
                          <a:pt x="1419559" y="162886"/>
                          <a:pt x="1418250" y="71965"/>
                        </a:cubicBezTo>
                        <a:cubicBezTo>
                          <a:pt x="1417923" y="50605"/>
                          <a:pt x="1414649" y="28918"/>
                          <a:pt x="1413913" y="7395"/>
                        </a:cubicBezTo>
                        <a:cubicBezTo>
                          <a:pt x="1421687" y="-7991"/>
                          <a:pt x="1425206" y="4530"/>
                          <a:pt x="1428071" y="10095"/>
                        </a:cubicBezTo>
                        <a:cubicBezTo>
                          <a:pt x="1436500" y="26299"/>
                          <a:pt x="1440919" y="44058"/>
                          <a:pt x="1445256" y="61735"/>
                        </a:cubicBezTo>
                        <a:cubicBezTo>
                          <a:pt x="1511135" y="331308"/>
                          <a:pt x="1556801" y="603746"/>
                          <a:pt x="1543952" y="882403"/>
                        </a:cubicBezTo>
                        <a:cubicBezTo>
                          <a:pt x="1533150" y="1117032"/>
                          <a:pt x="1466780" y="1334066"/>
                          <a:pt x="1318081" y="1520738"/>
                        </a:cubicBezTo>
                        <a:cubicBezTo>
                          <a:pt x="1217175" y="1647504"/>
                          <a:pt x="1080015" y="1738835"/>
                          <a:pt x="937126" y="1812161"/>
                        </a:cubicBezTo>
                        <a:cubicBezTo>
                          <a:pt x="803403" y="1880742"/>
                          <a:pt x="661251" y="1927880"/>
                          <a:pt x="519754" y="1976819"/>
                        </a:cubicBezTo>
                        <a:cubicBezTo>
                          <a:pt x="420485" y="2011109"/>
                          <a:pt x="321134" y="2054565"/>
                          <a:pt x="234222" y="2115861"/>
                        </a:cubicBezTo>
                        <a:cubicBezTo>
                          <a:pt x="187001" y="2149169"/>
                          <a:pt x="150502" y="2180595"/>
                          <a:pt x="114330" y="2225769"/>
                        </a:cubicBezTo>
                        <a:cubicBezTo>
                          <a:pt x="75948" y="2273808"/>
                          <a:pt x="61135" y="2336578"/>
                          <a:pt x="52379" y="2395910"/>
                        </a:cubicBezTo>
                        <a:cubicBezTo>
                          <a:pt x="30364" y="2546491"/>
                          <a:pt x="31510" y="3243749"/>
                          <a:pt x="25618" y="3340808"/>
                        </a:cubicBezTo>
                        <a:close/>
                      </a:path>
                    </a:pathLst>
                  </a:custGeom>
                  <a:solidFill>
                    <a:srgbClr val="88AB3F"/>
                  </a:solidFill>
                  <a:ln w="81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7BF8D9B5-7FCD-456B-AB09-819C36CB33CB}"/>
                      </a:ext>
                    </a:extLst>
                  </p:cNvPr>
                  <p:cNvSpPr/>
                  <p:nvPr/>
                </p:nvSpPr>
                <p:spPr>
                  <a:xfrm>
                    <a:off x="2225389" y="2987798"/>
                    <a:ext cx="816874" cy="1337538"/>
                  </a:xfrm>
                  <a:custGeom>
                    <a:avLst/>
                    <a:gdLst>
                      <a:gd name="connsiteX0" fmla="*/ 93819 w 1054529"/>
                      <a:gd name="connsiteY0" fmla="*/ 8328 h 1726673"/>
                      <a:gd name="connsiteX1" fmla="*/ 89891 w 1054529"/>
                      <a:gd name="connsiteY1" fmla="*/ 177895 h 1726673"/>
                      <a:gd name="connsiteX2" fmla="*/ 143413 w 1054529"/>
                      <a:gd name="connsiteY2" fmla="*/ 548457 h 1726673"/>
                      <a:gd name="connsiteX3" fmla="*/ 270589 w 1054529"/>
                      <a:gd name="connsiteY3" fmla="*/ 765081 h 1726673"/>
                      <a:gd name="connsiteX4" fmla="*/ 585091 w 1054529"/>
                      <a:gd name="connsiteY4" fmla="*/ 1039647 h 1726673"/>
                      <a:gd name="connsiteX5" fmla="*/ 804662 w 1054529"/>
                      <a:gd name="connsiteY5" fmla="*/ 1192847 h 1726673"/>
                      <a:gd name="connsiteX6" fmla="*/ 986014 w 1054529"/>
                      <a:gd name="connsiteY6" fmla="*/ 1398996 h 1726673"/>
                      <a:gd name="connsiteX7" fmla="*/ 1048456 w 1054529"/>
                      <a:gd name="connsiteY7" fmla="*/ 1594424 h 1726673"/>
                      <a:gd name="connsiteX8" fmla="*/ 1051157 w 1054529"/>
                      <a:gd name="connsiteY8" fmla="*/ 1726674 h 1726673"/>
                      <a:gd name="connsiteX9" fmla="*/ 1020795 w 1054529"/>
                      <a:gd name="connsiteY9" fmla="*/ 1591887 h 1726673"/>
                      <a:gd name="connsiteX10" fmla="*/ 903604 w 1054529"/>
                      <a:gd name="connsiteY10" fmla="*/ 1465448 h 1726673"/>
                      <a:gd name="connsiteX11" fmla="*/ 703429 w 1054529"/>
                      <a:gd name="connsiteY11" fmla="*/ 1375099 h 1726673"/>
                      <a:gd name="connsiteX12" fmla="*/ 391136 w 1054529"/>
                      <a:gd name="connsiteY12" fmla="*/ 1247760 h 1726673"/>
                      <a:gd name="connsiteX13" fmla="*/ 4698 w 1054529"/>
                      <a:gd name="connsiteY13" fmla="*/ 651736 h 1726673"/>
                      <a:gd name="connsiteX14" fmla="*/ 44881 w 1054529"/>
                      <a:gd name="connsiteY14" fmla="*/ 155308 h 1726673"/>
                      <a:gd name="connsiteX15" fmla="*/ 76715 w 1054529"/>
                      <a:gd name="connsiteY15" fmla="*/ 20603 h 1726673"/>
                      <a:gd name="connsiteX16" fmla="*/ 84163 w 1054529"/>
                      <a:gd name="connsiteY16" fmla="*/ 3499 h 1726673"/>
                      <a:gd name="connsiteX17" fmla="*/ 93819 w 1054529"/>
                      <a:gd name="connsiteY17" fmla="*/ 8328 h 1726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054529" h="1726673">
                        <a:moveTo>
                          <a:pt x="93819" y="8328"/>
                        </a:moveTo>
                        <a:cubicBezTo>
                          <a:pt x="85308" y="64714"/>
                          <a:pt x="87109" y="121591"/>
                          <a:pt x="89891" y="177895"/>
                        </a:cubicBezTo>
                        <a:cubicBezTo>
                          <a:pt x="96193" y="302943"/>
                          <a:pt x="102331" y="428319"/>
                          <a:pt x="143413" y="548457"/>
                        </a:cubicBezTo>
                        <a:cubicBezTo>
                          <a:pt x="171074" y="629394"/>
                          <a:pt x="214284" y="700838"/>
                          <a:pt x="270589" y="765081"/>
                        </a:cubicBezTo>
                        <a:cubicBezTo>
                          <a:pt x="363147" y="870815"/>
                          <a:pt x="470600" y="959118"/>
                          <a:pt x="585091" y="1039647"/>
                        </a:cubicBezTo>
                        <a:cubicBezTo>
                          <a:pt x="658090" y="1090959"/>
                          <a:pt x="734363" y="1137606"/>
                          <a:pt x="804662" y="1192847"/>
                        </a:cubicBezTo>
                        <a:cubicBezTo>
                          <a:pt x="877906" y="1250460"/>
                          <a:pt x="937484" y="1319531"/>
                          <a:pt x="986014" y="1398996"/>
                        </a:cubicBezTo>
                        <a:cubicBezTo>
                          <a:pt x="1022923" y="1459392"/>
                          <a:pt x="1039618" y="1525190"/>
                          <a:pt x="1048456" y="1594424"/>
                        </a:cubicBezTo>
                        <a:cubicBezTo>
                          <a:pt x="1053285" y="1632234"/>
                          <a:pt x="1057868" y="1676098"/>
                          <a:pt x="1051157" y="1726674"/>
                        </a:cubicBezTo>
                        <a:cubicBezTo>
                          <a:pt x="1045510" y="1683382"/>
                          <a:pt x="1039372" y="1632561"/>
                          <a:pt x="1020795" y="1591887"/>
                        </a:cubicBezTo>
                        <a:cubicBezTo>
                          <a:pt x="995753" y="1537056"/>
                          <a:pt x="952052" y="1498838"/>
                          <a:pt x="903604" y="1465448"/>
                        </a:cubicBezTo>
                        <a:cubicBezTo>
                          <a:pt x="842389" y="1423302"/>
                          <a:pt x="772991" y="1399078"/>
                          <a:pt x="703429" y="1375099"/>
                        </a:cubicBezTo>
                        <a:cubicBezTo>
                          <a:pt x="596958" y="1338354"/>
                          <a:pt x="490651" y="1301691"/>
                          <a:pt x="391136" y="1247760"/>
                        </a:cubicBezTo>
                        <a:cubicBezTo>
                          <a:pt x="153807" y="1119193"/>
                          <a:pt x="28840" y="917954"/>
                          <a:pt x="4698" y="651736"/>
                        </a:cubicBezTo>
                        <a:cubicBezTo>
                          <a:pt x="-10524" y="484132"/>
                          <a:pt x="13455" y="319311"/>
                          <a:pt x="44881" y="155308"/>
                        </a:cubicBezTo>
                        <a:cubicBezTo>
                          <a:pt x="53555" y="109970"/>
                          <a:pt x="63458" y="64877"/>
                          <a:pt x="76715" y="20603"/>
                        </a:cubicBezTo>
                        <a:cubicBezTo>
                          <a:pt x="78516" y="14629"/>
                          <a:pt x="80316" y="8000"/>
                          <a:pt x="84163" y="3499"/>
                        </a:cubicBezTo>
                        <a:cubicBezTo>
                          <a:pt x="90546" y="-3621"/>
                          <a:pt x="93328" y="1208"/>
                          <a:pt x="93819" y="8328"/>
                        </a:cubicBezTo>
                        <a:close/>
                      </a:path>
                    </a:pathLst>
                  </a:custGeom>
                  <a:solidFill>
                    <a:srgbClr val="88AB3F"/>
                  </a:solidFill>
                  <a:ln w="81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ECD76C93-D1D3-4BF6-8F6E-D177763DF9CF}"/>
                      </a:ext>
                    </a:extLst>
                  </p:cNvPr>
                  <p:cNvSpPr/>
                  <p:nvPr/>
                </p:nvSpPr>
                <p:spPr>
                  <a:xfrm>
                    <a:off x="2367898" y="2305227"/>
                    <a:ext cx="704370" cy="1461417"/>
                  </a:xfrm>
                  <a:custGeom>
                    <a:avLst/>
                    <a:gdLst>
                      <a:gd name="connsiteX0" fmla="*/ 78190 w 909294"/>
                      <a:gd name="connsiteY0" fmla="*/ 6289 h 1886592"/>
                      <a:gd name="connsiteX1" fmla="*/ 73525 w 909294"/>
                      <a:gd name="connsiteY1" fmla="*/ 112842 h 1886592"/>
                      <a:gd name="connsiteX2" fmla="*/ 115999 w 909294"/>
                      <a:gd name="connsiteY2" fmla="*/ 451486 h 1886592"/>
                      <a:gd name="connsiteX3" fmla="*/ 223697 w 909294"/>
                      <a:gd name="connsiteY3" fmla="*/ 643560 h 1886592"/>
                      <a:gd name="connsiteX4" fmla="*/ 619710 w 909294"/>
                      <a:gd name="connsiteY4" fmla="*/ 966164 h 1886592"/>
                      <a:gd name="connsiteX5" fmla="*/ 852866 w 909294"/>
                      <a:gd name="connsiteY5" fmla="*/ 1217978 h 1886592"/>
                      <a:gd name="connsiteX6" fmla="*/ 889038 w 909294"/>
                      <a:gd name="connsiteY6" fmla="*/ 1358739 h 1886592"/>
                      <a:gd name="connsiteX7" fmla="*/ 907533 w 909294"/>
                      <a:gd name="connsiteY7" fmla="*/ 1788469 h 1886592"/>
                      <a:gd name="connsiteX8" fmla="*/ 898204 w 909294"/>
                      <a:gd name="connsiteY8" fmla="*/ 1886592 h 1886592"/>
                      <a:gd name="connsiteX9" fmla="*/ 875126 w 909294"/>
                      <a:gd name="connsiteY9" fmla="*/ 1382063 h 1886592"/>
                      <a:gd name="connsiteX10" fmla="*/ 795743 w 909294"/>
                      <a:gd name="connsiteY10" fmla="*/ 1265444 h 1886592"/>
                      <a:gd name="connsiteX11" fmla="*/ 601788 w 909294"/>
                      <a:gd name="connsiteY11" fmla="*/ 1168221 h 1886592"/>
                      <a:gd name="connsiteX12" fmla="*/ 324603 w 909294"/>
                      <a:gd name="connsiteY12" fmla="*/ 1054630 h 1886592"/>
                      <a:gd name="connsiteX13" fmla="*/ 1754 w 909294"/>
                      <a:gd name="connsiteY13" fmla="*/ 524649 h 1886592"/>
                      <a:gd name="connsiteX14" fmla="*/ 61495 w 909294"/>
                      <a:gd name="connsiteY14" fmla="*/ 28304 h 1886592"/>
                      <a:gd name="connsiteX15" fmla="*/ 71234 w 909294"/>
                      <a:gd name="connsiteY15" fmla="*/ 3016 h 1886592"/>
                      <a:gd name="connsiteX16" fmla="*/ 78190 w 909294"/>
                      <a:gd name="connsiteY16" fmla="*/ 6289 h 18865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909294" h="1886592">
                        <a:moveTo>
                          <a:pt x="78190" y="6289"/>
                        </a:moveTo>
                        <a:cubicBezTo>
                          <a:pt x="74753" y="41725"/>
                          <a:pt x="71479" y="77243"/>
                          <a:pt x="73525" y="112842"/>
                        </a:cubicBezTo>
                        <a:cubicBezTo>
                          <a:pt x="80072" y="226678"/>
                          <a:pt x="82527" y="341169"/>
                          <a:pt x="115999" y="451486"/>
                        </a:cubicBezTo>
                        <a:cubicBezTo>
                          <a:pt x="137768" y="523258"/>
                          <a:pt x="174840" y="586682"/>
                          <a:pt x="223697" y="643560"/>
                        </a:cubicBezTo>
                        <a:cubicBezTo>
                          <a:pt x="336388" y="774827"/>
                          <a:pt x="476740" y="872050"/>
                          <a:pt x="619710" y="966164"/>
                        </a:cubicBezTo>
                        <a:cubicBezTo>
                          <a:pt x="718079" y="1030897"/>
                          <a:pt x="799017" y="1112080"/>
                          <a:pt x="852866" y="1217978"/>
                        </a:cubicBezTo>
                        <a:cubicBezTo>
                          <a:pt x="875289" y="1262007"/>
                          <a:pt x="883800" y="1310128"/>
                          <a:pt x="889038" y="1358739"/>
                        </a:cubicBezTo>
                        <a:cubicBezTo>
                          <a:pt x="900413" y="1463410"/>
                          <a:pt x="914244" y="1738548"/>
                          <a:pt x="907533" y="1788469"/>
                        </a:cubicBezTo>
                        <a:cubicBezTo>
                          <a:pt x="905651" y="1802709"/>
                          <a:pt x="901968" y="1872598"/>
                          <a:pt x="898204" y="1886592"/>
                        </a:cubicBezTo>
                        <a:cubicBezTo>
                          <a:pt x="897631" y="1811465"/>
                          <a:pt x="880527" y="1411443"/>
                          <a:pt x="875126" y="1382063"/>
                        </a:cubicBezTo>
                        <a:cubicBezTo>
                          <a:pt x="865796" y="1332060"/>
                          <a:pt x="832734" y="1296952"/>
                          <a:pt x="795743" y="1265444"/>
                        </a:cubicBezTo>
                        <a:cubicBezTo>
                          <a:pt x="739111" y="1217324"/>
                          <a:pt x="670777" y="1191954"/>
                          <a:pt x="601788" y="1168221"/>
                        </a:cubicBezTo>
                        <a:cubicBezTo>
                          <a:pt x="507265" y="1135650"/>
                          <a:pt x="412661" y="1103406"/>
                          <a:pt x="324603" y="1054630"/>
                        </a:cubicBezTo>
                        <a:cubicBezTo>
                          <a:pt x="116244" y="939157"/>
                          <a:pt x="14602" y="758460"/>
                          <a:pt x="1754" y="524649"/>
                        </a:cubicBezTo>
                        <a:cubicBezTo>
                          <a:pt x="-7576" y="355900"/>
                          <a:pt x="21476" y="191324"/>
                          <a:pt x="61495" y="28304"/>
                        </a:cubicBezTo>
                        <a:cubicBezTo>
                          <a:pt x="63623" y="19547"/>
                          <a:pt x="66651" y="10708"/>
                          <a:pt x="71234" y="3016"/>
                        </a:cubicBezTo>
                        <a:cubicBezTo>
                          <a:pt x="74753" y="-3040"/>
                          <a:pt x="77535" y="1052"/>
                          <a:pt x="78190" y="6289"/>
                        </a:cubicBezTo>
                        <a:close/>
                      </a:path>
                    </a:pathLst>
                  </a:custGeom>
                  <a:solidFill>
                    <a:srgbClr val="88AB3F"/>
                  </a:solidFill>
                  <a:ln w="81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: Shape 102">
                    <a:extLst>
                      <a:ext uri="{FF2B5EF4-FFF2-40B4-BE49-F238E27FC236}">
                        <a16:creationId xmlns:a16="http://schemas.microsoft.com/office/drawing/2014/main" id="{53AE365D-68C1-4B6C-97D3-CB36542E52D2}"/>
                      </a:ext>
                    </a:extLst>
                  </p:cNvPr>
                  <p:cNvSpPr/>
                  <p:nvPr/>
                </p:nvSpPr>
                <p:spPr>
                  <a:xfrm>
                    <a:off x="3099459" y="1694941"/>
                    <a:ext cx="673950" cy="1795762"/>
                  </a:xfrm>
                  <a:custGeom>
                    <a:avLst/>
                    <a:gdLst>
                      <a:gd name="connsiteX0" fmla="*/ 11257 w 870023"/>
                      <a:gd name="connsiteY0" fmla="*/ 2318190 h 2318208"/>
                      <a:gd name="connsiteX1" fmla="*/ 16249 w 870023"/>
                      <a:gd name="connsiteY1" fmla="*/ 1303730 h 2318208"/>
                      <a:gd name="connsiteX2" fmla="*/ 125502 w 870023"/>
                      <a:gd name="connsiteY2" fmla="*/ 1044550 h 2318208"/>
                      <a:gd name="connsiteX3" fmla="*/ 366514 w 870023"/>
                      <a:gd name="connsiteY3" fmla="*/ 851904 h 2318208"/>
                      <a:gd name="connsiteX4" fmla="*/ 557605 w 870023"/>
                      <a:gd name="connsiteY4" fmla="*/ 702877 h 2318208"/>
                      <a:gd name="connsiteX5" fmla="*/ 713833 w 870023"/>
                      <a:gd name="connsiteY5" fmla="*/ 515960 h 2318208"/>
                      <a:gd name="connsiteX6" fmla="*/ 768583 w 870023"/>
                      <a:gd name="connsiteY6" fmla="*/ 356376 h 2318208"/>
                      <a:gd name="connsiteX7" fmla="*/ 786587 w 870023"/>
                      <a:gd name="connsiteY7" fmla="*/ 194747 h 2318208"/>
                      <a:gd name="connsiteX8" fmla="*/ 797717 w 870023"/>
                      <a:gd name="connsiteY8" fmla="*/ 18714 h 2318208"/>
                      <a:gd name="connsiteX9" fmla="*/ 794198 w 870023"/>
                      <a:gd name="connsiteY9" fmla="*/ 9303 h 2318208"/>
                      <a:gd name="connsiteX10" fmla="*/ 797636 w 870023"/>
                      <a:gd name="connsiteY10" fmla="*/ 301 h 2318208"/>
                      <a:gd name="connsiteX11" fmla="*/ 806310 w 870023"/>
                      <a:gd name="connsiteY11" fmla="*/ 9221 h 2318208"/>
                      <a:gd name="connsiteX12" fmla="*/ 829389 w 870023"/>
                      <a:gd name="connsiteY12" fmla="*/ 100634 h 2318208"/>
                      <a:gd name="connsiteX13" fmla="*/ 869898 w 870023"/>
                      <a:gd name="connsiteY13" fmla="*/ 458674 h 2318208"/>
                      <a:gd name="connsiteX14" fmla="*/ 489844 w 870023"/>
                      <a:gd name="connsiteY14" fmla="*/ 1030801 h 2318208"/>
                      <a:gd name="connsiteX15" fmla="*/ 230746 w 870023"/>
                      <a:gd name="connsiteY15" fmla="*/ 1127942 h 2318208"/>
                      <a:gd name="connsiteX16" fmla="*/ 75500 w 870023"/>
                      <a:gd name="connsiteY16" fmla="*/ 1231549 h 2318208"/>
                      <a:gd name="connsiteX17" fmla="*/ 30489 w 870023"/>
                      <a:gd name="connsiteY17" fmla="*/ 1344076 h 2318208"/>
                      <a:gd name="connsiteX18" fmla="*/ 19195 w 870023"/>
                      <a:gd name="connsiteY18" fmla="*/ 1701788 h 2318208"/>
                      <a:gd name="connsiteX19" fmla="*/ 11257 w 870023"/>
                      <a:gd name="connsiteY19" fmla="*/ 2318190 h 2318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870023" h="2318208">
                        <a:moveTo>
                          <a:pt x="11257" y="2318190"/>
                        </a:moveTo>
                        <a:cubicBezTo>
                          <a:pt x="-14113" y="2142157"/>
                          <a:pt x="10520" y="1380985"/>
                          <a:pt x="16249" y="1303730"/>
                        </a:cubicBezTo>
                        <a:cubicBezTo>
                          <a:pt x="23614" y="1205197"/>
                          <a:pt x="61914" y="1120495"/>
                          <a:pt x="125502" y="1044550"/>
                        </a:cubicBezTo>
                        <a:cubicBezTo>
                          <a:pt x="193264" y="963694"/>
                          <a:pt x="281648" y="910418"/>
                          <a:pt x="366514" y="851904"/>
                        </a:cubicBezTo>
                        <a:cubicBezTo>
                          <a:pt x="433130" y="805911"/>
                          <a:pt x="497209" y="757054"/>
                          <a:pt x="557605" y="702877"/>
                        </a:cubicBezTo>
                        <a:cubicBezTo>
                          <a:pt x="618984" y="647882"/>
                          <a:pt x="673242" y="587732"/>
                          <a:pt x="713833" y="515960"/>
                        </a:cubicBezTo>
                        <a:cubicBezTo>
                          <a:pt x="741904" y="466366"/>
                          <a:pt x="757944" y="412108"/>
                          <a:pt x="768583" y="356376"/>
                        </a:cubicBezTo>
                        <a:cubicBezTo>
                          <a:pt x="778813" y="303018"/>
                          <a:pt x="782168" y="248923"/>
                          <a:pt x="786587" y="194747"/>
                        </a:cubicBezTo>
                        <a:cubicBezTo>
                          <a:pt x="791498" y="135906"/>
                          <a:pt x="795753" y="77310"/>
                          <a:pt x="797717" y="18714"/>
                        </a:cubicBezTo>
                        <a:cubicBezTo>
                          <a:pt x="797799" y="15604"/>
                          <a:pt x="795426" y="12413"/>
                          <a:pt x="794198" y="9303"/>
                        </a:cubicBezTo>
                        <a:cubicBezTo>
                          <a:pt x="793871" y="5702"/>
                          <a:pt x="793789" y="1283"/>
                          <a:pt x="797636" y="301"/>
                        </a:cubicBezTo>
                        <a:cubicBezTo>
                          <a:pt x="804592" y="-1500"/>
                          <a:pt x="804919" y="5211"/>
                          <a:pt x="806310" y="9221"/>
                        </a:cubicBezTo>
                        <a:cubicBezTo>
                          <a:pt x="816622" y="39010"/>
                          <a:pt x="823005" y="69863"/>
                          <a:pt x="829389" y="100634"/>
                        </a:cubicBezTo>
                        <a:cubicBezTo>
                          <a:pt x="853858" y="218725"/>
                          <a:pt x="871699" y="337636"/>
                          <a:pt x="869898" y="458674"/>
                        </a:cubicBezTo>
                        <a:cubicBezTo>
                          <a:pt x="865888" y="727265"/>
                          <a:pt x="736912" y="919829"/>
                          <a:pt x="489844" y="1030801"/>
                        </a:cubicBezTo>
                        <a:cubicBezTo>
                          <a:pt x="405469" y="1068692"/>
                          <a:pt x="316757" y="1094798"/>
                          <a:pt x="230746" y="1127942"/>
                        </a:cubicBezTo>
                        <a:cubicBezTo>
                          <a:pt x="182952" y="1146356"/>
                          <a:pt x="111835" y="1193904"/>
                          <a:pt x="75500" y="1231549"/>
                        </a:cubicBezTo>
                        <a:cubicBezTo>
                          <a:pt x="43255" y="1265102"/>
                          <a:pt x="35890" y="1299474"/>
                          <a:pt x="30489" y="1344076"/>
                        </a:cubicBezTo>
                        <a:cubicBezTo>
                          <a:pt x="26151" y="1380166"/>
                          <a:pt x="19686" y="1643274"/>
                          <a:pt x="19195" y="1701788"/>
                        </a:cubicBezTo>
                        <a:cubicBezTo>
                          <a:pt x="18622" y="1765458"/>
                          <a:pt x="11830" y="2321873"/>
                          <a:pt x="11257" y="2318190"/>
                        </a:cubicBezTo>
                        <a:close/>
                      </a:path>
                    </a:pathLst>
                  </a:custGeom>
                  <a:solidFill>
                    <a:srgbClr val="88AB3F"/>
                  </a:solidFill>
                  <a:ln w="81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E42556DA-2DF1-43ED-A4C8-28220D4973A5}"/>
                    </a:ext>
                  </a:extLst>
                </p:cNvPr>
                <p:cNvSpPr/>
                <p:nvPr/>
              </p:nvSpPr>
              <p:spPr>
                <a:xfrm>
                  <a:off x="523010" y="2235365"/>
                  <a:ext cx="4394146" cy="3398856"/>
                </a:xfrm>
                <a:custGeom>
                  <a:avLst/>
                  <a:gdLst>
                    <a:gd name="connsiteX0" fmla="*/ 1522812 w 3043673"/>
                    <a:gd name="connsiteY0" fmla="*/ 0 h 2355865"/>
                    <a:gd name="connsiteX1" fmla="*/ 1673823 w 3043673"/>
                    <a:gd name="connsiteY1" fmla="*/ 67242 h 2355865"/>
                    <a:gd name="connsiteX2" fmla="*/ 2518731 w 3043673"/>
                    <a:gd name="connsiteY2" fmla="*/ 676609 h 2355865"/>
                    <a:gd name="connsiteX3" fmla="*/ 2951822 w 3043673"/>
                    <a:gd name="connsiteY3" fmla="*/ 985093 h 2355865"/>
                    <a:gd name="connsiteX4" fmla="*/ 3042998 w 3043673"/>
                    <a:gd name="connsiteY4" fmla="*/ 1108182 h 2355865"/>
                    <a:gd name="connsiteX5" fmla="*/ 2979175 w 3043673"/>
                    <a:gd name="connsiteY5" fmla="*/ 1244948 h 2355865"/>
                    <a:gd name="connsiteX6" fmla="*/ 2784665 w 3043673"/>
                    <a:gd name="connsiteY6" fmla="*/ 1244948 h 2355865"/>
                    <a:gd name="connsiteX7" fmla="*/ 2524811 w 3043673"/>
                    <a:gd name="connsiteY7" fmla="*/ 1061075 h 2355865"/>
                    <a:gd name="connsiteX8" fmla="*/ 2448829 w 3043673"/>
                    <a:gd name="connsiteY8" fmla="*/ 1020044 h 2355865"/>
                    <a:gd name="connsiteX9" fmla="*/ 2435152 w 3043673"/>
                    <a:gd name="connsiteY9" fmla="*/ 1103622 h 2355865"/>
                    <a:gd name="connsiteX10" fmla="*/ 2435152 w 3043673"/>
                    <a:gd name="connsiteY10" fmla="*/ 1653726 h 2355865"/>
                    <a:gd name="connsiteX11" fmla="*/ 2435152 w 3043673"/>
                    <a:gd name="connsiteY11" fmla="*/ 2208387 h 2355865"/>
                    <a:gd name="connsiteX12" fmla="*/ 2295347 w 3043673"/>
                    <a:gd name="connsiteY12" fmla="*/ 2354271 h 2355865"/>
                    <a:gd name="connsiteX13" fmla="*/ 2038350 w 3043673"/>
                    <a:gd name="connsiteY13" fmla="*/ 2355189 h 2355865"/>
                    <a:gd name="connsiteX14" fmla="*/ 2038350 w 3043673"/>
                    <a:gd name="connsiteY14" fmla="*/ 2355865 h 2355865"/>
                    <a:gd name="connsiteX15" fmla="*/ 1047750 w 3043673"/>
                    <a:gd name="connsiteY15" fmla="*/ 2355865 h 2355865"/>
                    <a:gd name="connsiteX16" fmla="*/ 1047750 w 3043673"/>
                    <a:gd name="connsiteY16" fmla="*/ 2353459 h 2355865"/>
                    <a:gd name="connsiteX17" fmla="*/ 966443 w 3043673"/>
                    <a:gd name="connsiteY17" fmla="*/ 2352941 h 2355865"/>
                    <a:gd name="connsiteX18" fmla="*/ 757496 w 3043673"/>
                    <a:gd name="connsiteY18" fmla="*/ 2352752 h 2355865"/>
                    <a:gd name="connsiteX19" fmla="*/ 611612 w 3043673"/>
                    <a:gd name="connsiteY19" fmla="*/ 2205346 h 2355865"/>
                    <a:gd name="connsiteX20" fmla="*/ 610093 w 3043673"/>
                    <a:gd name="connsiteY20" fmla="*/ 1088428 h 2355865"/>
                    <a:gd name="connsiteX21" fmla="*/ 594896 w 3043673"/>
                    <a:gd name="connsiteY21" fmla="*/ 1020044 h 2355865"/>
                    <a:gd name="connsiteX22" fmla="*/ 537150 w 3043673"/>
                    <a:gd name="connsiteY22" fmla="*/ 1050436 h 2355865"/>
                    <a:gd name="connsiteX23" fmla="*/ 284894 w 3043673"/>
                    <a:gd name="connsiteY23" fmla="*/ 1232790 h 2355865"/>
                    <a:gd name="connsiteX24" fmla="*/ 149650 w 3043673"/>
                    <a:gd name="connsiteY24" fmla="*/ 1273820 h 2355865"/>
                    <a:gd name="connsiteX25" fmla="*/ 6804 w 3043673"/>
                    <a:gd name="connsiteY25" fmla="*/ 1167448 h 2355865"/>
                    <a:gd name="connsiteX26" fmla="*/ 66070 w 3043673"/>
                    <a:gd name="connsiteY26" fmla="*/ 1007886 h 2355865"/>
                    <a:gd name="connsiteX27" fmla="*/ 546268 w 3043673"/>
                    <a:gd name="connsiteY27" fmla="*/ 661415 h 2355865"/>
                    <a:gd name="connsiteX28" fmla="*/ 1372941 w 3043673"/>
                    <a:gd name="connsiteY28" fmla="*/ 67242 h 2355865"/>
                    <a:gd name="connsiteX29" fmla="*/ 1522812 w 3043673"/>
                    <a:gd name="connsiteY29" fmla="*/ 0 h 2355865"/>
                    <a:gd name="connsiteX0" fmla="*/ 1522812 w 3043673"/>
                    <a:gd name="connsiteY0" fmla="*/ 0 h 2355865"/>
                    <a:gd name="connsiteX1" fmla="*/ 1673823 w 3043673"/>
                    <a:gd name="connsiteY1" fmla="*/ 67242 h 2355865"/>
                    <a:gd name="connsiteX2" fmla="*/ 2518731 w 3043673"/>
                    <a:gd name="connsiteY2" fmla="*/ 676609 h 2355865"/>
                    <a:gd name="connsiteX3" fmla="*/ 2951822 w 3043673"/>
                    <a:gd name="connsiteY3" fmla="*/ 985093 h 2355865"/>
                    <a:gd name="connsiteX4" fmla="*/ 3042998 w 3043673"/>
                    <a:gd name="connsiteY4" fmla="*/ 1108182 h 2355865"/>
                    <a:gd name="connsiteX5" fmla="*/ 2979175 w 3043673"/>
                    <a:gd name="connsiteY5" fmla="*/ 1244948 h 2355865"/>
                    <a:gd name="connsiteX6" fmla="*/ 2784665 w 3043673"/>
                    <a:gd name="connsiteY6" fmla="*/ 1244948 h 2355865"/>
                    <a:gd name="connsiteX7" fmla="*/ 2524811 w 3043673"/>
                    <a:gd name="connsiteY7" fmla="*/ 1061075 h 2355865"/>
                    <a:gd name="connsiteX8" fmla="*/ 2448829 w 3043673"/>
                    <a:gd name="connsiteY8" fmla="*/ 1020044 h 2355865"/>
                    <a:gd name="connsiteX9" fmla="*/ 2435152 w 3043673"/>
                    <a:gd name="connsiteY9" fmla="*/ 1103622 h 2355865"/>
                    <a:gd name="connsiteX10" fmla="*/ 2435152 w 3043673"/>
                    <a:gd name="connsiteY10" fmla="*/ 1653726 h 2355865"/>
                    <a:gd name="connsiteX11" fmla="*/ 2435152 w 3043673"/>
                    <a:gd name="connsiteY11" fmla="*/ 2208387 h 2355865"/>
                    <a:gd name="connsiteX12" fmla="*/ 2295347 w 3043673"/>
                    <a:gd name="connsiteY12" fmla="*/ 2354271 h 2355865"/>
                    <a:gd name="connsiteX13" fmla="*/ 2038350 w 3043673"/>
                    <a:gd name="connsiteY13" fmla="*/ 2355189 h 2355865"/>
                    <a:gd name="connsiteX14" fmla="*/ 2038350 w 3043673"/>
                    <a:gd name="connsiteY14" fmla="*/ 2355865 h 2355865"/>
                    <a:gd name="connsiteX15" fmla="*/ 1047750 w 3043673"/>
                    <a:gd name="connsiteY15" fmla="*/ 2355865 h 2355865"/>
                    <a:gd name="connsiteX16" fmla="*/ 966443 w 3043673"/>
                    <a:gd name="connsiteY16" fmla="*/ 2352941 h 2355865"/>
                    <a:gd name="connsiteX17" fmla="*/ 757496 w 3043673"/>
                    <a:gd name="connsiteY17" fmla="*/ 2352752 h 2355865"/>
                    <a:gd name="connsiteX18" fmla="*/ 611612 w 3043673"/>
                    <a:gd name="connsiteY18" fmla="*/ 2205346 h 2355865"/>
                    <a:gd name="connsiteX19" fmla="*/ 610093 w 3043673"/>
                    <a:gd name="connsiteY19" fmla="*/ 1088428 h 2355865"/>
                    <a:gd name="connsiteX20" fmla="*/ 594896 w 3043673"/>
                    <a:gd name="connsiteY20" fmla="*/ 1020044 h 2355865"/>
                    <a:gd name="connsiteX21" fmla="*/ 537150 w 3043673"/>
                    <a:gd name="connsiteY21" fmla="*/ 1050436 h 2355865"/>
                    <a:gd name="connsiteX22" fmla="*/ 284894 w 3043673"/>
                    <a:gd name="connsiteY22" fmla="*/ 1232790 h 2355865"/>
                    <a:gd name="connsiteX23" fmla="*/ 149650 w 3043673"/>
                    <a:gd name="connsiteY23" fmla="*/ 1273820 h 2355865"/>
                    <a:gd name="connsiteX24" fmla="*/ 6804 w 3043673"/>
                    <a:gd name="connsiteY24" fmla="*/ 1167448 h 2355865"/>
                    <a:gd name="connsiteX25" fmla="*/ 66070 w 3043673"/>
                    <a:gd name="connsiteY25" fmla="*/ 1007886 h 2355865"/>
                    <a:gd name="connsiteX26" fmla="*/ 546268 w 3043673"/>
                    <a:gd name="connsiteY26" fmla="*/ 661415 h 2355865"/>
                    <a:gd name="connsiteX27" fmla="*/ 1372941 w 3043673"/>
                    <a:gd name="connsiteY27" fmla="*/ 67242 h 2355865"/>
                    <a:gd name="connsiteX28" fmla="*/ 1522812 w 3043673"/>
                    <a:gd name="connsiteY28" fmla="*/ 0 h 2355865"/>
                    <a:gd name="connsiteX0" fmla="*/ 1522812 w 3043673"/>
                    <a:gd name="connsiteY0" fmla="*/ 0 h 2355865"/>
                    <a:gd name="connsiteX1" fmla="*/ 1673823 w 3043673"/>
                    <a:gd name="connsiteY1" fmla="*/ 67242 h 2355865"/>
                    <a:gd name="connsiteX2" fmla="*/ 2518731 w 3043673"/>
                    <a:gd name="connsiteY2" fmla="*/ 676609 h 2355865"/>
                    <a:gd name="connsiteX3" fmla="*/ 2951822 w 3043673"/>
                    <a:gd name="connsiteY3" fmla="*/ 985093 h 2355865"/>
                    <a:gd name="connsiteX4" fmla="*/ 3042998 w 3043673"/>
                    <a:gd name="connsiteY4" fmla="*/ 1108182 h 2355865"/>
                    <a:gd name="connsiteX5" fmla="*/ 2979175 w 3043673"/>
                    <a:gd name="connsiteY5" fmla="*/ 1244948 h 2355865"/>
                    <a:gd name="connsiteX6" fmla="*/ 2784665 w 3043673"/>
                    <a:gd name="connsiteY6" fmla="*/ 1244948 h 2355865"/>
                    <a:gd name="connsiteX7" fmla="*/ 2524811 w 3043673"/>
                    <a:gd name="connsiteY7" fmla="*/ 1061075 h 2355865"/>
                    <a:gd name="connsiteX8" fmla="*/ 2448829 w 3043673"/>
                    <a:gd name="connsiteY8" fmla="*/ 1020044 h 2355865"/>
                    <a:gd name="connsiteX9" fmla="*/ 2435152 w 3043673"/>
                    <a:gd name="connsiteY9" fmla="*/ 1103622 h 2355865"/>
                    <a:gd name="connsiteX10" fmla="*/ 2435152 w 3043673"/>
                    <a:gd name="connsiteY10" fmla="*/ 1653726 h 2355865"/>
                    <a:gd name="connsiteX11" fmla="*/ 2435152 w 3043673"/>
                    <a:gd name="connsiteY11" fmla="*/ 2208387 h 2355865"/>
                    <a:gd name="connsiteX12" fmla="*/ 2295347 w 3043673"/>
                    <a:gd name="connsiteY12" fmla="*/ 2354271 h 2355865"/>
                    <a:gd name="connsiteX13" fmla="*/ 2038350 w 3043673"/>
                    <a:gd name="connsiteY13" fmla="*/ 2355189 h 2355865"/>
                    <a:gd name="connsiteX14" fmla="*/ 2038350 w 3043673"/>
                    <a:gd name="connsiteY14" fmla="*/ 2355865 h 2355865"/>
                    <a:gd name="connsiteX15" fmla="*/ 966443 w 3043673"/>
                    <a:gd name="connsiteY15" fmla="*/ 2352941 h 2355865"/>
                    <a:gd name="connsiteX16" fmla="*/ 757496 w 3043673"/>
                    <a:gd name="connsiteY16" fmla="*/ 2352752 h 2355865"/>
                    <a:gd name="connsiteX17" fmla="*/ 611612 w 3043673"/>
                    <a:gd name="connsiteY17" fmla="*/ 2205346 h 2355865"/>
                    <a:gd name="connsiteX18" fmla="*/ 610093 w 3043673"/>
                    <a:gd name="connsiteY18" fmla="*/ 1088428 h 2355865"/>
                    <a:gd name="connsiteX19" fmla="*/ 594896 w 3043673"/>
                    <a:gd name="connsiteY19" fmla="*/ 1020044 h 2355865"/>
                    <a:gd name="connsiteX20" fmla="*/ 537150 w 3043673"/>
                    <a:gd name="connsiteY20" fmla="*/ 1050436 h 2355865"/>
                    <a:gd name="connsiteX21" fmla="*/ 284894 w 3043673"/>
                    <a:gd name="connsiteY21" fmla="*/ 1232790 h 2355865"/>
                    <a:gd name="connsiteX22" fmla="*/ 149650 w 3043673"/>
                    <a:gd name="connsiteY22" fmla="*/ 1273820 h 2355865"/>
                    <a:gd name="connsiteX23" fmla="*/ 6804 w 3043673"/>
                    <a:gd name="connsiteY23" fmla="*/ 1167448 h 2355865"/>
                    <a:gd name="connsiteX24" fmla="*/ 66070 w 3043673"/>
                    <a:gd name="connsiteY24" fmla="*/ 1007886 h 2355865"/>
                    <a:gd name="connsiteX25" fmla="*/ 546268 w 3043673"/>
                    <a:gd name="connsiteY25" fmla="*/ 661415 h 2355865"/>
                    <a:gd name="connsiteX26" fmla="*/ 1372941 w 3043673"/>
                    <a:gd name="connsiteY26" fmla="*/ 67242 h 2355865"/>
                    <a:gd name="connsiteX27" fmla="*/ 1522812 w 3043673"/>
                    <a:gd name="connsiteY27" fmla="*/ 0 h 2355865"/>
                    <a:gd name="connsiteX0" fmla="*/ 1522812 w 3043673"/>
                    <a:gd name="connsiteY0" fmla="*/ 0 h 2355189"/>
                    <a:gd name="connsiteX1" fmla="*/ 1673823 w 3043673"/>
                    <a:gd name="connsiteY1" fmla="*/ 67242 h 2355189"/>
                    <a:gd name="connsiteX2" fmla="*/ 2518731 w 3043673"/>
                    <a:gd name="connsiteY2" fmla="*/ 676609 h 2355189"/>
                    <a:gd name="connsiteX3" fmla="*/ 2951822 w 3043673"/>
                    <a:gd name="connsiteY3" fmla="*/ 985093 h 2355189"/>
                    <a:gd name="connsiteX4" fmla="*/ 3042998 w 3043673"/>
                    <a:gd name="connsiteY4" fmla="*/ 1108182 h 2355189"/>
                    <a:gd name="connsiteX5" fmla="*/ 2979175 w 3043673"/>
                    <a:gd name="connsiteY5" fmla="*/ 1244948 h 2355189"/>
                    <a:gd name="connsiteX6" fmla="*/ 2784665 w 3043673"/>
                    <a:gd name="connsiteY6" fmla="*/ 1244948 h 2355189"/>
                    <a:gd name="connsiteX7" fmla="*/ 2524811 w 3043673"/>
                    <a:gd name="connsiteY7" fmla="*/ 1061075 h 2355189"/>
                    <a:gd name="connsiteX8" fmla="*/ 2448829 w 3043673"/>
                    <a:gd name="connsiteY8" fmla="*/ 1020044 h 2355189"/>
                    <a:gd name="connsiteX9" fmla="*/ 2435152 w 3043673"/>
                    <a:gd name="connsiteY9" fmla="*/ 1103622 h 2355189"/>
                    <a:gd name="connsiteX10" fmla="*/ 2435152 w 3043673"/>
                    <a:gd name="connsiteY10" fmla="*/ 1653726 h 2355189"/>
                    <a:gd name="connsiteX11" fmla="*/ 2435152 w 3043673"/>
                    <a:gd name="connsiteY11" fmla="*/ 2208387 h 2355189"/>
                    <a:gd name="connsiteX12" fmla="*/ 2295347 w 3043673"/>
                    <a:gd name="connsiteY12" fmla="*/ 2354271 h 2355189"/>
                    <a:gd name="connsiteX13" fmla="*/ 2038350 w 3043673"/>
                    <a:gd name="connsiteY13" fmla="*/ 2355189 h 2355189"/>
                    <a:gd name="connsiteX14" fmla="*/ 966443 w 3043673"/>
                    <a:gd name="connsiteY14" fmla="*/ 2352941 h 2355189"/>
                    <a:gd name="connsiteX15" fmla="*/ 757496 w 3043673"/>
                    <a:gd name="connsiteY15" fmla="*/ 2352752 h 2355189"/>
                    <a:gd name="connsiteX16" fmla="*/ 611612 w 3043673"/>
                    <a:gd name="connsiteY16" fmla="*/ 2205346 h 2355189"/>
                    <a:gd name="connsiteX17" fmla="*/ 610093 w 3043673"/>
                    <a:gd name="connsiteY17" fmla="*/ 1088428 h 2355189"/>
                    <a:gd name="connsiteX18" fmla="*/ 594896 w 3043673"/>
                    <a:gd name="connsiteY18" fmla="*/ 1020044 h 2355189"/>
                    <a:gd name="connsiteX19" fmla="*/ 537150 w 3043673"/>
                    <a:gd name="connsiteY19" fmla="*/ 1050436 h 2355189"/>
                    <a:gd name="connsiteX20" fmla="*/ 284894 w 3043673"/>
                    <a:gd name="connsiteY20" fmla="*/ 1232790 h 2355189"/>
                    <a:gd name="connsiteX21" fmla="*/ 149650 w 3043673"/>
                    <a:gd name="connsiteY21" fmla="*/ 1273820 h 2355189"/>
                    <a:gd name="connsiteX22" fmla="*/ 6804 w 3043673"/>
                    <a:gd name="connsiteY22" fmla="*/ 1167448 h 2355189"/>
                    <a:gd name="connsiteX23" fmla="*/ 66070 w 3043673"/>
                    <a:gd name="connsiteY23" fmla="*/ 1007886 h 2355189"/>
                    <a:gd name="connsiteX24" fmla="*/ 546268 w 3043673"/>
                    <a:gd name="connsiteY24" fmla="*/ 661415 h 2355189"/>
                    <a:gd name="connsiteX25" fmla="*/ 1372941 w 3043673"/>
                    <a:gd name="connsiteY25" fmla="*/ 67242 h 2355189"/>
                    <a:gd name="connsiteX26" fmla="*/ 1522812 w 3043673"/>
                    <a:gd name="connsiteY26" fmla="*/ 0 h 2355189"/>
                    <a:gd name="connsiteX0" fmla="*/ 1522812 w 3043673"/>
                    <a:gd name="connsiteY0" fmla="*/ 0 h 2354271"/>
                    <a:gd name="connsiteX1" fmla="*/ 1673823 w 3043673"/>
                    <a:gd name="connsiteY1" fmla="*/ 67242 h 2354271"/>
                    <a:gd name="connsiteX2" fmla="*/ 2518731 w 3043673"/>
                    <a:gd name="connsiteY2" fmla="*/ 676609 h 2354271"/>
                    <a:gd name="connsiteX3" fmla="*/ 2951822 w 3043673"/>
                    <a:gd name="connsiteY3" fmla="*/ 985093 h 2354271"/>
                    <a:gd name="connsiteX4" fmla="*/ 3042998 w 3043673"/>
                    <a:gd name="connsiteY4" fmla="*/ 1108182 h 2354271"/>
                    <a:gd name="connsiteX5" fmla="*/ 2979175 w 3043673"/>
                    <a:gd name="connsiteY5" fmla="*/ 1244948 h 2354271"/>
                    <a:gd name="connsiteX6" fmla="*/ 2784665 w 3043673"/>
                    <a:gd name="connsiteY6" fmla="*/ 1244948 h 2354271"/>
                    <a:gd name="connsiteX7" fmla="*/ 2524811 w 3043673"/>
                    <a:gd name="connsiteY7" fmla="*/ 1061075 h 2354271"/>
                    <a:gd name="connsiteX8" fmla="*/ 2448829 w 3043673"/>
                    <a:gd name="connsiteY8" fmla="*/ 1020044 h 2354271"/>
                    <a:gd name="connsiteX9" fmla="*/ 2435152 w 3043673"/>
                    <a:gd name="connsiteY9" fmla="*/ 1103622 h 2354271"/>
                    <a:gd name="connsiteX10" fmla="*/ 2435152 w 3043673"/>
                    <a:gd name="connsiteY10" fmla="*/ 1653726 h 2354271"/>
                    <a:gd name="connsiteX11" fmla="*/ 2435152 w 3043673"/>
                    <a:gd name="connsiteY11" fmla="*/ 2208387 h 2354271"/>
                    <a:gd name="connsiteX12" fmla="*/ 2295347 w 3043673"/>
                    <a:gd name="connsiteY12" fmla="*/ 2354271 h 2354271"/>
                    <a:gd name="connsiteX13" fmla="*/ 966443 w 3043673"/>
                    <a:gd name="connsiteY13" fmla="*/ 2352941 h 2354271"/>
                    <a:gd name="connsiteX14" fmla="*/ 757496 w 3043673"/>
                    <a:gd name="connsiteY14" fmla="*/ 2352752 h 2354271"/>
                    <a:gd name="connsiteX15" fmla="*/ 611612 w 3043673"/>
                    <a:gd name="connsiteY15" fmla="*/ 2205346 h 2354271"/>
                    <a:gd name="connsiteX16" fmla="*/ 610093 w 3043673"/>
                    <a:gd name="connsiteY16" fmla="*/ 1088428 h 2354271"/>
                    <a:gd name="connsiteX17" fmla="*/ 594896 w 3043673"/>
                    <a:gd name="connsiteY17" fmla="*/ 1020044 h 2354271"/>
                    <a:gd name="connsiteX18" fmla="*/ 537150 w 3043673"/>
                    <a:gd name="connsiteY18" fmla="*/ 1050436 h 2354271"/>
                    <a:gd name="connsiteX19" fmla="*/ 284894 w 3043673"/>
                    <a:gd name="connsiteY19" fmla="*/ 1232790 h 2354271"/>
                    <a:gd name="connsiteX20" fmla="*/ 149650 w 3043673"/>
                    <a:gd name="connsiteY20" fmla="*/ 1273820 h 2354271"/>
                    <a:gd name="connsiteX21" fmla="*/ 6804 w 3043673"/>
                    <a:gd name="connsiteY21" fmla="*/ 1167448 h 2354271"/>
                    <a:gd name="connsiteX22" fmla="*/ 66070 w 3043673"/>
                    <a:gd name="connsiteY22" fmla="*/ 1007886 h 2354271"/>
                    <a:gd name="connsiteX23" fmla="*/ 546268 w 3043673"/>
                    <a:gd name="connsiteY23" fmla="*/ 661415 h 2354271"/>
                    <a:gd name="connsiteX24" fmla="*/ 1372941 w 3043673"/>
                    <a:gd name="connsiteY24" fmla="*/ 67242 h 2354271"/>
                    <a:gd name="connsiteX25" fmla="*/ 1522812 w 3043673"/>
                    <a:gd name="connsiteY25" fmla="*/ 0 h 2354271"/>
                    <a:gd name="connsiteX0" fmla="*/ 1522812 w 3043673"/>
                    <a:gd name="connsiteY0" fmla="*/ 0 h 2354271"/>
                    <a:gd name="connsiteX1" fmla="*/ 1673823 w 3043673"/>
                    <a:gd name="connsiteY1" fmla="*/ 67242 h 2354271"/>
                    <a:gd name="connsiteX2" fmla="*/ 2518731 w 3043673"/>
                    <a:gd name="connsiteY2" fmla="*/ 676609 h 2354271"/>
                    <a:gd name="connsiteX3" fmla="*/ 2951822 w 3043673"/>
                    <a:gd name="connsiteY3" fmla="*/ 985093 h 2354271"/>
                    <a:gd name="connsiteX4" fmla="*/ 3042998 w 3043673"/>
                    <a:gd name="connsiteY4" fmla="*/ 1108182 h 2354271"/>
                    <a:gd name="connsiteX5" fmla="*/ 2979175 w 3043673"/>
                    <a:gd name="connsiteY5" fmla="*/ 1244948 h 2354271"/>
                    <a:gd name="connsiteX6" fmla="*/ 2784665 w 3043673"/>
                    <a:gd name="connsiteY6" fmla="*/ 1244948 h 2354271"/>
                    <a:gd name="connsiteX7" fmla="*/ 2524811 w 3043673"/>
                    <a:gd name="connsiteY7" fmla="*/ 1061075 h 2354271"/>
                    <a:gd name="connsiteX8" fmla="*/ 2448829 w 3043673"/>
                    <a:gd name="connsiteY8" fmla="*/ 1020044 h 2354271"/>
                    <a:gd name="connsiteX9" fmla="*/ 2435152 w 3043673"/>
                    <a:gd name="connsiteY9" fmla="*/ 1103622 h 2354271"/>
                    <a:gd name="connsiteX10" fmla="*/ 2435152 w 3043673"/>
                    <a:gd name="connsiteY10" fmla="*/ 1653726 h 2354271"/>
                    <a:gd name="connsiteX11" fmla="*/ 2435152 w 3043673"/>
                    <a:gd name="connsiteY11" fmla="*/ 2208387 h 2354271"/>
                    <a:gd name="connsiteX12" fmla="*/ 2295347 w 3043673"/>
                    <a:gd name="connsiteY12" fmla="*/ 2354271 h 2354271"/>
                    <a:gd name="connsiteX13" fmla="*/ 757496 w 3043673"/>
                    <a:gd name="connsiteY13" fmla="*/ 2352752 h 2354271"/>
                    <a:gd name="connsiteX14" fmla="*/ 611612 w 3043673"/>
                    <a:gd name="connsiteY14" fmla="*/ 2205346 h 2354271"/>
                    <a:gd name="connsiteX15" fmla="*/ 610093 w 3043673"/>
                    <a:gd name="connsiteY15" fmla="*/ 1088428 h 2354271"/>
                    <a:gd name="connsiteX16" fmla="*/ 594896 w 3043673"/>
                    <a:gd name="connsiteY16" fmla="*/ 1020044 h 2354271"/>
                    <a:gd name="connsiteX17" fmla="*/ 537150 w 3043673"/>
                    <a:gd name="connsiteY17" fmla="*/ 1050436 h 2354271"/>
                    <a:gd name="connsiteX18" fmla="*/ 284894 w 3043673"/>
                    <a:gd name="connsiteY18" fmla="*/ 1232790 h 2354271"/>
                    <a:gd name="connsiteX19" fmla="*/ 149650 w 3043673"/>
                    <a:gd name="connsiteY19" fmla="*/ 1273820 h 2354271"/>
                    <a:gd name="connsiteX20" fmla="*/ 6804 w 3043673"/>
                    <a:gd name="connsiteY20" fmla="*/ 1167448 h 2354271"/>
                    <a:gd name="connsiteX21" fmla="*/ 66070 w 3043673"/>
                    <a:gd name="connsiteY21" fmla="*/ 1007886 h 2354271"/>
                    <a:gd name="connsiteX22" fmla="*/ 546268 w 3043673"/>
                    <a:gd name="connsiteY22" fmla="*/ 661415 h 2354271"/>
                    <a:gd name="connsiteX23" fmla="*/ 1372941 w 3043673"/>
                    <a:gd name="connsiteY23" fmla="*/ 67242 h 2354271"/>
                    <a:gd name="connsiteX24" fmla="*/ 1522812 w 3043673"/>
                    <a:gd name="connsiteY24" fmla="*/ 0 h 235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43673" h="2354271">
                      <a:moveTo>
                        <a:pt x="1522812" y="0"/>
                      </a:moveTo>
                      <a:cubicBezTo>
                        <a:pt x="1566311" y="0"/>
                        <a:pt x="1610000" y="22414"/>
                        <a:pt x="1673823" y="67242"/>
                      </a:cubicBezTo>
                      <a:lnTo>
                        <a:pt x="2518731" y="676609"/>
                      </a:lnTo>
                      <a:lnTo>
                        <a:pt x="2951822" y="985093"/>
                      </a:lnTo>
                      <a:cubicBezTo>
                        <a:pt x="2995891" y="1017006"/>
                        <a:pt x="3038440" y="1047397"/>
                        <a:pt x="3042998" y="1108182"/>
                      </a:cubicBezTo>
                      <a:cubicBezTo>
                        <a:pt x="3047558" y="1165928"/>
                        <a:pt x="3029323" y="1214555"/>
                        <a:pt x="2979175" y="1244948"/>
                      </a:cubicBezTo>
                      <a:cubicBezTo>
                        <a:pt x="2915352" y="1284457"/>
                        <a:pt x="2846969" y="1285976"/>
                        <a:pt x="2784665" y="1244948"/>
                      </a:cubicBezTo>
                      <a:cubicBezTo>
                        <a:pt x="2696528" y="1187202"/>
                        <a:pt x="2611429" y="1121860"/>
                        <a:pt x="2524811" y="1061075"/>
                      </a:cubicBezTo>
                      <a:cubicBezTo>
                        <a:pt x="2500496" y="1044359"/>
                        <a:pt x="2476182" y="1007886"/>
                        <a:pt x="2448829" y="1020044"/>
                      </a:cubicBezTo>
                      <a:cubicBezTo>
                        <a:pt x="2418436" y="1033720"/>
                        <a:pt x="2435152" y="1074750"/>
                        <a:pt x="2435152" y="1103622"/>
                      </a:cubicBezTo>
                      <a:cubicBezTo>
                        <a:pt x="2433632" y="1289017"/>
                        <a:pt x="2435152" y="1471371"/>
                        <a:pt x="2435152" y="1653726"/>
                      </a:cubicBezTo>
                      <a:lnTo>
                        <a:pt x="2435152" y="2208387"/>
                      </a:lnTo>
                      <a:cubicBezTo>
                        <a:pt x="2435152" y="2313241"/>
                        <a:pt x="2398681" y="2352752"/>
                        <a:pt x="2295347" y="2354271"/>
                      </a:cubicBezTo>
                      <a:lnTo>
                        <a:pt x="757496" y="2352752"/>
                      </a:lnTo>
                      <a:cubicBezTo>
                        <a:pt x="648083" y="2351230"/>
                        <a:pt x="611612" y="2314760"/>
                        <a:pt x="611612" y="2205346"/>
                      </a:cubicBezTo>
                      <a:cubicBezTo>
                        <a:pt x="611612" y="1833042"/>
                        <a:pt x="611612" y="1460735"/>
                        <a:pt x="610093" y="1088428"/>
                      </a:cubicBezTo>
                      <a:cubicBezTo>
                        <a:pt x="610093" y="1065632"/>
                        <a:pt x="623768" y="1032200"/>
                        <a:pt x="594896" y="1020044"/>
                      </a:cubicBezTo>
                      <a:cubicBezTo>
                        <a:pt x="573623" y="1010927"/>
                        <a:pt x="555385" y="1036760"/>
                        <a:pt x="537150" y="1050436"/>
                      </a:cubicBezTo>
                      <a:cubicBezTo>
                        <a:pt x="452054" y="1111220"/>
                        <a:pt x="368474" y="1170486"/>
                        <a:pt x="284894" y="1232790"/>
                      </a:cubicBezTo>
                      <a:cubicBezTo>
                        <a:pt x="243864" y="1263184"/>
                        <a:pt x="199795" y="1279900"/>
                        <a:pt x="149650" y="1273820"/>
                      </a:cubicBezTo>
                      <a:cubicBezTo>
                        <a:pt x="81267" y="1266222"/>
                        <a:pt x="26559" y="1237350"/>
                        <a:pt x="6804" y="1167448"/>
                      </a:cubicBezTo>
                      <a:cubicBezTo>
                        <a:pt x="-12951" y="1102103"/>
                        <a:pt x="11364" y="1047397"/>
                        <a:pt x="66070" y="1007886"/>
                      </a:cubicBezTo>
                      <a:lnTo>
                        <a:pt x="546268" y="661415"/>
                      </a:lnTo>
                      <a:lnTo>
                        <a:pt x="1372941" y="67242"/>
                      </a:lnTo>
                      <a:cubicBezTo>
                        <a:pt x="1436004" y="22414"/>
                        <a:pt x="1479313" y="0"/>
                        <a:pt x="15228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5876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54890716-F2A9-4E11-9F5A-F42E3302662E}"/>
                    </a:ext>
                  </a:extLst>
                </p:cNvPr>
                <p:cNvGrpSpPr/>
                <p:nvPr/>
              </p:nvGrpSpPr>
              <p:grpSpPr>
                <a:xfrm>
                  <a:off x="0" y="4209406"/>
                  <a:ext cx="5305910" cy="2797022"/>
                  <a:chOff x="0" y="4209406"/>
                  <a:chExt cx="5305910" cy="2797022"/>
                </a:xfrm>
              </p:grpSpPr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FEAC965E-7E52-495A-87EA-72A6A0176C6F}"/>
                      </a:ext>
                    </a:extLst>
                  </p:cNvPr>
                  <p:cNvSpPr/>
                  <p:nvPr/>
                </p:nvSpPr>
                <p:spPr>
                  <a:xfrm>
                    <a:off x="0" y="4350704"/>
                    <a:ext cx="5305910" cy="2655724"/>
                  </a:xfrm>
                  <a:custGeom>
                    <a:avLst/>
                    <a:gdLst>
                      <a:gd name="connsiteX0" fmla="*/ 6847555 w 6849572"/>
                      <a:gd name="connsiteY0" fmla="*/ 124465 h 3428362"/>
                      <a:gd name="connsiteX1" fmla="*/ 6835443 w 6849572"/>
                      <a:gd name="connsiteY1" fmla="*/ 76181 h 3428362"/>
                      <a:gd name="connsiteX2" fmla="*/ 6737647 w 6849572"/>
                      <a:gd name="connsiteY2" fmla="*/ 1954 h 3428362"/>
                      <a:gd name="connsiteX3" fmla="*/ 6674959 w 6849572"/>
                      <a:gd name="connsiteY3" fmla="*/ 2036 h 3428362"/>
                      <a:gd name="connsiteX4" fmla="*/ 6581582 w 6849572"/>
                      <a:gd name="connsiteY4" fmla="*/ 38863 h 3428362"/>
                      <a:gd name="connsiteX5" fmla="*/ 6565951 w 6849572"/>
                      <a:gd name="connsiteY5" fmla="*/ 27406 h 3428362"/>
                      <a:gd name="connsiteX6" fmla="*/ 6566687 w 6849572"/>
                      <a:gd name="connsiteY6" fmla="*/ 25442 h 3428362"/>
                      <a:gd name="connsiteX7" fmla="*/ 6564723 w 6849572"/>
                      <a:gd name="connsiteY7" fmla="*/ 22414 h 3428362"/>
                      <a:gd name="connsiteX8" fmla="*/ 6553594 w 6849572"/>
                      <a:gd name="connsiteY8" fmla="*/ 40745 h 3428362"/>
                      <a:gd name="connsiteX9" fmla="*/ 6541154 w 6849572"/>
                      <a:gd name="connsiteY9" fmla="*/ 61614 h 3428362"/>
                      <a:gd name="connsiteX10" fmla="*/ 6338933 w 6849572"/>
                      <a:gd name="connsiteY10" fmla="*/ 276356 h 3428362"/>
                      <a:gd name="connsiteX11" fmla="*/ 6059212 w 6849572"/>
                      <a:gd name="connsiteY11" fmla="*/ 705349 h 3428362"/>
                      <a:gd name="connsiteX12" fmla="*/ 5716066 w 6849572"/>
                      <a:gd name="connsiteY12" fmla="*/ 1260945 h 3428362"/>
                      <a:gd name="connsiteX13" fmla="*/ 5513682 w 6849572"/>
                      <a:gd name="connsiteY13" fmla="*/ 1507195 h 3428362"/>
                      <a:gd name="connsiteX14" fmla="*/ 5331920 w 6849572"/>
                      <a:gd name="connsiteY14" fmla="*/ 1659086 h 3428362"/>
                      <a:gd name="connsiteX15" fmla="*/ 5071103 w 6849572"/>
                      <a:gd name="connsiteY15" fmla="*/ 1802302 h 3428362"/>
                      <a:gd name="connsiteX16" fmla="*/ 5055064 w 6849572"/>
                      <a:gd name="connsiteY16" fmla="*/ 1814005 h 3428362"/>
                      <a:gd name="connsiteX17" fmla="*/ 4980100 w 6849572"/>
                      <a:gd name="connsiteY17" fmla="*/ 1874483 h 3428362"/>
                      <a:gd name="connsiteX18" fmla="*/ 4623943 w 6849572"/>
                      <a:gd name="connsiteY18" fmla="*/ 1976043 h 3428362"/>
                      <a:gd name="connsiteX19" fmla="*/ 4397497 w 6849572"/>
                      <a:gd name="connsiteY19" fmla="*/ 1969251 h 3428362"/>
                      <a:gd name="connsiteX20" fmla="*/ 3964576 w 6849572"/>
                      <a:gd name="connsiteY20" fmla="*/ 1887822 h 3428362"/>
                      <a:gd name="connsiteX21" fmla="*/ 3480342 w 6849572"/>
                      <a:gd name="connsiteY21" fmla="*/ 1773004 h 3428362"/>
                      <a:gd name="connsiteX22" fmla="*/ 3381318 w 6849572"/>
                      <a:gd name="connsiteY22" fmla="*/ 1755573 h 3428362"/>
                      <a:gd name="connsiteX23" fmla="*/ 3390402 w 6849572"/>
                      <a:gd name="connsiteY23" fmla="*/ 1755736 h 3428362"/>
                      <a:gd name="connsiteX24" fmla="*/ 3411107 w 6849572"/>
                      <a:gd name="connsiteY24" fmla="*/ 1752790 h 3428362"/>
                      <a:gd name="connsiteX25" fmla="*/ 3423710 w 6849572"/>
                      <a:gd name="connsiteY25" fmla="*/ 1752381 h 3428362"/>
                      <a:gd name="connsiteX26" fmla="*/ 3454399 w 6849572"/>
                      <a:gd name="connsiteY26" fmla="*/ 1755327 h 3428362"/>
                      <a:gd name="connsiteX27" fmla="*/ 3584849 w 6849572"/>
                      <a:gd name="connsiteY27" fmla="*/ 1763838 h 3428362"/>
                      <a:gd name="connsiteX28" fmla="*/ 3597288 w 6849572"/>
                      <a:gd name="connsiteY28" fmla="*/ 1763920 h 3428362"/>
                      <a:gd name="connsiteX29" fmla="*/ 3631005 w 6849572"/>
                      <a:gd name="connsiteY29" fmla="*/ 1768094 h 3428362"/>
                      <a:gd name="connsiteX30" fmla="*/ 3666114 w 6849572"/>
                      <a:gd name="connsiteY30" fmla="*/ 1772922 h 3428362"/>
                      <a:gd name="connsiteX31" fmla="*/ 3945917 w 6849572"/>
                      <a:gd name="connsiteY31" fmla="*/ 1819652 h 3428362"/>
                      <a:gd name="connsiteX32" fmla="*/ 4348477 w 6849572"/>
                      <a:gd name="connsiteY32" fmla="*/ 1891096 h 3428362"/>
                      <a:gd name="connsiteX33" fmla="*/ 4593990 w 6849572"/>
                      <a:gd name="connsiteY33" fmla="*/ 1910737 h 3428362"/>
                      <a:gd name="connsiteX34" fmla="*/ 4760611 w 6849572"/>
                      <a:gd name="connsiteY34" fmla="*/ 1898625 h 3428362"/>
                      <a:gd name="connsiteX35" fmla="*/ 4968152 w 6849572"/>
                      <a:gd name="connsiteY35" fmla="*/ 1844284 h 3428362"/>
                      <a:gd name="connsiteX36" fmla="*/ 5028057 w 6849572"/>
                      <a:gd name="connsiteY36" fmla="*/ 1816378 h 3428362"/>
                      <a:gd name="connsiteX37" fmla="*/ 5085589 w 6849572"/>
                      <a:gd name="connsiteY37" fmla="*/ 1780124 h 3428362"/>
                      <a:gd name="connsiteX38" fmla="*/ 5107194 w 6849572"/>
                      <a:gd name="connsiteY38" fmla="*/ 1757373 h 3428362"/>
                      <a:gd name="connsiteX39" fmla="*/ 5224467 w 6849572"/>
                      <a:gd name="connsiteY39" fmla="*/ 1503185 h 3428362"/>
                      <a:gd name="connsiteX40" fmla="*/ 5224140 w 6849572"/>
                      <a:gd name="connsiteY40" fmla="*/ 1473887 h 3428362"/>
                      <a:gd name="connsiteX41" fmla="*/ 5138128 w 6849572"/>
                      <a:gd name="connsiteY41" fmla="*/ 1310621 h 3428362"/>
                      <a:gd name="connsiteX42" fmla="*/ 4994503 w 6849572"/>
                      <a:gd name="connsiteY42" fmla="*/ 1252680 h 3428362"/>
                      <a:gd name="connsiteX43" fmla="*/ 4509370 w 6849572"/>
                      <a:gd name="connsiteY43" fmla="*/ 1178044 h 3428362"/>
                      <a:gd name="connsiteX44" fmla="*/ 4219418 w 6849572"/>
                      <a:gd name="connsiteY44" fmla="*/ 1145800 h 3428362"/>
                      <a:gd name="connsiteX45" fmla="*/ 3745578 w 6849572"/>
                      <a:gd name="connsiteY45" fmla="*/ 1033109 h 3428362"/>
                      <a:gd name="connsiteX46" fmla="*/ 3470276 w 6849572"/>
                      <a:gd name="connsiteY46" fmla="*/ 938669 h 3428362"/>
                      <a:gd name="connsiteX47" fmla="*/ 3312575 w 6849572"/>
                      <a:gd name="connsiteY47" fmla="*/ 876553 h 3428362"/>
                      <a:gd name="connsiteX48" fmla="*/ 3169768 w 6849572"/>
                      <a:gd name="connsiteY48" fmla="*/ 817549 h 3428362"/>
                      <a:gd name="connsiteX49" fmla="*/ 2636841 w 6849572"/>
                      <a:gd name="connsiteY49" fmla="*/ 587748 h 3428362"/>
                      <a:gd name="connsiteX50" fmla="*/ 2470710 w 6849572"/>
                      <a:gd name="connsiteY50" fmla="*/ 514995 h 3428362"/>
                      <a:gd name="connsiteX51" fmla="*/ 2460726 w 6849572"/>
                      <a:gd name="connsiteY51" fmla="*/ 512212 h 3428362"/>
                      <a:gd name="connsiteX52" fmla="*/ 2041308 w 6849572"/>
                      <a:gd name="connsiteY52" fmla="*/ 373906 h 3428362"/>
                      <a:gd name="connsiteX53" fmla="*/ 1784747 w 6849572"/>
                      <a:gd name="connsiteY53" fmla="*/ 325459 h 3428362"/>
                      <a:gd name="connsiteX54" fmla="*/ 1632692 w 6849572"/>
                      <a:gd name="connsiteY54" fmla="*/ 312119 h 3428362"/>
                      <a:gd name="connsiteX55" fmla="*/ 1357145 w 6849572"/>
                      <a:gd name="connsiteY55" fmla="*/ 323985 h 3428362"/>
                      <a:gd name="connsiteX56" fmla="*/ 1181930 w 6849572"/>
                      <a:gd name="connsiteY56" fmla="*/ 363922 h 3428362"/>
                      <a:gd name="connsiteX57" fmla="*/ 754901 w 6849572"/>
                      <a:gd name="connsiteY57" fmla="*/ 553622 h 3428362"/>
                      <a:gd name="connsiteX58" fmla="*/ 380657 w 6849572"/>
                      <a:gd name="connsiteY58" fmla="*/ 900041 h 3428362"/>
                      <a:gd name="connsiteX59" fmla="*/ 104209 w 6849572"/>
                      <a:gd name="connsiteY59" fmla="*/ 1436815 h 3428362"/>
                      <a:gd name="connsiteX60" fmla="*/ 15906 w 6849572"/>
                      <a:gd name="connsiteY60" fmla="*/ 1978580 h 3428362"/>
                      <a:gd name="connsiteX61" fmla="*/ 6495 w 6849572"/>
                      <a:gd name="connsiteY61" fmla="*/ 2200524 h 3428362"/>
                      <a:gd name="connsiteX62" fmla="*/ 2812 w 6849572"/>
                      <a:gd name="connsiteY62" fmla="*/ 2218529 h 3428362"/>
                      <a:gd name="connsiteX63" fmla="*/ 2321 w 6849572"/>
                      <a:gd name="connsiteY63" fmla="*/ 2260184 h 3428362"/>
                      <a:gd name="connsiteX64" fmla="*/ 766 w 6849572"/>
                      <a:gd name="connsiteY64" fmla="*/ 2353724 h 3428362"/>
                      <a:gd name="connsiteX65" fmla="*/ 2239 w 6849572"/>
                      <a:gd name="connsiteY65" fmla="*/ 2491130 h 3428362"/>
                      <a:gd name="connsiteX66" fmla="*/ 2730 w 6849572"/>
                      <a:gd name="connsiteY66" fmla="*/ 2537123 h 3428362"/>
                      <a:gd name="connsiteX67" fmla="*/ 4613 w 6849572"/>
                      <a:gd name="connsiteY67" fmla="*/ 2561756 h 3428362"/>
                      <a:gd name="connsiteX68" fmla="*/ 6413 w 6849572"/>
                      <a:gd name="connsiteY68" fmla="*/ 2667735 h 3428362"/>
                      <a:gd name="connsiteX69" fmla="*/ 6986 w 6849572"/>
                      <a:gd name="connsiteY69" fmla="*/ 2692696 h 3428362"/>
                      <a:gd name="connsiteX70" fmla="*/ 8868 w 6849572"/>
                      <a:gd name="connsiteY70" fmla="*/ 2715120 h 3428362"/>
                      <a:gd name="connsiteX71" fmla="*/ 10587 w 6849572"/>
                      <a:gd name="connsiteY71" fmla="*/ 2781245 h 3428362"/>
                      <a:gd name="connsiteX72" fmla="*/ 11160 w 6849572"/>
                      <a:gd name="connsiteY72" fmla="*/ 2801950 h 3428362"/>
                      <a:gd name="connsiteX73" fmla="*/ 14842 w 6849572"/>
                      <a:gd name="connsiteY73" fmla="*/ 2873803 h 3428362"/>
                      <a:gd name="connsiteX74" fmla="*/ 15333 w 6849572"/>
                      <a:gd name="connsiteY74" fmla="*/ 2890252 h 3428362"/>
                      <a:gd name="connsiteX75" fmla="*/ 19016 w 6849572"/>
                      <a:gd name="connsiteY75" fmla="*/ 2949421 h 3428362"/>
                      <a:gd name="connsiteX76" fmla="*/ 19507 w 6849572"/>
                      <a:gd name="connsiteY76" fmla="*/ 2965952 h 3428362"/>
                      <a:gd name="connsiteX77" fmla="*/ 23108 w 6849572"/>
                      <a:gd name="connsiteY77" fmla="*/ 3020865 h 3428362"/>
                      <a:gd name="connsiteX78" fmla="*/ 23763 w 6849572"/>
                      <a:gd name="connsiteY78" fmla="*/ 3041489 h 3428362"/>
                      <a:gd name="connsiteX79" fmla="*/ 27445 w 6849572"/>
                      <a:gd name="connsiteY79" fmla="*/ 3088136 h 3428362"/>
                      <a:gd name="connsiteX80" fmla="*/ 27936 w 6849572"/>
                      <a:gd name="connsiteY80" fmla="*/ 3100493 h 3428362"/>
                      <a:gd name="connsiteX81" fmla="*/ 31537 w 6849572"/>
                      <a:gd name="connsiteY81" fmla="*/ 3151151 h 3428362"/>
                      <a:gd name="connsiteX82" fmla="*/ 32110 w 6849572"/>
                      <a:gd name="connsiteY82" fmla="*/ 3163508 h 3428362"/>
                      <a:gd name="connsiteX83" fmla="*/ 35957 w 6849572"/>
                      <a:gd name="connsiteY83" fmla="*/ 3210074 h 3428362"/>
                      <a:gd name="connsiteX84" fmla="*/ 36366 w 6849572"/>
                      <a:gd name="connsiteY84" fmla="*/ 3222268 h 3428362"/>
                      <a:gd name="connsiteX85" fmla="*/ 39967 w 6849572"/>
                      <a:gd name="connsiteY85" fmla="*/ 3264660 h 3428362"/>
                      <a:gd name="connsiteX86" fmla="*/ 40539 w 6849572"/>
                      <a:gd name="connsiteY86" fmla="*/ 3276935 h 3428362"/>
                      <a:gd name="connsiteX87" fmla="*/ 43977 w 6849572"/>
                      <a:gd name="connsiteY87" fmla="*/ 3310898 h 3428362"/>
                      <a:gd name="connsiteX88" fmla="*/ 44631 w 6849572"/>
                      <a:gd name="connsiteY88" fmla="*/ 3323420 h 3428362"/>
                      <a:gd name="connsiteX89" fmla="*/ 48232 w 6849572"/>
                      <a:gd name="connsiteY89" fmla="*/ 3357137 h 3428362"/>
                      <a:gd name="connsiteX90" fmla="*/ 48887 w 6849572"/>
                      <a:gd name="connsiteY90" fmla="*/ 3369494 h 3428362"/>
                      <a:gd name="connsiteX91" fmla="*/ 50933 w 6849572"/>
                      <a:gd name="connsiteY91" fmla="*/ 3388808 h 3428362"/>
                      <a:gd name="connsiteX92" fmla="*/ 53634 w 6849572"/>
                      <a:gd name="connsiteY92" fmla="*/ 3408121 h 3428362"/>
                      <a:gd name="connsiteX93" fmla="*/ 64272 w 6849572"/>
                      <a:gd name="connsiteY93" fmla="*/ 3428090 h 3428362"/>
                      <a:gd name="connsiteX94" fmla="*/ 83913 w 6849572"/>
                      <a:gd name="connsiteY94" fmla="*/ 3412377 h 3428362"/>
                      <a:gd name="connsiteX95" fmla="*/ 180809 w 6849572"/>
                      <a:gd name="connsiteY95" fmla="*/ 3243791 h 3428362"/>
                      <a:gd name="connsiteX96" fmla="*/ 357742 w 6849572"/>
                      <a:gd name="connsiteY96" fmla="*/ 2995987 h 3428362"/>
                      <a:gd name="connsiteX97" fmla="*/ 500631 w 6849572"/>
                      <a:gd name="connsiteY97" fmla="*/ 2851707 h 3428362"/>
                      <a:gd name="connsiteX98" fmla="*/ 642129 w 6849572"/>
                      <a:gd name="connsiteY98" fmla="*/ 2734515 h 3428362"/>
                      <a:gd name="connsiteX99" fmla="*/ 907528 w 6849572"/>
                      <a:gd name="connsiteY99" fmla="*/ 2561428 h 3428362"/>
                      <a:gd name="connsiteX100" fmla="*/ 1219166 w 6849572"/>
                      <a:gd name="connsiteY100" fmla="*/ 2425496 h 3428362"/>
                      <a:gd name="connsiteX101" fmla="*/ 1498560 w 6849572"/>
                      <a:gd name="connsiteY101" fmla="*/ 2360599 h 3428362"/>
                      <a:gd name="connsiteX102" fmla="*/ 1520165 w 6849572"/>
                      <a:gd name="connsiteY102" fmla="*/ 2356752 h 3428362"/>
                      <a:gd name="connsiteX103" fmla="*/ 1522129 w 6849572"/>
                      <a:gd name="connsiteY103" fmla="*/ 2356425 h 3428362"/>
                      <a:gd name="connsiteX104" fmla="*/ 1524093 w 6849572"/>
                      <a:gd name="connsiteY104" fmla="*/ 2356507 h 3428362"/>
                      <a:gd name="connsiteX105" fmla="*/ 1549545 w 6849572"/>
                      <a:gd name="connsiteY105" fmla="*/ 2352824 h 3428362"/>
                      <a:gd name="connsiteX106" fmla="*/ 1557729 w 6849572"/>
                      <a:gd name="connsiteY106" fmla="*/ 2352333 h 3428362"/>
                      <a:gd name="connsiteX107" fmla="*/ 1587518 w 6849572"/>
                      <a:gd name="connsiteY107" fmla="*/ 2348405 h 3428362"/>
                      <a:gd name="connsiteX108" fmla="*/ 1595538 w 6849572"/>
                      <a:gd name="connsiteY108" fmla="*/ 2348077 h 3428362"/>
                      <a:gd name="connsiteX109" fmla="*/ 1629500 w 6849572"/>
                      <a:gd name="connsiteY109" fmla="*/ 2344395 h 3428362"/>
                      <a:gd name="connsiteX110" fmla="*/ 1641776 w 6849572"/>
                      <a:gd name="connsiteY110" fmla="*/ 2343822 h 3428362"/>
                      <a:gd name="connsiteX111" fmla="*/ 1688424 w 6849572"/>
                      <a:gd name="connsiteY111" fmla="*/ 2340057 h 3428362"/>
                      <a:gd name="connsiteX112" fmla="*/ 1709047 w 6849572"/>
                      <a:gd name="connsiteY112" fmla="*/ 2339566 h 3428362"/>
                      <a:gd name="connsiteX113" fmla="*/ 1884998 w 6849572"/>
                      <a:gd name="connsiteY113" fmla="*/ 2337848 h 3428362"/>
                      <a:gd name="connsiteX114" fmla="*/ 1937047 w 6849572"/>
                      <a:gd name="connsiteY114" fmla="*/ 2339566 h 3428362"/>
                      <a:gd name="connsiteX115" fmla="*/ 1957752 w 6849572"/>
                      <a:gd name="connsiteY115" fmla="*/ 2340139 h 3428362"/>
                      <a:gd name="connsiteX116" fmla="*/ 2012665 w 6849572"/>
                      <a:gd name="connsiteY116" fmla="*/ 2343822 h 3428362"/>
                      <a:gd name="connsiteX117" fmla="*/ 2025022 w 6849572"/>
                      <a:gd name="connsiteY117" fmla="*/ 2344313 h 3428362"/>
                      <a:gd name="connsiteX118" fmla="*/ 2063240 w 6849572"/>
                      <a:gd name="connsiteY118" fmla="*/ 2347914 h 3428362"/>
                      <a:gd name="connsiteX119" fmla="*/ 2075516 w 6849572"/>
                      <a:gd name="connsiteY119" fmla="*/ 2348487 h 3428362"/>
                      <a:gd name="connsiteX120" fmla="*/ 2109315 w 6849572"/>
                      <a:gd name="connsiteY120" fmla="*/ 2352251 h 3428362"/>
                      <a:gd name="connsiteX121" fmla="*/ 2117499 w 6849572"/>
                      <a:gd name="connsiteY121" fmla="*/ 2352660 h 3428362"/>
                      <a:gd name="connsiteX122" fmla="*/ 2147206 w 6849572"/>
                      <a:gd name="connsiteY122" fmla="*/ 2356425 h 3428362"/>
                      <a:gd name="connsiteX123" fmla="*/ 2155390 w 6849572"/>
                      <a:gd name="connsiteY123" fmla="*/ 2356916 h 3428362"/>
                      <a:gd name="connsiteX124" fmla="*/ 2185015 w 6849572"/>
                      <a:gd name="connsiteY124" fmla="*/ 2360599 h 3428362"/>
                      <a:gd name="connsiteX125" fmla="*/ 2186979 w 6849572"/>
                      <a:gd name="connsiteY125" fmla="*/ 2360517 h 3428362"/>
                      <a:gd name="connsiteX126" fmla="*/ 2188943 w 6849572"/>
                      <a:gd name="connsiteY126" fmla="*/ 2360844 h 3428362"/>
                      <a:gd name="connsiteX127" fmla="*/ 2218650 w 6849572"/>
                      <a:gd name="connsiteY127" fmla="*/ 2364855 h 3428362"/>
                      <a:gd name="connsiteX128" fmla="*/ 2226916 w 6849572"/>
                      <a:gd name="connsiteY128" fmla="*/ 2365509 h 3428362"/>
                      <a:gd name="connsiteX129" fmla="*/ 2248112 w 6849572"/>
                      <a:gd name="connsiteY129" fmla="*/ 2369028 h 3428362"/>
                      <a:gd name="connsiteX130" fmla="*/ 2256296 w 6849572"/>
                      <a:gd name="connsiteY130" fmla="*/ 2369601 h 3428362"/>
                      <a:gd name="connsiteX131" fmla="*/ 2277491 w 6849572"/>
                      <a:gd name="connsiteY131" fmla="*/ 2373202 h 3428362"/>
                      <a:gd name="connsiteX132" fmla="*/ 2309981 w 6849572"/>
                      <a:gd name="connsiteY132" fmla="*/ 2379258 h 3428362"/>
                      <a:gd name="connsiteX133" fmla="*/ 2699529 w 6849572"/>
                      <a:gd name="connsiteY133" fmla="*/ 2489984 h 3428362"/>
                      <a:gd name="connsiteX134" fmla="*/ 3107408 w 6849572"/>
                      <a:gd name="connsiteY134" fmla="*/ 2622479 h 3428362"/>
                      <a:gd name="connsiteX135" fmla="*/ 3753353 w 6849572"/>
                      <a:gd name="connsiteY135" fmla="*/ 2821100 h 3428362"/>
                      <a:gd name="connsiteX136" fmla="*/ 3937733 w 6849572"/>
                      <a:gd name="connsiteY136" fmla="*/ 2860873 h 3428362"/>
                      <a:gd name="connsiteX137" fmla="*/ 3959174 w 6849572"/>
                      <a:gd name="connsiteY137" fmla="*/ 2864965 h 3428362"/>
                      <a:gd name="connsiteX138" fmla="*/ 4013597 w 6849572"/>
                      <a:gd name="connsiteY138" fmla="*/ 2873885 h 3428362"/>
                      <a:gd name="connsiteX139" fmla="*/ 4034874 w 6849572"/>
                      <a:gd name="connsiteY139" fmla="*/ 2877567 h 3428362"/>
                      <a:gd name="connsiteX140" fmla="*/ 4043140 w 6849572"/>
                      <a:gd name="connsiteY140" fmla="*/ 2878140 h 3428362"/>
                      <a:gd name="connsiteX141" fmla="*/ 4064336 w 6849572"/>
                      <a:gd name="connsiteY141" fmla="*/ 2881741 h 3428362"/>
                      <a:gd name="connsiteX142" fmla="*/ 4072602 w 6849572"/>
                      <a:gd name="connsiteY142" fmla="*/ 2882314 h 3428362"/>
                      <a:gd name="connsiteX143" fmla="*/ 4097971 w 6849572"/>
                      <a:gd name="connsiteY143" fmla="*/ 2885915 h 3428362"/>
                      <a:gd name="connsiteX144" fmla="*/ 4106237 w 6849572"/>
                      <a:gd name="connsiteY144" fmla="*/ 2886406 h 3428362"/>
                      <a:gd name="connsiteX145" fmla="*/ 4135944 w 6849572"/>
                      <a:gd name="connsiteY145" fmla="*/ 2890007 h 3428362"/>
                      <a:gd name="connsiteX146" fmla="*/ 4144046 w 6849572"/>
                      <a:gd name="connsiteY146" fmla="*/ 2890334 h 3428362"/>
                      <a:gd name="connsiteX147" fmla="*/ 4182182 w 6849572"/>
                      <a:gd name="connsiteY147" fmla="*/ 2894181 h 3428362"/>
                      <a:gd name="connsiteX148" fmla="*/ 4194622 w 6849572"/>
                      <a:gd name="connsiteY148" fmla="*/ 2894754 h 3428362"/>
                      <a:gd name="connsiteX149" fmla="*/ 4249535 w 6849572"/>
                      <a:gd name="connsiteY149" fmla="*/ 2898355 h 3428362"/>
                      <a:gd name="connsiteX150" fmla="*/ 4270240 w 6849572"/>
                      <a:gd name="connsiteY150" fmla="*/ 2898764 h 3428362"/>
                      <a:gd name="connsiteX151" fmla="*/ 4366726 w 6849572"/>
                      <a:gd name="connsiteY151" fmla="*/ 2898927 h 3428362"/>
                      <a:gd name="connsiteX152" fmla="*/ 4387513 w 6849572"/>
                      <a:gd name="connsiteY152" fmla="*/ 2898355 h 3428362"/>
                      <a:gd name="connsiteX153" fmla="*/ 4434079 w 6849572"/>
                      <a:gd name="connsiteY153" fmla="*/ 2894590 h 3428362"/>
                      <a:gd name="connsiteX154" fmla="*/ 4446273 w 6849572"/>
                      <a:gd name="connsiteY154" fmla="*/ 2894099 h 3428362"/>
                      <a:gd name="connsiteX155" fmla="*/ 4471970 w 6849572"/>
                      <a:gd name="connsiteY155" fmla="*/ 2890334 h 3428362"/>
                      <a:gd name="connsiteX156" fmla="*/ 4479990 w 6849572"/>
                      <a:gd name="connsiteY156" fmla="*/ 2889925 h 3428362"/>
                      <a:gd name="connsiteX157" fmla="*/ 4501431 w 6849572"/>
                      <a:gd name="connsiteY157" fmla="*/ 2886079 h 3428362"/>
                      <a:gd name="connsiteX158" fmla="*/ 4503395 w 6849572"/>
                      <a:gd name="connsiteY158" fmla="*/ 2885751 h 3428362"/>
                      <a:gd name="connsiteX159" fmla="*/ 4505441 w 6849572"/>
                      <a:gd name="connsiteY159" fmla="*/ 2885833 h 3428362"/>
                      <a:gd name="connsiteX160" fmla="*/ 4526719 w 6849572"/>
                      <a:gd name="connsiteY160" fmla="*/ 2881905 h 3428362"/>
                      <a:gd name="connsiteX161" fmla="*/ 4597509 w 6849572"/>
                      <a:gd name="connsiteY161" fmla="*/ 2865701 h 3428362"/>
                      <a:gd name="connsiteX162" fmla="*/ 4985911 w 6849572"/>
                      <a:gd name="connsiteY162" fmla="*/ 2692860 h 3428362"/>
                      <a:gd name="connsiteX163" fmla="*/ 5238216 w 6849572"/>
                      <a:gd name="connsiteY163" fmla="*/ 2525829 h 3428362"/>
                      <a:gd name="connsiteX164" fmla="*/ 5458196 w 6849572"/>
                      <a:gd name="connsiteY164" fmla="*/ 2363218 h 3428362"/>
                      <a:gd name="connsiteX165" fmla="*/ 5712956 w 6849572"/>
                      <a:gd name="connsiteY165" fmla="*/ 2156823 h 3428362"/>
                      <a:gd name="connsiteX166" fmla="*/ 5900038 w 6849572"/>
                      <a:gd name="connsiteY166" fmla="*/ 1992820 h 3428362"/>
                      <a:gd name="connsiteX167" fmla="*/ 6034497 w 6849572"/>
                      <a:gd name="connsiteY167" fmla="*/ 1860652 h 3428362"/>
                      <a:gd name="connsiteX168" fmla="*/ 6175830 w 6849572"/>
                      <a:gd name="connsiteY168" fmla="*/ 1684947 h 3428362"/>
                      <a:gd name="connsiteX169" fmla="*/ 6409232 w 6849572"/>
                      <a:gd name="connsiteY169" fmla="*/ 1254644 h 3428362"/>
                      <a:gd name="connsiteX170" fmla="*/ 6656873 w 6849572"/>
                      <a:gd name="connsiteY170" fmla="*/ 723599 h 3428362"/>
                      <a:gd name="connsiteX171" fmla="*/ 6785112 w 6849572"/>
                      <a:gd name="connsiteY171" fmla="*/ 407951 h 3428362"/>
                      <a:gd name="connsiteX172" fmla="*/ 6843708 w 6849572"/>
                      <a:gd name="connsiteY172" fmla="*/ 199347 h 3428362"/>
                      <a:gd name="connsiteX173" fmla="*/ 6847227 w 6849572"/>
                      <a:gd name="connsiteY173" fmla="*/ 177905 h 3428362"/>
                      <a:gd name="connsiteX174" fmla="*/ 6847718 w 6849572"/>
                      <a:gd name="connsiteY174" fmla="*/ 165711 h 3428362"/>
                      <a:gd name="connsiteX175" fmla="*/ 6847555 w 6849572"/>
                      <a:gd name="connsiteY175" fmla="*/ 124465 h 3428362"/>
                      <a:gd name="connsiteX176" fmla="*/ 3343755 w 6849572"/>
                      <a:gd name="connsiteY176" fmla="*/ 1752217 h 3428362"/>
                      <a:gd name="connsiteX177" fmla="*/ 3340727 w 6849572"/>
                      <a:gd name="connsiteY177" fmla="*/ 1752054 h 3428362"/>
                      <a:gd name="connsiteX178" fmla="*/ 3340891 w 6849572"/>
                      <a:gd name="connsiteY178" fmla="*/ 1751317 h 3428362"/>
                      <a:gd name="connsiteX179" fmla="*/ 3343755 w 6849572"/>
                      <a:gd name="connsiteY179" fmla="*/ 1752217 h 3428362"/>
                      <a:gd name="connsiteX180" fmla="*/ 3022378 w 6849572"/>
                      <a:gd name="connsiteY180" fmla="*/ 778676 h 3428362"/>
                      <a:gd name="connsiteX181" fmla="*/ 3022460 w 6849572"/>
                      <a:gd name="connsiteY181" fmla="*/ 776548 h 3428362"/>
                      <a:gd name="connsiteX182" fmla="*/ 3025734 w 6849572"/>
                      <a:gd name="connsiteY182" fmla="*/ 777612 h 3428362"/>
                      <a:gd name="connsiteX183" fmla="*/ 3022378 w 6849572"/>
                      <a:gd name="connsiteY183" fmla="*/ 778676 h 3428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</a:cxnLst>
                    <a:rect l="l" t="t" r="r" b="b"/>
                    <a:pathLst>
                      <a:path w="6849572" h="3428362">
                        <a:moveTo>
                          <a:pt x="6847555" y="124465"/>
                        </a:moveTo>
                        <a:cubicBezTo>
                          <a:pt x="6843135" y="108425"/>
                          <a:pt x="6842072" y="91730"/>
                          <a:pt x="6835443" y="76181"/>
                        </a:cubicBezTo>
                        <a:cubicBezTo>
                          <a:pt x="6816865" y="32643"/>
                          <a:pt x="6779465" y="14557"/>
                          <a:pt x="6737647" y="1954"/>
                        </a:cubicBezTo>
                        <a:cubicBezTo>
                          <a:pt x="6716696" y="-583"/>
                          <a:pt x="6695828" y="-747"/>
                          <a:pt x="6674959" y="2036"/>
                        </a:cubicBezTo>
                        <a:cubicBezTo>
                          <a:pt x="6641896" y="9483"/>
                          <a:pt x="6610634" y="21268"/>
                          <a:pt x="6581582" y="38863"/>
                        </a:cubicBezTo>
                        <a:cubicBezTo>
                          <a:pt x="6567015" y="47701"/>
                          <a:pt x="6563332" y="41973"/>
                          <a:pt x="6565951" y="27406"/>
                        </a:cubicBezTo>
                        <a:cubicBezTo>
                          <a:pt x="6566360" y="27406"/>
                          <a:pt x="6566606" y="26751"/>
                          <a:pt x="6566687" y="25442"/>
                        </a:cubicBezTo>
                        <a:cubicBezTo>
                          <a:pt x="6566769" y="24214"/>
                          <a:pt x="6566115" y="23232"/>
                          <a:pt x="6564723" y="22414"/>
                        </a:cubicBezTo>
                        <a:cubicBezTo>
                          <a:pt x="6555230" y="25032"/>
                          <a:pt x="6554658" y="33461"/>
                          <a:pt x="6553594" y="40745"/>
                        </a:cubicBezTo>
                        <a:cubicBezTo>
                          <a:pt x="6552203" y="49665"/>
                          <a:pt x="6548356" y="56212"/>
                          <a:pt x="6541154" y="61614"/>
                        </a:cubicBezTo>
                        <a:cubicBezTo>
                          <a:pt x="6461199" y="121437"/>
                          <a:pt x="6399084" y="198037"/>
                          <a:pt x="6338933" y="276356"/>
                        </a:cubicBezTo>
                        <a:cubicBezTo>
                          <a:pt x="6234590" y="412125"/>
                          <a:pt x="6146860" y="558696"/>
                          <a:pt x="6059212" y="705349"/>
                        </a:cubicBezTo>
                        <a:cubicBezTo>
                          <a:pt x="5947504" y="892185"/>
                          <a:pt x="5840787" y="1082130"/>
                          <a:pt x="5716066" y="1260945"/>
                        </a:cubicBezTo>
                        <a:cubicBezTo>
                          <a:pt x="5655098" y="1348266"/>
                          <a:pt x="5589055" y="1431659"/>
                          <a:pt x="5513682" y="1507195"/>
                        </a:cubicBezTo>
                        <a:cubicBezTo>
                          <a:pt x="5457705" y="1563254"/>
                          <a:pt x="5397145" y="1614075"/>
                          <a:pt x="5331920" y="1659086"/>
                        </a:cubicBezTo>
                        <a:cubicBezTo>
                          <a:pt x="5249837" y="1715718"/>
                          <a:pt x="5163417" y="1764329"/>
                          <a:pt x="5071103" y="1802302"/>
                        </a:cubicBezTo>
                        <a:cubicBezTo>
                          <a:pt x="5065047" y="1805166"/>
                          <a:pt x="5059810" y="1809340"/>
                          <a:pt x="5055064" y="1814005"/>
                        </a:cubicBezTo>
                        <a:cubicBezTo>
                          <a:pt x="5032885" y="1837574"/>
                          <a:pt x="5008252" y="1858443"/>
                          <a:pt x="4980100" y="1874483"/>
                        </a:cubicBezTo>
                        <a:cubicBezTo>
                          <a:pt x="4869783" y="1937580"/>
                          <a:pt x="4750381" y="1970724"/>
                          <a:pt x="4623943" y="1976043"/>
                        </a:cubicBezTo>
                        <a:cubicBezTo>
                          <a:pt x="4548488" y="1979235"/>
                          <a:pt x="4473034" y="1976453"/>
                          <a:pt x="4397497" y="1969251"/>
                        </a:cubicBezTo>
                        <a:cubicBezTo>
                          <a:pt x="4250598" y="1955256"/>
                          <a:pt x="4106892" y="1925549"/>
                          <a:pt x="3964576" y="1887822"/>
                        </a:cubicBezTo>
                        <a:cubicBezTo>
                          <a:pt x="3804174" y="1845348"/>
                          <a:pt x="3644181" y="1800992"/>
                          <a:pt x="3480342" y="1773004"/>
                        </a:cubicBezTo>
                        <a:cubicBezTo>
                          <a:pt x="3446789" y="1767275"/>
                          <a:pt x="3413481" y="1759992"/>
                          <a:pt x="3381318" y="1755573"/>
                        </a:cubicBezTo>
                        <a:cubicBezTo>
                          <a:pt x="3384346" y="1755573"/>
                          <a:pt x="3387374" y="1755573"/>
                          <a:pt x="3390402" y="1755736"/>
                        </a:cubicBezTo>
                        <a:cubicBezTo>
                          <a:pt x="3397195" y="1753936"/>
                          <a:pt x="3404069" y="1753036"/>
                          <a:pt x="3411107" y="1752790"/>
                        </a:cubicBezTo>
                        <a:cubicBezTo>
                          <a:pt x="3415936" y="1752627"/>
                          <a:pt x="3420109" y="1752545"/>
                          <a:pt x="3423710" y="1752381"/>
                        </a:cubicBezTo>
                        <a:cubicBezTo>
                          <a:pt x="3433695" y="1755491"/>
                          <a:pt x="3444661" y="1750335"/>
                          <a:pt x="3454399" y="1755327"/>
                        </a:cubicBezTo>
                        <a:cubicBezTo>
                          <a:pt x="3498183" y="1753936"/>
                          <a:pt x="3541147" y="1764575"/>
                          <a:pt x="3584849" y="1763838"/>
                        </a:cubicBezTo>
                        <a:cubicBezTo>
                          <a:pt x="3589023" y="1761383"/>
                          <a:pt x="3593196" y="1759992"/>
                          <a:pt x="3597288" y="1763920"/>
                        </a:cubicBezTo>
                        <a:cubicBezTo>
                          <a:pt x="3607682" y="1772022"/>
                          <a:pt x="3619793" y="1766375"/>
                          <a:pt x="3631005" y="1768094"/>
                        </a:cubicBezTo>
                        <a:cubicBezTo>
                          <a:pt x="3642463" y="1771858"/>
                          <a:pt x="3654493" y="1771040"/>
                          <a:pt x="3666114" y="1772922"/>
                        </a:cubicBezTo>
                        <a:cubicBezTo>
                          <a:pt x="3759490" y="1787980"/>
                          <a:pt x="3853031" y="1801893"/>
                          <a:pt x="3945917" y="1819652"/>
                        </a:cubicBezTo>
                        <a:cubicBezTo>
                          <a:pt x="4079803" y="1845266"/>
                          <a:pt x="4213117" y="1873337"/>
                          <a:pt x="4348477" y="1891096"/>
                        </a:cubicBezTo>
                        <a:cubicBezTo>
                          <a:pt x="4430150" y="1901735"/>
                          <a:pt x="4511907" y="1908445"/>
                          <a:pt x="4593990" y="1910737"/>
                        </a:cubicBezTo>
                        <a:cubicBezTo>
                          <a:pt x="4649803" y="1912292"/>
                          <a:pt x="4705289" y="1906072"/>
                          <a:pt x="4760611" y="1898625"/>
                        </a:cubicBezTo>
                        <a:cubicBezTo>
                          <a:pt x="4832056" y="1888968"/>
                          <a:pt x="4901863" y="1873419"/>
                          <a:pt x="4968152" y="1844284"/>
                        </a:cubicBezTo>
                        <a:cubicBezTo>
                          <a:pt x="4988939" y="1836674"/>
                          <a:pt x="5009480" y="1828736"/>
                          <a:pt x="5028057" y="1816378"/>
                        </a:cubicBezTo>
                        <a:cubicBezTo>
                          <a:pt x="5046961" y="1803857"/>
                          <a:pt x="5066357" y="1792154"/>
                          <a:pt x="5085589" y="1780124"/>
                        </a:cubicBezTo>
                        <a:cubicBezTo>
                          <a:pt x="5092791" y="1772513"/>
                          <a:pt x="5099583" y="1764575"/>
                          <a:pt x="5107194" y="1757373"/>
                        </a:cubicBezTo>
                        <a:cubicBezTo>
                          <a:pt x="5180275" y="1688302"/>
                          <a:pt x="5214401" y="1601308"/>
                          <a:pt x="5224467" y="1503185"/>
                        </a:cubicBezTo>
                        <a:cubicBezTo>
                          <a:pt x="5224386" y="1493446"/>
                          <a:pt x="5224958" y="1483626"/>
                          <a:pt x="5224140" y="1473887"/>
                        </a:cubicBezTo>
                        <a:cubicBezTo>
                          <a:pt x="5219230" y="1418319"/>
                          <a:pt x="5214810" y="1362834"/>
                          <a:pt x="5138128" y="1310621"/>
                        </a:cubicBezTo>
                        <a:cubicBezTo>
                          <a:pt x="5094673" y="1280996"/>
                          <a:pt x="5044588" y="1266101"/>
                          <a:pt x="4994503" y="1252680"/>
                        </a:cubicBezTo>
                        <a:cubicBezTo>
                          <a:pt x="4835575" y="1210124"/>
                          <a:pt x="4672554" y="1192938"/>
                          <a:pt x="4509370" y="1178044"/>
                        </a:cubicBezTo>
                        <a:cubicBezTo>
                          <a:pt x="4412474" y="1169205"/>
                          <a:pt x="4315578" y="1160858"/>
                          <a:pt x="4219418" y="1145800"/>
                        </a:cubicBezTo>
                        <a:cubicBezTo>
                          <a:pt x="4058525" y="1120676"/>
                          <a:pt x="3901479" y="1079430"/>
                          <a:pt x="3745578" y="1033109"/>
                        </a:cubicBezTo>
                        <a:cubicBezTo>
                          <a:pt x="3714234" y="1023780"/>
                          <a:pt x="3476905" y="941205"/>
                          <a:pt x="3470276" y="938669"/>
                        </a:cubicBezTo>
                        <a:cubicBezTo>
                          <a:pt x="3427475" y="922301"/>
                          <a:pt x="3317567" y="878763"/>
                          <a:pt x="3312575" y="876553"/>
                        </a:cubicBezTo>
                        <a:cubicBezTo>
                          <a:pt x="3279594" y="861905"/>
                          <a:pt x="3175660" y="820004"/>
                          <a:pt x="3169768" y="817549"/>
                        </a:cubicBezTo>
                        <a:cubicBezTo>
                          <a:pt x="3095950" y="787269"/>
                          <a:pt x="2709022" y="619010"/>
                          <a:pt x="2636841" y="587748"/>
                        </a:cubicBezTo>
                        <a:cubicBezTo>
                          <a:pt x="2581355" y="563688"/>
                          <a:pt x="2526033" y="539219"/>
                          <a:pt x="2470710" y="514995"/>
                        </a:cubicBezTo>
                        <a:cubicBezTo>
                          <a:pt x="2467355" y="514094"/>
                          <a:pt x="2463918" y="513522"/>
                          <a:pt x="2460726" y="512212"/>
                        </a:cubicBezTo>
                        <a:cubicBezTo>
                          <a:pt x="2323812" y="457381"/>
                          <a:pt x="2184769" y="409015"/>
                          <a:pt x="2041308" y="373906"/>
                        </a:cubicBezTo>
                        <a:cubicBezTo>
                          <a:pt x="1956606" y="353201"/>
                          <a:pt x="1871331" y="336261"/>
                          <a:pt x="1784747" y="325459"/>
                        </a:cubicBezTo>
                        <a:cubicBezTo>
                          <a:pt x="1734171" y="319157"/>
                          <a:pt x="1683431" y="316211"/>
                          <a:pt x="1632692" y="312119"/>
                        </a:cubicBezTo>
                        <a:cubicBezTo>
                          <a:pt x="1540134" y="304672"/>
                          <a:pt x="1448557" y="312119"/>
                          <a:pt x="1357145" y="323985"/>
                        </a:cubicBezTo>
                        <a:cubicBezTo>
                          <a:pt x="1297567" y="331760"/>
                          <a:pt x="1240035" y="349192"/>
                          <a:pt x="1181930" y="363922"/>
                        </a:cubicBezTo>
                        <a:cubicBezTo>
                          <a:pt x="1028730" y="402877"/>
                          <a:pt x="885677" y="464501"/>
                          <a:pt x="754901" y="553622"/>
                        </a:cubicBezTo>
                        <a:cubicBezTo>
                          <a:pt x="612912" y="650354"/>
                          <a:pt x="489256" y="767055"/>
                          <a:pt x="380657" y="900041"/>
                        </a:cubicBezTo>
                        <a:cubicBezTo>
                          <a:pt x="250535" y="1059461"/>
                          <a:pt x="160432" y="1239422"/>
                          <a:pt x="104209" y="1436815"/>
                        </a:cubicBezTo>
                        <a:cubicBezTo>
                          <a:pt x="53797" y="1613912"/>
                          <a:pt x="30064" y="1795591"/>
                          <a:pt x="15906" y="1978580"/>
                        </a:cubicBezTo>
                        <a:cubicBezTo>
                          <a:pt x="10178" y="2052316"/>
                          <a:pt x="4695" y="2126297"/>
                          <a:pt x="6495" y="2200524"/>
                        </a:cubicBezTo>
                        <a:cubicBezTo>
                          <a:pt x="6659" y="2206662"/>
                          <a:pt x="7804" y="2213291"/>
                          <a:pt x="2812" y="2218529"/>
                        </a:cubicBezTo>
                        <a:cubicBezTo>
                          <a:pt x="2649" y="2232441"/>
                          <a:pt x="2485" y="2246271"/>
                          <a:pt x="2321" y="2260184"/>
                        </a:cubicBezTo>
                        <a:cubicBezTo>
                          <a:pt x="-1607" y="2291282"/>
                          <a:pt x="603" y="2322544"/>
                          <a:pt x="766" y="2353724"/>
                        </a:cubicBezTo>
                        <a:cubicBezTo>
                          <a:pt x="930" y="2399554"/>
                          <a:pt x="-1607" y="2445383"/>
                          <a:pt x="2239" y="2491130"/>
                        </a:cubicBezTo>
                        <a:cubicBezTo>
                          <a:pt x="2403" y="2506434"/>
                          <a:pt x="2567" y="2521737"/>
                          <a:pt x="2730" y="2537123"/>
                        </a:cubicBezTo>
                        <a:cubicBezTo>
                          <a:pt x="6577" y="2545061"/>
                          <a:pt x="4367" y="2553490"/>
                          <a:pt x="4613" y="2561756"/>
                        </a:cubicBezTo>
                        <a:cubicBezTo>
                          <a:pt x="5840" y="2597110"/>
                          <a:pt x="2567" y="2632463"/>
                          <a:pt x="6413" y="2667735"/>
                        </a:cubicBezTo>
                        <a:cubicBezTo>
                          <a:pt x="6577" y="2676083"/>
                          <a:pt x="6741" y="2684349"/>
                          <a:pt x="6986" y="2692696"/>
                        </a:cubicBezTo>
                        <a:cubicBezTo>
                          <a:pt x="10751" y="2699898"/>
                          <a:pt x="8541" y="2707672"/>
                          <a:pt x="8868" y="2715120"/>
                        </a:cubicBezTo>
                        <a:cubicBezTo>
                          <a:pt x="10014" y="2737134"/>
                          <a:pt x="6986" y="2759312"/>
                          <a:pt x="10587" y="2781245"/>
                        </a:cubicBezTo>
                        <a:cubicBezTo>
                          <a:pt x="10751" y="2788119"/>
                          <a:pt x="10996" y="2795075"/>
                          <a:pt x="11160" y="2801950"/>
                        </a:cubicBezTo>
                        <a:cubicBezTo>
                          <a:pt x="16643" y="2825683"/>
                          <a:pt x="9687" y="2850070"/>
                          <a:pt x="14842" y="2873803"/>
                        </a:cubicBezTo>
                        <a:cubicBezTo>
                          <a:pt x="15006" y="2879286"/>
                          <a:pt x="15170" y="2884769"/>
                          <a:pt x="15333" y="2890252"/>
                        </a:cubicBezTo>
                        <a:cubicBezTo>
                          <a:pt x="20735" y="2909730"/>
                          <a:pt x="13942" y="2929944"/>
                          <a:pt x="19016" y="2949421"/>
                        </a:cubicBezTo>
                        <a:cubicBezTo>
                          <a:pt x="19180" y="2954904"/>
                          <a:pt x="19344" y="2960469"/>
                          <a:pt x="19507" y="2965952"/>
                        </a:cubicBezTo>
                        <a:cubicBezTo>
                          <a:pt x="24827" y="2983957"/>
                          <a:pt x="18361" y="3002779"/>
                          <a:pt x="23108" y="3020865"/>
                        </a:cubicBezTo>
                        <a:cubicBezTo>
                          <a:pt x="23354" y="3027740"/>
                          <a:pt x="23517" y="3034614"/>
                          <a:pt x="23763" y="3041489"/>
                        </a:cubicBezTo>
                        <a:cubicBezTo>
                          <a:pt x="29000" y="3056710"/>
                          <a:pt x="22535" y="3072914"/>
                          <a:pt x="27445" y="3088136"/>
                        </a:cubicBezTo>
                        <a:cubicBezTo>
                          <a:pt x="27609" y="3092228"/>
                          <a:pt x="27773" y="3096320"/>
                          <a:pt x="27936" y="3100493"/>
                        </a:cubicBezTo>
                        <a:cubicBezTo>
                          <a:pt x="33338" y="3117107"/>
                          <a:pt x="26709" y="3134538"/>
                          <a:pt x="31537" y="3151151"/>
                        </a:cubicBezTo>
                        <a:cubicBezTo>
                          <a:pt x="31701" y="3155243"/>
                          <a:pt x="31947" y="3159417"/>
                          <a:pt x="32110" y="3163508"/>
                        </a:cubicBezTo>
                        <a:cubicBezTo>
                          <a:pt x="37511" y="3178730"/>
                          <a:pt x="30801" y="3194852"/>
                          <a:pt x="35957" y="3210074"/>
                        </a:cubicBezTo>
                        <a:cubicBezTo>
                          <a:pt x="36120" y="3214166"/>
                          <a:pt x="36202" y="3218258"/>
                          <a:pt x="36366" y="3222268"/>
                        </a:cubicBezTo>
                        <a:cubicBezTo>
                          <a:pt x="41603" y="3236017"/>
                          <a:pt x="35220" y="3250829"/>
                          <a:pt x="39967" y="3264660"/>
                        </a:cubicBezTo>
                        <a:cubicBezTo>
                          <a:pt x="40130" y="3268752"/>
                          <a:pt x="40376" y="3272844"/>
                          <a:pt x="40539" y="3276935"/>
                        </a:cubicBezTo>
                        <a:cubicBezTo>
                          <a:pt x="45532" y="3287902"/>
                          <a:pt x="39721" y="3299932"/>
                          <a:pt x="43977" y="3310898"/>
                        </a:cubicBezTo>
                        <a:cubicBezTo>
                          <a:pt x="44222" y="3315072"/>
                          <a:pt x="44386" y="3319246"/>
                          <a:pt x="44631" y="3323420"/>
                        </a:cubicBezTo>
                        <a:cubicBezTo>
                          <a:pt x="49869" y="3334222"/>
                          <a:pt x="43813" y="3346252"/>
                          <a:pt x="48232" y="3357137"/>
                        </a:cubicBezTo>
                        <a:cubicBezTo>
                          <a:pt x="48478" y="3361229"/>
                          <a:pt x="48723" y="3365402"/>
                          <a:pt x="48887" y="3369494"/>
                        </a:cubicBezTo>
                        <a:cubicBezTo>
                          <a:pt x="52651" y="3375632"/>
                          <a:pt x="50033" y="3382424"/>
                          <a:pt x="50933" y="3388808"/>
                        </a:cubicBezTo>
                        <a:cubicBezTo>
                          <a:pt x="54206" y="3394946"/>
                          <a:pt x="60262" y="3400593"/>
                          <a:pt x="53634" y="3408121"/>
                        </a:cubicBezTo>
                        <a:cubicBezTo>
                          <a:pt x="55598" y="3415732"/>
                          <a:pt x="54043" y="3426208"/>
                          <a:pt x="64272" y="3428090"/>
                        </a:cubicBezTo>
                        <a:cubicBezTo>
                          <a:pt x="75402" y="3430136"/>
                          <a:pt x="79331" y="3420233"/>
                          <a:pt x="83913" y="3412377"/>
                        </a:cubicBezTo>
                        <a:cubicBezTo>
                          <a:pt x="116158" y="3356155"/>
                          <a:pt x="148402" y="3299932"/>
                          <a:pt x="180809" y="3243791"/>
                        </a:cubicBezTo>
                        <a:cubicBezTo>
                          <a:pt x="231876" y="3155570"/>
                          <a:pt x="290881" y="3072832"/>
                          <a:pt x="357742" y="2995987"/>
                        </a:cubicBezTo>
                        <a:cubicBezTo>
                          <a:pt x="402180" y="2944920"/>
                          <a:pt x="449646" y="2896636"/>
                          <a:pt x="500631" y="2851707"/>
                        </a:cubicBezTo>
                        <a:cubicBezTo>
                          <a:pt x="546624" y="2811197"/>
                          <a:pt x="593271" y="2771506"/>
                          <a:pt x="642129" y="2734515"/>
                        </a:cubicBezTo>
                        <a:cubicBezTo>
                          <a:pt x="726503" y="2670600"/>
                          <a:pt x="814888" y="2612905"/>
                          <a:pt x="907528" y="2561428"/>
                        </a:cubicBezTo>
                        <a:cubicBezTo>
                          <a:pt x="1007206" y="2506106"/>
                          <a:pt x="1111140" y="2461014"/>
                          <a:pt x="1219166" y="2425496"/>
                        </a:cubicBezTo>
                        <a:cubicBezTo>
                          <a:pt x="1310252" y="2395544"/>
                          <a:pt x="1403547" y="2374102"/>
                          <a:pt x="1498560" y="2360599"/>
                        </a:cubicBezTo>
                        <a:cubicBezTo>
                          <a:pt x="1505189" y="2356098"/>
                          <a:pt x="1513536" y="2361335"/>
                          <a:pt x="1520165" y="2356752"/>
                        </a:cubicBezTo>
                        <a:lnTo>
                          <a:pt x="1522129" y="2356425"/>
                        </a:lnTo>
                        <a:lnTo>
                          <a:pt x="1524093" y="2356507"/>
                        </a:lnTo>
                        <a:cubicBezTo>
                          <a:pt x="1532032" y="2351597"/>
                          <a:pt x="1541525" y="2357243"/>
                          <a:pt x="1549545" y="2352824"/>
                        </a:cubicBezTo>
                        <a:cubicBezTo>
                          <a:pt x="1552246" y="2352660"/>
                          <a:pt x="1554946" y="2352497"/>
                          <a:pt x="1557729" y="2352333"/>
                        </a:cubicBezTo>
                        <a:cubicBezTo>
                          <a:pt x="1567140" y="2347095"/>
                          <a:pt x="1578106" y="2353561"/>
                          <a:pt x="1587518" y="2348405"/>
                        </a:cubicBezTo>
                        <a:cubicBezTo>
                          <a:pt x="1590218" y="2348323"/>
                          <a:pt x="1592837" y="2348159"/>
                          <a:pt x="1595538" y="2348077"/>
                        </a:cubicBezTo>
                        <a:cubicBezTo>
                          <a:pt x="1606422" y="2343004"/>
                          <a:pt x="1618534" y="2349141"/>
                          <a:pt x="1629500" y="2344395"/>
                        </a:cubicBezTo>
                        <a:cubicBezTo>
                          <a:pt x="1633592" y="2344231"/>
                          <a:pt x="1637684" y="2343986"/>
                          <a:pt x="1641776" y="2343822"/>
                        </a:cubicBezTo>
                        <a:cubicBezTo>
                          <a:pt x="1656998" y="2338584"/>
                          <a:pt x="1673202" y="2345131"/>
                          <a:pt x="1688424" y="2340057"/>
                        </a:cubicBezTo>
                        <a:cubicBezTo>
                          <a:pt x="1695298" y="2339894"/>
                          <a:pt x="1702172" y="2339730"/>
                          <a:pt x="1709047" y="2339566"/>
                        </a:cubicBezTo>
                        <a:cubicBezTo>
                          <a:pt x="1767642" y="2335147"/>
                          <a:pt x="1826320" y="2338503"/>
                          <a:pt x="1884998" y="2337848"/>
                        </a:cubicBezTo>
                        <a:cubicBezTo>
                          <a:pt x="1902347" y="2337684"/>
                          <a:pt x="1919861" y="2335229"/>
                          <a:pt x="1937047" y="2339566"/>
                        </a:cubicBezTo>
                        <a:cubicBezTo>
                          <a:pt x="1943921" y="2339730"/>
                          <a:pt x="1950877" y="2339894"/>
                          <a:pt x="1957752" y="2340139"/>
                        </a:cubicBezTo>
                        <a:cubicBezTo>
                          <a:pt x="1975838" y="2345131"/>
                          <a:pt x="1994660" y="2338421"/>
                          <a:pt x="2012665" y="2343822"/>
                        </a:cubicBezTo>
                        <a:cubicBezTo>
                          <a:pt x="2016756" y="2343986"/>
                          <a:pt x="2020930" y="2344149"/>
                          <a:pt x="2025022" y="2344313"/>
                        </a:cubicBezTo>
                        <a:cubicBezTo>
                          <a:pt x="2037380" y="2349059"/>
                          <a:pt x="2050883" y="2342758"/>
                          <a:pt x="2063240" y="2347914"/>
                        </a:cubicBezTo>
                        <a:cubicBezTo>
                          <a:pt x="2067332" y="2348077"/>
                          <a:pt x="2071424" y="2348241"/>
                          <a:pt x="2075516" y="2348487"/>
                        </a:cubicBezTo>
                        <a:cubicBezTo>
                          <a:pt x="2086400" y="2353315"/>
                          <a:pt x="2098512" y="2346932"/>
                          <a:pt x="2109315" y="2352251"/>
                        </a:cubicBezTo>
                        <a:cubicBezTo>
                          <a:pt x="2112016" y="2352415"/>
                          <a:pt x="2114798" y="2352579"/>
                          <a:pt x="2117499" y="2352660"/>
                        </a:cubicBezTo>
                        <a:cubicBezTo>
                          <a:pt x="2126992" y="2357325"/>
                          <a:pt x="2137794" y="2351269"/>
                          <a:pt x="2147206" y="2356425"/>
                        </a:cubicBezTo>
                        <a:cubicBezTo>
                          <a:pt x="2149906" y="2356589"/>
                          <a:pt x="2152689" y="2356752"/>
                          <a:pt x="2155390" y="2356916"/>
                        </a:cubicBezTo>
                        <a:cubicBezTo>
                          <a:pt x="2164801" y="2361499"/>
                          <a:pt x="2175603" y="2355525"/>
                          <a:pt x="2185015" y="2360599"/>
                        </a:cubicBezTo>
                        <a:lnTo>
                          <a:pt x="2186979" y="2360517"/>
                        </a:lnTo>
                        <a:lnTo>
                          <a:pt x="2188943" y="2360844"/>
                        </a:lnTo>
                        <a:cubicBezTo>
                          <a:pt x="2198355" y="2366000"/>
                          <a:pt x="2209321" y="2359535"/>
                          <a:pt x="2218650" y="2364855"/>
                        </a:cubicBezTo>
                        <a:cubicBezTo>
                          <a:pt x="2221433" y="2365100"/>
                          <a:pt x="2224133" y="2365264"/>
                          <a:pt x="2226916" y="2365509"/>
                        </a:cubicBezTo>
                        <a:cubicBezTo>
                          <a:pt x="2233545" y="2369356"/>
                          <a:pt x="2241646" y="2364527"/>
                          <a:pt x="2248112" y="2369028"/>
                        </a:cubicBezTo>
                        <a:cubicBezTo>
                          <a:pt x="2250812" y="2369192"/>
                          <a:pt x="2253595" y="2369437"/>
                          <a:pt x="2256296" y="2369601"/>
                        </a:cubicBezTo>
                        <a:cubicBezTo>
                          <a:pt x="2262924" y="2373611"/>
                          <a:pt x="2271026" y="2368619"/>
                          <a:pt x="2277491" y="2373202"/>
                        </a:cubicBezTo>
                        <a:cubicBezTo>
                          <a:pt x="2288294" y="2375166"/>
                          <a:pt x="2299342" y="2376639"/>
                          <a:pt x="2309981" y="2379258"/>
                        </a:cubicBezTo>
                        <a:cubicBezTo>
                          <a:pt x="2441085" y="2411747"/>
                          <a:pt x="2570880" y="2449147"/>
                          <a:pt x="2699529" y="2489984"/>
                        </a:cubicBezTo>
                        <a:cubicBezTo>
                          <a:pt x="2835788" y="2533276"/>
                          <a:pt x="2971803" y="2577387"/>
                          <a:pt x="3107408" y="2622479"/>
                        </a:cubicBezTo>
                        <a:cubicBezTo>
                          <a:pt x="3321250" y="2693678"/>
                          <a:pt x="3534764" y="2765695"/>
                          <a:pt x="3753353" y="2821100"/>
                        </a:cubicBezTo>
                        <a:cubicBezTo>
                          <a:pt x="3814322" y="2836567"/>
                          <a:pt x="3875455" y="2851461"/>
                          <a:pt x="3937733" y="2860873"/>
                        </a:cubicBezTo>
                        <a:cubicBezTo>
                          <a:pt x="3944198" y="2865865"/>
                          <a:pt x="3952709" y="2860136"/>
                          <a:pt x="3959174" y="2864965"/>
                        </a:cubicBezTo>
                        <a:cubicBezTo>
                          <a:pt x="3976770" y="2871266"/>
                          <a:pt x="3995183" y="2872494"/>
                          <a:pt x="4013597" y="2873885"/>
                        </a:cubicBezTo>
                        <a:cubicBezTo>
                          <a:pt x="4020144" y="2878140"/>
                          <a:pt x="4028327" y="2872903"/>
                          <a:pt x="4034874" y="2877567"/>
                        </a:cubicBezTo>
                        <a:cubicBezTo>
                          <a:pt x="4037657" y="2877731"/>
                          <a:pt x="4040357" y="2877977"/>
                          <a:pt x="4043140" y="2878140"/>
                        </a:cubicBezTo>
                        <a:cubicBezTo>
                          <a:pt x="4049687" y="2882150"/>
                          <a:pt x="4057871" y="2877158"/>
                          <a:pt x="4064336" y="2881741"/>
                        </a:cubicBezTo>
                        <a:cubicBezTo>
                          <a:pt x="4067118" y="2881905"/>
                          <a:pt x="4069819" y="2882150"/>
                          <a:pt x="4072602" y="2882314"/>
                        </a:cubicBezTo>
                        <a:cubicBezTo>
                          <a:pt x="4080622" y="2886570"/>
                          <a:pt x="4090033" y="2881005"/>
                          <a:pt x="4097971" y="2885915"/>
                        </a:cubicBezTo>
                        <a:cubicBezTo>
                          <a:pt x="4100754" y="2886079"/>
                          <a:pt x="4103454" y="2886242"/>
                          <a:pt x="4106237" y="2886406"/>
                        </a:cubicBezTo>
                        <a:cubicBezTo>
                          <a:pt x="4115730" y="2890907"/>
                          <a:pt x="4126451" y="2885015"/>
                          <a:pt x="4135944" y="2890007"/>
                        </a:cubicBezTo>
                        <a:cubicBezTo>
                          <a:pt x="4138645" y="2890089"/>
                          <a:pt x="4141345" y="2890252"/>
                          <a:pt x="4144046" y="2890334"/>
                        </a:cubicBezTo>
                        <a:cubicBezTo>
                          <a:pt x="4156403" y="2895326"/>
                          <a:pt x="4169906" y="2888943"/>
                          <a:pt x="4182182" y="2894181"/>
                        </a:cubicBezTo>
                        <a:cubicBezTo>
                          <a:pt x="4186356" y="2894344"/>
                          <a:pt x="4190448" y="2894590"/>
                          <a:pt x="4194622" y="2894754"/>
                        </a:cubicBezTo>
                        <a:cubicBezTo>
                          <a:pt x="4212708" y="2899500"/>
                          <a:pt x="4231531" y="2893035"/>
                          <a:pt x="4249535" y="2898355"/>
                        </a:cubicBezTo>
                        <a:cubicBezTo>
                          <a:pt x="4256409" y="2898518"/>
                          <a:pt x="4263365" y="2898600"/>
                          <a:pt x="4270240" y="2898764"/>
                        </a:cubicBezTo>
                        <a:cubicBezTo>
                          <a:pt x="4302402" y="2901874"/>
                          <a:pt x="4334564" y="2901628"/>
                          <a:pt x="4366726" y="2898927"/>
                        </a:cubicBezTo>
                        <a:cubicBezTo>
                          <a:pt x="4373683" y="2898764"/>
                          <a:pt x="4380557" y="2898600"/>
                          <a:pt x="4387513" y="2898355"/>
                        </a:cubicBezTo>
                        <a:cubicBezTo>
                          <a:pt x="4402735" y="2893035"/>
                          <a:pt x="4418857" y="2899582"/>
                          <a:pt x="4434079" y="2894590"/>
                        </a:cubicBezTo>
                        <a:cubicBezTo>
                          <a:pt x="4438171" y="2894426"/>
                          <a:pt x="4442181" y="2894263"/>
                          <a:pt x="4446273" y="2894099"/>
                        </a:cubicBezTo>
                        <a:cubicBezTo>
                          <a:pt x="4454293" y="2889352"/>
                          <a:pt x="4463867" y="2894999"/>
                          <a:pt x="4471970" y="2890334"/>
                        </a:cubicBezTo>
                        <a:cubicBezTo>
                          <a:pt x="4474670" y="2890171"/>
                          <a:pt x="4477289" y="2890089"/>
                          <a:pt x="4479990" y="2889925"/>
                        </a:cubicBezTo>
                        <a:cubicBezTo>
                          <a:pt x="4486537" y="2885342"/>
                          <a:pt x="4494884" y="2890662"/>
                          <a:pt x="4501431" y="2886079"/>
                        </a:cubicBezTo>
                        <a:lnTo>
                          <a:pt x="4503395" y="2885751"/>
                        </a:lnTo>
                        <a:lnTo>
                          <a:pt x="4505441" y="2885833"/>
                        </a:lnTo>
                        <a:cubicBezTo>
                          <a:pt x="4511907" y="2881005"/>
                          <a:pt x="4520254" y="2886570"/>
                          <a:pt x="4526719" y="2881905"/>
                        </a:cubicBezTo>
                        <a:cubicBezTo>
                          <a:pt x="4550452" y="2876995"/>
                          <a:pt x="4574021" y="2871757"/>
                          <a:pt x="4597509" y="2865701"/>
                        </a:cubicBezTo>
                        <a:cubicBezTo>
                          <a:pt x="4736715" y="2829775"/>
                          <a:pt x="4863399" y="2765859"/>
                          <a:pt x="4985911" y="2692860"/>
                        </a:cubicBezTo>
                        <a:cubicBezTo>
                          <a:pt x="5072576" y="2641220"/>
                          <a:pt x="5156706" y="2585407"/>
                          <a:pt x="5238216" y="2525829"/>
                        </a:cubicBezTo>
                        <a:cubicBezTo>
                          <a:pt x="5311788" y="2471980"/>
                          <a:pt x="5386424" y="2419440"/>
                          <a:pt x="5458196" y="2363218"/>
                        </a:cubicBezTo>
                        <a:cubicBezTo>
                          <a:pt x="5544289" y="2295865"/>
                          <a:pt x="5629891" y="2227940"/>
                          <a:pt x="5712956" y="2156823"/>
                        </a:cubicBezTo>
                        <a:cubicBezTo>
                          <a:pt x="5775972" y="2102892"/>
                          <a:pt x="5839560" y="2049534"/>
                          <a:pt x="5900038" y="1992820"/>
                        </a:cubicBezTo>
                        <a:cubicBezTo>
                          <a:pt x="5945785" y="1949855"/>
                          <a:pt x="5992105" y="1907381"/>
                          <a:pt x="6034497" y="1860652"/>
                        </a:cubicBezTo>
                        <a:cubicBezTo>
                          <a:pt x="6085155" y="1804757"/>
                          <a:pt x="6133848" y="1747552"/>
                          <a:pt x="6175830" y="1684947"/>
                        </a:cubicBezTo>
                        <a:cubicBezTo>
                          <a:pt x="6266916" y="1548769"/>
                          <a:pt x="6337379" y="1401215"/>
                          <a:pt x="6409232" y="1254644"/>
                        </a:cubicBezTo>
                        <a:cubicBezTo>
                          <a:pt x="6495243" y="1079266"/>
                          <a:pt x="6578636" y="902660"/>
                          <a:pt x="6656873" y="723599"/>
                        </a:cubicBezTo>
                        <a:cubicBezTo>
                          <a:pt x="6702375" y="619501"/>
                          <a:pt x="6746239" y="514749"/>
                          <a:pt x="6785112" y="407951"/>
                        </a:cubicBezTo>
                        <a:cubicBezTo>
                          <a:pt x="6809909" y="339862"/>
                          <a:pt x="6829387" y="270382"/>
                          <a:pt x="6843708" y="199347"/>
                        </a:cubicBezTo>
                        <a:cubicBezTo>
                          <a:pt x="6847636" y="192636"/>
                          <a:pt x="6842808" y="184534"/>
                          <a:pt x="6847227" y="177905"/>
                        </a:cubicBezTo>
                        <a:cubicBezTo>
                          <a:pt x="6847391" y="173813"/>
                          <a:pt x="6847555" y="169803"/>
                          <a:pt x="6847718" y="165711"/>
                        </a:cubicBezTo>
                        <a:cubicBezTo>
                          <a:pt x="6850337" y="152290"/>
                          <a:pt x="6850091" y="138377"/>
                          <a:pt x="6847555" y="124465"/>
                        </a:cubicBezTo>
                        <a:close/>
                        <a:moveTo>
                          <a:pt x="3343755" y="1752217"/>
                        </a:moveTo>
                        <a:cubicBezTo>
                          <a:pt x="3342773" y="1752136"/>
                          <a:pt x="3341709" y="1752054"/>
                          <a:pt x="3340727" y="1752054"/>
                        </a:cubicBezTo>
                        <a:cubicBezTo>
                          <a:pt x="3340809" y="1751890"/>
                          <a:pt x="3340891" y="1751644"/>
                          <a:pt x="3340891" y="1751317"/>
                        </a:cubicBezTo>
                        <a:cubicBezTo>
                          <a:pt x="3341873" y="1751644"/>
                          <a:pt x="3342773" y="1751890"/>
                          <a:pt x="3343755" y="1752217"/>
                        </a:cubicBezTo>
                        <a:close/>
                        <a:moveTo>
                          <a:pt x="3022378" y="778676"/>
                        </a:moveTo>
                        <a:cubicBezTo>
                          <a:pt x="3022460" y="777857"/>
                          <a:pt x="3022460" y="777203"/>
                          <a:pt x="3022460" y="776548"/>
                        </a:cubicBezTo>
                        <a:cubicBezTo>
                          <a:pt x="3023524" y="776957"/>
                          <a:pt x="3024588" y="777203"/>
                          <a:pt x="3025734" y="777612"/>
                        </a:cubicBezTo>
                        <a:cubicBezTo>
                          <a:pt x="3024424" y="777857"/>
                          <a:pt x="3023442" y="778267"/>
                          <a:pt x="3022378" y="778676"/>
                        </a:cubicBezTo>
                        <a:close/>
                      </a:path>
                    </a:pathLst>
                  </a:custGeom>
                  <a:solidFill>
                    <a:srgbClr val="F9C9A9"/>
                  </a:solidFill>
                  <a:ln w="81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EB4238A5-4C34-4E7B-9AA2-2DF13467729C}"/>
                      </a:ext>
                    </a:extLst>
                  </p:cNvPr>
                  <p:cNvSpPr/>
                  <p:nvPr/>
                </p:nvSpPr>
                <p:spPr>
                  <a:xfrm>
                    <a:off x="3917789" y="4209406"/>
                    <a:ext cx="1170869" cy="1536787"/>
                  </a:xfrm>
                  <a:custGeom>
                    <a:avLst/>
                    <a:gdLst>
                      <a:gd name="connsiteX0" fmla="*/ 167276 w 1511513"/>
                      <a:gd name="connsiteY0" fmla="*/ 1679535 h 1983889"/>
                      <a:gd name="connsiteX1" fmla="*/ 257379 w 1511513"/>
                      <a:gd name="connsiteY1" fmla="*/ 1587222 h 1983889"/>
                      <a:gd name="connsiteX2" fmla="*/ 398795 w 1511513"/>
                      <a:gd name="connsiteY2" fmla="*/ 1386638 h 1983889"/>
                      <a:gd name="connsiteX3" fmla="*/ 548395 w 1511513"/>
                      <a:gd name="connsiteY3" fmla="*/ 1128112 h 1983889"/>
                      <a:gd name="connsiteX4" fmla="*/ 665750 w 1511513"/>
                      <a:gd name="connsiteY4" fmla="*/ 891765 h 1983889"/>
                      <a:gd name="connsiteX5" fmla="*/ 850866 w 1511513"/>
                      <a:gd name="connsiteY5" fmla="*/ 500172 h 1983889"/>
                      <a:gd name="connsiteX6" fmla="*/ 1019207 w 1511513"/>
                      <a:gd name="connsiteY6" fmla="*/ 163982 h 1983889"/>
                      <a:gd name="connsiteX7" fmla="*/ 1070682 w 1511513"/>
                      <a:gd name="connsiteY7" fmla="*/ 98267 h 1983889"/>
                      <a:gd name="connsiteX8" fmla="*/ 1240168 w 1511513"/>
                      <a:gd name="connsiteY8" fmla="*/ 6363 h 1983889"/>
                      <a:gd name="connsiteX9" fmla="*/ 1261692 w 1511513"/>
                      <a:gd name="connsiteY9" fmla="*/ 2680 h 1983889"/>
                      <a:gd name="connsiteX10" fmla="*/ 1269548 w 1511513"/>
                      <a:gd name="connsiteY10" fmla="*/ 2271 h 1983889"/>
                      <a:gd name="connsiteX11" fmla="*/ 1323970 w 1511513"/>
                      <a:gd name="connsiteY11" fmla="*/ 2026 h 1983889"/>
                      <a:gd name="connsiteX12" fmla="*/ 1413337 w 1511513"/>
                      <a:gd name="connsiteY12" fmla="*/ 27804 h 1983889"/>
                      <a:gd name="connsiteX13" fmla="*/ 1505323 w 1511513"/>
                      <a:gd name="connsiteY13" fmla="*/ 146224 h 1983889"/>
                      <a:gd name="connsiteX14" fmla="*/ 1509251 w 1511513"/>
                      <a:gd name="connsiteY14" fmla="*/ 158090 h 1983889"/>
                      <a:gd name="connsiteX15" fmla="*/ 1508433 w 1511513"/>
                      <a:gd name="connsiteY15" fmla="*/ 204083 h 1983889"/>
                      <a:gd name="connsiteX16" fmla="*/ 1444681 w 1511513"/>
                      <a:gd name="connsiteY16" fmla="*/ 282156 h 1983889"/>
                      <a:gd name="connsiteX17" fmla="*/ 1335755 w 1511513"/>
                      <a:gd name="connsiteY17" fmla="*/ 397793 h 1983889"/>
                      <a:gd name="connsiteX18" fmla="*/ 1172816 w 1511513"/>
                      <a:gd name="connsiteY18" fmla="*/ 620555 h 1983889"/>
                      <a:gd name="connsiteX19" fmla="*/ 939415 w 1511513"/>
                      <a:gd name="connsiteY19" fmla="*/ 1003146 h 1983889"/>
                      <a:gd name="connsiteX20" fmla="*/ 735721 w 1511513"/>
                      <a:gd name="connsiteY20" fmla="*/ 1337617 h 1983889"/>
                      <a:gd name="connsiteX21" fmla="*/ 556005 w 1511513"/>
                      <a:gd name="connsiteY21" fmla="*/ 1586976 h 1983889"/>
                      <a:gd name="connsiteX22" fmla="*/ 295025 w 1511513"/>
                      <a:gd name="connsiteY22" fmla="*/ 1828234 h 1983889"/>
                      <a:gd name="connsiteX23" fmla="*/ 47466 w 1511513"/>
                      <a:gd name="connsiteY23" fmla="*/ 1972514 h 1983889"/>
                      <a:gd name="connsiteX24" fmla="*/ 16040 w 1511513"/>
                      <a:gd name="connsiteY24" fmla="*/ 1983889 h 1983889"/>
                      <a:gd name="connsiteX25" fmla="*/ 0 w 1511513"/>
                      <a:gd name="connsiteY25" fmla="*/ 1981352 h 1983889"/>
                      <a:gd name="connsiteX26" fmla="*/ 60723 w 1511513"/>
                      <a:gd name="connsiteY26" fmla="*/ 1928976 h 1983889"/>
                      <a:gd name="connsiteX27" fmla="*/ 162120 w 1511513"/>
                      <a:gd name="connsiteY27" fmla="*/ 1718326 h 1983889"/>
                      <a:gd name="connsiteX28" fmla="*/ 167276 w 1511513"/>
                      <a:gd name="connsiteY28" fmla="*/ 1679535 h 1983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1511513" h="1983889">
                        <a:moveTo>
                          <a:pt x="167276" y="1679535"/>
                        </a:moveTo>
                        <a:cubicBezTo>
                          <a:pt x="201321" y="1643445"/>
                          <a:pt x="229064" y="1620693"/>
                          <a:pt x="257379" y="1587222"/>
                        </a:cubicBezTo>
                        <a:cubicBezTo>
                          <a:pt x="310001" y="1524861"/>
                          <a:pt x="354684" y="1455299"/>
                          <a:pt x="398795" y="1386638"/>
                        </a:cubicBezTo>
                        <a:cubicBezTo>
                          <a:pt x="452726" y="1302590"/>
                          <a:pt x="501174" y="1216170"/>
                          <a:pt x="548395" y="1128112"/>
                        </a:cubicBezTo>
                        <a:cubicBezTo>
                          <a:pt x="590705" y="1049139"/>
                          <a:pt x="627613" y="972703"/>
                          <a:pt x="665750" y="891765"/>
                        </a:cubicBezTo>
                        <a:cubicBezTo>
                          <a:pt x="726801" y="762216"/>
                          <a:pt x="790061" y="629803"/>
                          <a:pt x="850866" y="500172"/>
                        </a:cubicBezTo>
                        <a:cubicBezTo>
                          <a:pt x="904552" y="385681"/>
                          <a:pt x="949645" y="270290"/>
                          <a:pt x="1019207" y="163982"/>
                        </a:cubicBezTo>
                        <a:cubicBezTo>
                          <a:pt x="1024690" y="155635"/>
                          <a:pt x="1058162" y="111770"/>
                          <a:pt x="1070682" y="98267"/>
                        </a:cubicBezTo>
                        <a:cubicBezTo>
                          <a:pt x="1117085" y="48018"/>
                          <a:pt x="1174125" y="19375"/>
                          <a:pt x="1240168" y="6363"/>
                        </a:cubicBezTo>
                        <a:cubicBezTo>
                          <a:pt x="1246797" y="2026"/>
                          <a:pt x="1255063" y="7181"/>
                          <a:pt x="1261692" y="2680"/>
                        </a:cubicBezTo>
                        <a:cubicBezTo>
                          <a:pt x="1264311" y="2517"/>
                          <a:pt x="1266930" y="2435"/>
                          <a:pt x="1269548" y="2271"/>
                        </a:cubicBezTo>
                        <a:cubicBezTo>
                          <a:pt x="1287716" y="-839"/>
                          <a:pt x="1305802" y="-593"/>
                          <a:pt x="1323970" y="2026"/>
                        </a:cubicBezTo>
                        <a:cubicBezTo>
                          <a:pt x="1354496" y="8081"/>
                          <a:pt x="1385103" y="12910"/>
                          <a:pt x="1413337" y="27804"/>
                        </a:cubicBezTo>
                        <a:cubicBezTo>
                          <a:pt x="1462194" y="53583"/>
                          <a:pt x="1495993" y="90083"/>
                          <a:pt x="1505323" y="146224"/>
                        </a:cubicBezTo>
                        <a:cubicBezTo>
                          <a:pt x="1505977" y="150315"/>
                          <a:pt x="1507942" y="154162"/>
                          <a:pt x="1509251" y="158090"/>
                        </a:cubicBezTo>
                        <a:cubicBezTo>
                          <a:pt x="1511788" y="173475"/>
                          <a:pt x="1513016" y="188861"/>
                          <a:pt x="1508433" y="204083"/>
                        </a:cubicBezTo>
                        <a:cubicBezTo>
                          <a:pt x="1505404" y="244838"/>
                          <a:pt x="1470296" y="260632"/>
                          <a:pt x="1444681" y="282156"/>
                        </a:cubicBezTo>
                        <a:cubicBezTo>
                          <a:pt x="1403680" y="316609"/>
                          <a:pt x="1369554" y="357201"/>
                          <a:pt x="1335755" y="397793"/>
                        </a:cubicBezTo>
                        <a:cubicBezTo>
                          <a:pt x="1276832" y="468582"/>
                          <a:pt x="1223146" y="543382"/>
                          <a:pt x="1172816" y="620555"/>
                        </a:cubicBezTo>
                        <a:cubicBezTo>
                          <a:pt x="1091142" y="745685"/>
                          <a:pt x="1015361" y="874415"/>
                          <a:pt x="939415" y="1003146"/>
                        </a:cubicBezTo>
                        <a:cubicBezTo>
                          <a:pt x="873045" y="1115591"/>
                          <a:pt x="805774" y="1227381"/>
                          <a:pt x="735721" y="1337617"/>
                        </a:cubicBezTo>
                        <a:cubicBezTo>
                          <a:pt x="680644" y="1424365"/>
                          <a:pt x="621148" y="1507758"/>
                          <a:pt x="556005" y="1586976"/>
                        </a:cubicBezTo>
                        <a:cubicBezTo>
                          <a:pt x="479978" y="1679453"/>
                          <a:pt x="392739" y="1758181"/>
                          <a:pt x="295025" y="1828234"/>
                        </a:cubicBezTo>
                        <a:cubicBezTo>
                          <a:pt x="216297" y="1884702"/>
                          <a:pt x="134705" y="1930940"/>
                          <a:pt x="47466" y="1972514"/>
                        </a:cubicBezTo>
                        <a:cubicBezTo>
                          <a:pt x="38054" y="1977015"/>
                          <a:pt x="25860" y="1980370"/>
                          <a:pt x="16040" y="1983889"/>
                        </a:cubicBezTo>
                        <a:cubicBezTo>
                          <a:pt x="-7775" y="1981598"/>
                          <a:pt x="7120" y="1984707"/>
                          <a:pt x="0" y="1981352"/>
                        </a:cubicBezTo>
                        <a:cubicBezTo>
                          <a:pt x="18577" y="1969731"/>
                          <a:pt x="49921" y="1939861"/>
                          <a:pt x="60723" y="1928976"/>
                        </a:cubicBezTo>
                        <a:cubicBezTo>
                          <a:pt x="118501" y="1870708"/>
                          <a:pt x="149026" y="1798281"/>
                          <a:pt x="162120" y="1718326"/>
                        </a:cubicBezTo>
                        <a:cubicBezTo>
                          <a:pt x="163921" y="1707114"/>
                          <a:pt x="165394" y="1692138"/>
                          <a:pt x="167276" y="1679535"/>
                        </a:cubicBezTo>
                        <a:close/>
                      </a:path>
                    </a:pathLst>
                  </a:custGeom>
                  <a:solidFill>
                    <a:srgbClr val="E1AF8E"/>
                  </a:solidFill>
                  <a:ln w="81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355ED711-2B61-4B56-8ECA-0E520F0A5572}"/>
                      </a:ext>
                    </a:extLst>
                  </p:cNvPr>
                  <p:cNvSpPr/>
                  <p:nvPr/>
                </p:nvSpPr>
                <p:spPr>
                  <a:xfrm>
                    <a:off x="2577888" y="5707316"/>
                    <a:ext cx="1352389" cy="179258"/>
                  </a:xfrm>
                  <a:custGeom>
                    <a:avLst/>
                    <a:gdLst>
                      <a:gd name="connsiteX0" fmla="*/ 12930 w 1745843"/>
                      <a:gd name="connsiteY0" fmla="*/ 20 h 231410"/>
                      <a:gd name="connsiteX1" fmla="*/ 304518 w 1745843"/>
                      <a:gd name="connsiteY1" fmla="*/ 11641 h 231410"/>
                      <a:gd name="connsiteX2" fmla="*/ 959956 w 1745843"/>
                      <a:gd name="connsiteY2" fmla="*/ 125478 h 231410"/>
                      <a:gd name="connsiteX3" fmla="*/ 1207516 w 1745843"/>
                      <a:gd name="connsiteY3" fmla="*/ 154612 h 231410"/>
                      <a:gd name="connsiteX4" fmla="*/ 1581923 w 1745843"/>
                      <a:gd name="connsiteY4" fmla="*/ 115739 h 231410"/>
                      <a:gd name="connsiteX5" fmla="*/ 1729804 w 1745843"/>
                      <a:gd name="connsiteY5" fmla="*/ 47323 h 231410"/>
                      <a:gd name="connsiteX6" fmla="*/ 1745844 w 1745843"/>
                      <a:gd name="connsiteY6" fmla="*/ 49860 h 231410"/>
                      <a:gd name="connsiteX7" fmla="*/ 1647066 w 1745843"/>
                      <a:gd name="connsiteY7" fmla="*/ 132843 h 231410"/>
                      <a:gd name="connsiteX8" fmla="*/ 1440262 w 1745843"/>
                      <a:gd name="connsiteY8" fmla="*/ 211325 h 231410"/>
                      <a:gd name="connsiteX9" fmla="*/ 1272822 w 1745843"/>
                      <a:gd name="connsiteY9" fmla="*/ 231294 h 231410"/>
                      <a:gd name="connsiteX10" fmla="*/ 1092697 w 1745843"/>
                      <a:gd name="connsiteY10" fmla="*/ 226956 h 231410"/>
                      <a:gd name="connsiteX11" fmla="*/ 802419 w 1745843"/>
                      <a:gd name="connsiteY11" fmla="*/ 182764 h 231410"/>
                      <a:gd name="connsiteX12" fmla="*/ 338563 w 1745843"/>
                      <a:gd name="connsiteY12" fmla="*/ 66063 h 231410"/>
                      <a:gd name="connsiteX13" fmla="*/ 0 w 1745843"/>
                      <a:gd name="connsiteY13" fmla="*/ 3785 h 231410"/>
                      <a:gd name="connsiteX14" fmla="*/ 12930 w 1745843"/>
                      <a:gd name="connsiteY14" fmla="*/ 20 h 231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745843" h="231410">
                        <a:moveTo>
                          <a:pt x="12930" y="20"/>
                        </a:moveTo>
                        <a:cubicBezTo>
                          <a:pt x="29707" y="20"/>
                          <a:pt x="292733" y="10086"/>
                          <a:pt x="304518" y="11641"/>
                        </a:cubicBezTo>
                        <a:cubicBezTo>
                          <a:pt x="525152" y="37502"/>
                          <a:pt x="740713" y="92252"/>
                          <a:pt x="959956" y="125478"/>
                        </a:cubicBezTo>
                        <a:cubicBezTo>
                          <a:pt x="1041548" y="137835"/>
                          <a:pt x="1124941" y="149865"/>
                          <a:pt x="1207516" y="154612"/>
                        </a:cubicBezTo>
                        <a:cubicBezTo>
                          <a:pt x="1333954" y="161814"/>
                          <a:pt x="1460394" y="150111"/>
                          <a:pt x="1581923" y="115739"/>
                        </a:cubicBezTo>
                        <a:cubicBezTo>
                          <a:pt x="1597636" y="111320"/>
                          <a:pt x="1683893" y="75720"/>
                          <a:pt x="1729804" y="47323"/>
                        </a:cubicBezTo>
                        <a:cubicBezTo>
                          <a:pt x="1737415" y="50678"/>
                          <a:pt x="1743225" y="49778"/>
                          <a:pt x="1745844" y="49860"/>
                        </a:cubicBezTo>
                        <a:cubicBezTo>
                          <a:pt x="1726039" y="82431"/>
                          <a:pt x="1679637" y="115002"/>
                          <a:pt x="1647066" y="132843"/>
                        </a:cubicBezTo>
                        <a:cubicBezTo>
                          <a:pt x="1581841" y="168606"/>
                          <a:pt x="1513179" y="195858"/>
                          <a:pt x="1440262" y="211325"/>
                        </a:cubicBezTo>
                        <a:cubicBezTo>
                          <a:pt x="1385103" y="223028"/>
                          <a:pt x="1329453" y="231539"/>
                          <a:pt x="1272822" y="231294"/>
                        </a:cubicBezTo>
                        <a:cubicBezTo>
                          <a:pt x="1212753" y="231048"/>
                          <a:pt x="1152602" y="233013"/>
                          <a:pt x="1092697" y="226956"/>
                        </a:cubicBezTo>
                        <a:cubicBezTo>
                          <a:pt x="995229" y="217054"/>
                          <a:pt x="898332" y="203305"/>
                          <a:pt x="802419" y="182764"/>
                        </a:cubicBezTo>
                        <a:cubicBezTo>
                          <a:pt x="646436" y="149374"/>
                          <a:pt x="493972" y="101745"/>
                          <a:pt x="338563" y="66063"/>
                        </a:cubicBezTo>
                        <a:cubicBezTo>
                          <a:pt x="237657" y="42903"/>
                          <a:pt x="11703" y="3785"/>
                          <a:pt x="0" y="3785"/>
                        </a:cubicBezTo>
                        <a:cubicBezTo>
                          <a:pt x="3437" y="-2517"/>
                          <a:pt x="8838" y="1248"/>
                          <a:pt x="12930" y="20"/>
                        </a:cubicBezTo>
                        <a:close/>
                      </a:path>
                    </a:pathLst>
                  </a:custGeom>
                  <a:solidFill>
                    <a:srgbClr val="DAB299"/>
                  </a:solidFill>
                  <a:ln w="81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: Shape 97">
                    <a:extLst>
                      <a:ext uri="{FF2B5EF4-FFF2-40B4-BE49-F238E27FC236}">
                        <a16:creationId xmlns:a16="http://schemas.microsoft.com/office/drawing/2014/main" id="{53432CF0-C926-42D3-ABDE-F60855EE0A75}"/>
                      </a:ext>
                    </a:extLst>
                  </p:cNvPr>
                  <p:cNvSpPr/>
                  <p:nvPr/>
                </p:nvSpPr>
                <p:spPr>
                  <a:xfrm>
                    <a:off x="3497454" y="5324995"/>
                    <a:ext cx="497880" cy="421593"/>
                  </a:xfrm>
                  <a:custGeom>
                    <a:avLst/>
                    <a:gdLst>
                      <a:gd name="connsiteX0" fmla="*/ 642220 w 642730"/>
                      <a:gd name="connsiteY0" fmla="*/ 230627 h 544248"/>
                      <a:gd name="connsiteX1" fmla="*/ 573313 w 642730"/>
                      <a:gd name="connsiteY1" fmla="*/ 400686 h 544248"/>
                      <a:gd name="connsiteX2" fmla="*/ 303658 w 642730"/>
                      <a:gd name="connsiteY2" fmla="*/ 536864 h 544248"/>
                      <a:gd name="connsiteX3" fmla="*/ 132617 w 642730"/>
                      <a:gd name="connsiteY3" fmla="*/ 528762 h 544248"/>
                      <a:gd name="connsiteX4" fmla="*/ 41204 w 642730"/>
                      <a:gd name="connsiteY4" fmla="*/ 439886 h 544248"/>
                      <a:gd name="connsiteX5" fmla="*/ 1513 w 642730"/>
                      <a:gd name="connsiteY5" fmla="*/ 258861 h 544248"/>
                      <a:gd name="connsiteX6" fmla="*/ 24755 w 642730"/>
                      <a:gd name="connsiteY6" fmla="*/ 48293 h 544248"/>
                      <a:gd name="connsiteX7" fmla="*/ 87279 w 642730"/>
                      <a:gd name="connsiteY7" fmla="*/ 6392 h 544248"/>
                      <a:gd name="connsiteX8" fmla="*/ 225093 w 642730"/>
                      <a:gd name="connsiteY8" fmla="*/ 8 h 544248"/>
                      <a:gd name="connsiteX9" fmla="*/ 494503 w 642730"/>
                      <a:gd name="connsiteY9" fmla="*/ 50666 h 544248"/>
                      <a:gd name="connsiteX10" fmla="*/ 581333 w 642730"/>
                      <a:gd name="connsiteY10" fmla="*/ 100424 h 544248"/>
                      <a:gd name="connsiteX11" fmla="*/ 642220 w 642730"/>
                      <a:gd name="connsiteY11" fmla="*/ 230627 h 544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42730" h="544248">
                        <a:moveTo>
                          <a:pt x="642220" y="230627"/>
                        </a:moveTo>
                        <a:cubicBezTo>
                          <a:pt x="643939" y="301744"/>
                          <a:pt x="614477" y="354448"/>
                          <a:pt x="573313" y="400686"/>
                        </a:cubicBezTo>
                        <a:cubicBezTo>
                          <a:pt x="501705" y="481214"/>
                          <a:pt x="406773" y="517468"/>
                          <a:pt x="303658" y="536864"/>
                        </a:cubicBezTo>
                        <a:cubicBezTo>
                          <a:pt x="245962" y="547748"/>
                          <a:pt x="188921" y="547830"/>
                          <a:pt x="132617" y="528762"/>
                        </a:cubicBezTo>
                        <a:cubicBezTo>
                          <a:pt x="87934" y="513622"/>
                          <a:pt x="56917" y="483915"/>
                          <a:pt x="41204" y="439886"/>
                        </a:cubicBezTo>
                        <a:cubicBezTo>
                          <a:pt x="20336" y="381291"/>
                          <a:pt x="7078" y="321303"/>
                          <a:pt x="1513" y="258861"/>
                        </a:cubicBezTo>
                        <a:cubicBezTo>
                          <a:pt x="-4871" y="186516"/>
                          <a:pt x="10106" y="117609"/>
                          <a:pt x="24755" y="48293"/>
                        </a:cubicBezTo>
                        <a:cubicBezTo>
                          <a:pt x="31547" y="15885"/>
                          <a:pt x="43823" y="10484"/>
                          <a:pt x="87279" y="6392"/>
                        </a:cubicBezTo>
                        <a:cubicBezTo>
                          <a:pt x="133190" y="2054"/>
                          <a:pt x="179428" y="-155"/>
                          <a:pt x="225093" y="8"/>
                        </a:cubicBezTo>
                        <a:cubicBezTo>
                          <a:pt x="317406" y="254"/>
                          <a:pt x="408165" y="14903"/>
                          <a:pt x="494503" y="50666"/>
                        </a:cubicBezTo>
                        <a:cubicBezTo>
                          <a:pt x="525683" y="63597"/>
                          <a:pt x="556045" y="78163"/>
                          <a:pt x="581333" y="100424"/>
                        </a:cubicBezTo>
                        <a:cubicBezTo>
                          <a:pt x="622006" y="136268"/>
                          <a:pt x="646639" y="180215"/>
                          <a:pt x="642220" y="230627"/>
                        </a:cubicBezTo>
                        <a:close/>
                      </a:path>
                    </a:pathLst>
                  </a:custGeom>
                  <a:solidFill>
                    <a:srgbClr val="FEE5D5"/>
                  </a:solidFill>
                  <a:ln w="81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E5D94B6-2BB0-4181-902A-457BC9198C2C}"/>
                </a:ext>
              </a:extLst>
            </p:cNvPr>
            <p:cNvSpPr/>
            <p:nvPr/>
          </p:nvSpPr>
          <p:spPr>
            <a:xfrm>
              <a:off x="8567863" y="4099660"/>
              <a:ext cx="836305" cy="840006"/>
            </a:xfrm>
            <a:custGeom>
              <a:avLst/>
              <a:gdLst>
                <a:gd name="connsiteX0" fmla="*/ 466711 w 1037961"/>
                <a:gd name="connsiteY0" fmla="*/ 738588 h 1042554"/>
                <a:gd name="connsiteX1" fmla="*/ 495415 w 1037961"/>
                <a:gd name="connsiteY1" fmla="*/ 763361 h 1042554"/>
                <a:gd name="connsiteX2" fmla="*/ 498102 w 1037961"/>
                <a:gd name="connsiteY2" fmla="*/ 962920 h 1042554"/>
                <a:gd name="connsiteX3" fmla="*/ 473985 w 1037961"/>
                <a:gd name="connsiteY3" fmla="*/ 993066 h 1042554"/>
                <a:gd name="connsiteX4" fmla="*/ 271215 w 1037961"/>
                <a:gd name="connsiteY4" fmla="*/ 990117 h 1042554"/>
                <a:gd name="connsiteX5" fmla="*/ 171338 w 1037961"/>
                <a:gd name="connsiteY5" fmla="*/ 870055 h 1042554"/>
                <a:gd name="connsiteX6" fmla="*/ 316173 w 1037961"/>
                <a:gd name="connsiteY6" fmla="*/ 739178 h 1042554"/>
                <a:gd name="connsiteX7" fmla="*/ 466711 w 1037961"/>
                <a:gd name="connsiteY7" fmla="*/ 738588 h 1042554"/>
                <a:gd name="connsiteX8" fmla="*/ 671776 w 1037961"/>
                <a:gd name="connsiteY8" fmla="*/ 654508 h 1042554"/>
                <a:gd name="connsiteX9" fmla="*/ 676625 w 1037961"/>
                <a:gd name="connsiteY9" fmla="*/ 674431 h 1042554"/>
                <a:gd name="connsiteX10" fmla="*/ 727482 w 1037961"/>
                <a:gd name="connsiteY10" fmla="*/ 725550 h 1042554"/>
                <a:gd name="connsiteX11" fmla="*/ 848003 w 1037961"/>
                <a:gd name="connsiteY11" fmla="*/ 736166 h 1042554"/>
                <a:gd name="connsiteX12" fmla="*/ 1011321 w 1037961"/>
                <a:gd name="connsiteY12" fmla="*/ 711132 h 1042554"/>
                <a:gd name="connsiteX13" fmla="*/ 847086 w 1037961"/>
                <a:gd name="connsiteY13" fmla="*/ 951256 h 1042554"/>
                <a:gd name="connsiteX14" fmla="*/ 785416 w 1037961"/>
                <a:gd name="connsiteY14" fmla="*/ 980224 h 1042554"/>
                <a:gd name="connsiteX15" fmla="*/ 681017 w 1037961"/>
                <a:gd name="connsiteY15" fmla="*/ 972360 h 1042554"/>
                <a:gd name="connsiteX16" fmla="*/ 650476 w 1037961"/>
                <a:gd name="connsiteY16" fmla="*/ 999098 h 1042554"/>
                <a:gd name="connsiteX17" fmla="*/ 647462 w 1037961"/>
                <a:gd name="connsiteY17" fmla="*/ 1042418 h 1042554"/>
                <a:gd name="connsiteX18" fmla="*/ 632454 w 1037961"/>
                <a:gd name="connsiteY18" fmla="*/ 1030228 h 1042554"/>
                <a:gd name="connsiteX19" fmla="*/ 546012 w 1037961"/>
                <a:gd name="connsiteY19" fmla="*/ 857867 h 1042554"/>
                <a:gd name="connsiteX20" fmla="*/ 548174 w 1037961"/>
                <a:gd name="connsiteY20" fmla="*/ 815859 h 1042554"/>
                <a:gd name="connsiteX21" fmla="*/ 655129 w 1037961"/>
                <a:gd name="connsiteY21" fmla="*/ 667091 h 1042554"/>
                <a:gd name="connsiteX22" fmla="*/ 671776 w 1037961"/>
                <a:gd name="connsiteY22" fmla="*/ 654508 h 1042554"/>
                <a:gd name="connsiteX23" fmla="*/ 226651 w 1037961"/>
                <a:gd name="connsiteY23" fmla="*/ 434501 h 1042554"/>
                <a:gd name="connsiteX24" fmla="*/ 258632 w 1037961"/>
                <a:gd name="connsiteY24" fmla="*/ 451409 h 1042554"/>
                <a:gd name="connsiteX25" fmla="*/ 349466 w 1037961"/>
                <a:gd name="connsiteY25" fmla="*/ 617610 h 1042554"/>
                <a:gd name="connsiteX26" fmla="*/ 351170 w 1037961"/>
                <a:gd name="connsiteY26" fmla="*/ 637730 h 1042554"/>
                <a:gd name="connsiteX27" fmla="*/ 333737 w 1037961"/>
                <a:gd name="connsiteY27" fmla="*/ 632159 h 1042554"/>
                <a:gd name="connsiteX28" fmla="*/ 265055 w 1037961"/>
                <a:gd name="connsiteY28" fmla="*/ 651886 h 1042554"/>
                <a:gd name="connsiteX29" fmla="*/ 196308 w 1037961"/>
                <a:gd name="connsiteY29" fmla="*/ 770573 h 1042554"/>
                <a:gd name="connsiteX30" fmla="*/ 159344 w 1037961"/>
                <a:gd name="connsiteY30" fmla="*/ 916588 h 1042554"/>
                <a:gd name="connsiteX31" fmla="*/ 140077 w 1037961"/>
                <a:gd name="connsiteY31" fmla="*/ 892012 h 1042554"/>
                <a:gd name="connsiteX32" fmla="*/ 12281 w 1037961"/>
                <a:gd name="connsiteY32" fmla="*/ 671612 h 1042554"/>
                <a:gd name="connsiteX33" fmla="*/ 12347 w 1037961"/>
                <a:gd name="connsiteY33" fmla="*/ 591986 h 1042554"/>
                <a:gd name="connsiteX34" fmla="*/ 64841 w 1037961"/>
                <a:gd name="connsiteY34" fmla="*/ 501676 h 1042554"/>
                <a:gd name="connsiteX35" fmla="*/ 55469 w 1037961"/>
                <a:gd name="connsiteY35" fmla="*/ 470088 h 1042554"/>
                <a:gd name="connsiteX36" fmla="*/ 15034 w 1037961"/>
                <a:gd name="connsiteY36" fmla="*/ 447871 h 1042554"/>
                <a:gd name="connsiteX37" fmla="*/ 27092 w 1037961"/>
                <a:gd name="connsiteY37" fmla="*/ 436926 h 1042554"/>
                <a:gd name="connsiteX38" fmla="*/ 226651 w 1037961"/>
                <a:gd name="connsiteY38" fmla="*/ 434501 h 1042554"/>
                <a:gd name="connsiteX39" fmla="*/ 927981 w 1037961"/>
                <a:gd name="connsiteY39" fmla="*/ 376112 h 1042554"/>
                <a:gd name="connsiteX40" fmla="*/ 942899 w 1037961"/>
                <a:gd name="connsiteY40" fmla="*/ 393078 h 1042554"/>
                <a:gd name="connsiteX41" fmla="*/ 1023443 w 1037961"/>
                <a:gd name="connsiteY41" fmla="*/ 564128 h 1042554"/>
                <a:gd name="connsiteX42" fmla="*/ 950698 w 1037961"/>
                <a:gd name="connsiteY42" fmla="*/ 719712 h 1042554"/>
                <a:gd name="connsiteX43" fmla="*/ 798326 w 1037961"/>
                <a:gd name="connsiteY43" fmla="*/ 677245 h 1042554"/>
                <a:gd name="connsiteX44" fmla="*/ 716274 w 1037961"/>
                <a:gd name="connsiteY44" fmla="*/ 507046 h 1042554"/>
                <a:gd name="connsiteX45" fmla="*/ 729577 w 1037961"/>
                <a:gd name="connsiteY45" fmla="*/ 467069 h 1042554"/>
                <a:gd name="connsiteX46" fmla="*/ 905346 w 1037961"/>
                <a:gd name="connsiteY46" fmla="*/ 381019 h 1042554"/>
                <a:gd name="connsiteX47" fmla="*/ 927981 w 1037961"/>
                <a:gd name="connsiteY47" fmla="*/ 376112 h 1042554"/>
                <a:gd name="connsiteX48" fmla="*/ 379467 w 1037961"/>
                <a:gd name="connsiteY48" fmla="*/ 224 h 1042554"/>
                <a:gd name="connsiteX49" fmla="*/ 461732 w 1037961"/>
                <a:gd name="connsiteY49" fmla="*/ 53726 h 1042554"/>
                <a:gd name="connsiteX50" fmla="*/ 476347 w 1037961"/>
                <a:gd name="connsiteY50" fmla="*/ 211210 h 1042554"/>
                <a:gd name="connsiteX51" fmla="*/ 346518 w 1037961"/>
                <a:gd name="connsiteY51" fmla="*/ 348509 h 1042554"/>
                <a:gd name="connsiteX52" fmla="*/ 304379 w 1037961"/>
                <a:gd name="connsiteY52" fmla="*/ 350278 h 1042554"/>
                <a:gd name="connsiteX53" fmla="*/ 161378 w 1037961"/>
                <a:gd name="connsiteY53" fmla="*/ 216650 h 1042554"/>
                <a:gd name="connsiteX54" fmla="*/ 159281 w 1037961"/>
                <a:gd name="connsiteY54" fmla="*/ 177262 h 1042554"/>
                <a:gd name="connsiteX55" fmla="*/ 290419 w 1037961"/>
                <a:gd name="connsiteY55" fmla="*/ 41143 h 1042554"/>
                <a:gd name="connsiteX56" fmla="*/ 379467 w 1037961"/>
                <a:gd name="connsiteY56" fmla="*/ 224 h 1042554"/>
                <a:gd name="connsiteX57" fmla="*/ 432238 w 1037961"/>
                <a:gd name="connsiteY57" fmla="*/ 120 h 1042554"/>
                <a:gd name="connsiteX58" fmla="*/ 715094 w 1037961"/>
                <a:gd name="connsiteY58" fmla="*/ 68081 h 1042554"/>
                <a:gd name="connsiteX59" fmla="*/ 764115 w 1037961"/>
                <a:gd name="connsiteY59" fmla="*/ 115399 h 1042554"/>
                <a:gd name="connsiteX60" fmla="*/ 793934 w 1037961"/>
                <a:gd name="connsiteY60" fmla="*/ 215801 h 1042554"/>
                <a:gd name="connsiteX61" fmla="*/ 829782 w 1037961"/>
                <a:gd name="connsiteY61" fmla="*/ 234806 h 1042554"/>
                <a:gd name="connsiteX62" fmla="*/ 871332 w 1037961"/>
                <a:gd name="connsiteY62" fmla="*/ 222223 h 1042554"/>
                <a:gd name="connsiteX63" fmla="*/ 865303 w 1037961"/>
                <a:gd name="connsiteY63" fmla="*/ 240573 h 1042554"/>
                <a:gd name="connsiteX64" fmla="*/ 735017 w 1037961"/>
                <a:gd name="connsiteY64" fmla="*/ 382722 h 1042554"/>
                <a:gd name="connsiteX65" fmla="*/ 694974 w 1037961"/>
                <a:gd name="connsiteY65" fmla="*/ 395698 h 1042554"/>
                <a:gd name="connsiteX66" fmla="*/ 517894 w 1037961"/>
                <a:gd name="connsiteY66" fmla="*/ 348709 h 1042554"/>
                <a:gd name="connsiteX67" fmla="*/ 500199 w 1037961"/>
                <a:gd name="connsiteY67" fmla="*/ 337633 h 1042554"/>
                <a:gd name="connsiteX68" fmla="*/ 517108 w 1037961"/>
                <a:gd name="connsiteY68" fmla="*/ 326033 h 1042554"/>
                <a:gd name="connsiteX69" fmla="*/ 546796 w 1037961"/>
                <a:gd name="connsiteY69" fmla="*/ 260300 h 1042554"/>
                <a:gd name="connsiteX70" fmla="*/ 513831 w 1037961"/>
                <a:gd name="connsiteY70" fmla="*/ 143907 h 1042554"/>
                <a:gd name="connsiteX71" fmla="*/ 432238 w 1037961"/>
                <a:gd name="connsiteY71" fmla="*/ 120 h 104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037961" h="1042554">
                  <a:moveTo>
                    <a:pt x="466711" y="738588"/>
                  </a:moveTo>
                  <a:cubicBezTo>
                    <a:pt x="484209" y="738392"/>
                    <a:pt x="495481" y="741209"/>
                    <a:pt x="495415" y="763361"/>
                  </a:cubicBezTo>
                  <a:cubicBezTo>
                    <a:pt x="495219" y="829881"/>
                    <a:pt x="496726" y="896400"/>
                    <a:pt x="498102" y="962920"/>
                  </a:cubicBezTo>
                  <a:cubicBezTo>
                    <a:pt x="498431" y="980353"/>
                    <a:pt x="495415" y="993329"/>
                    <a:pt x="473985" y="993066"/>
                  </a:cubicBezTo>
                  <a:cubicBezTo>
                    <a:pt x="406351" y="992215"/>
                    <a:pt x="338455" y="995360"/>
                    <a:pt x="271215" y="990117"/>
                  </a:cubicBezTo>
                  <a:cubicBezTo>
                    <a:pt x="195520" y="984219"/>
                    <a:pt x="166291" y="945356"/>
                    <a:pt x="171338" y="870055"/>
                  </a:cubicBezTo>
                  <a:cubicBezTo>
                    <a:pt x="190671" y="779811"/>
                    <a:pt x="220752" y="739506"/>
                    <a:pt x="316173" y="739178"/>
                  </a:cubicBezTo>
                  <a:cubicBezTo>
                    <a:pt x="366374" y="738982"/>
                    <a:pt x="416509" y="739112"/>
                    <a:pt x="466711" y="738588"/>
                  </a:cubicBezTo>
                  <a:close/>
                  <a:moveTo>
                    <a:pt x="671776" y="654508"/>
                  </a:moveTo>
                  <a:cubicBezTo>
                    <a:pt x="681803" y="657719"/>
                    <a:pt x="676625" y="667615"/>
                    <a:pt x="676625" y="674431"/>
                  </a:cubicBezTo>
                  <a:cubicBezTo>
                    <a:pt x="676363" y="723321"/>
                    <a:pt x="676233" y="722535"/>
                    <a:pt x="727482" y="725550"/>
                  </a:cubicBezTo>
                  <a:cubicBezTo>
                    <a:pt x="767721" y="727909"/>
                    <a:pt x="807829" y="732431"/>
                    <a:pt x="848003" y="736166"/>
                  </a:cubicBezTo>
                  <a:cubicBezTo>
                    <a:pt x="904102" y="741344"/>
                    <a:pt x="958040" y="734200"/>
                    <a:pt x="1011321" y="711132"/>
                  </a:cubicBezTo>
                  <a:cubicBezTo>
                    <a:pt x="956597" y="791151"/>
                    <a:pt x="901874" y="871237"/>
                    <a:pt x="847086" y="951256"/>
                  </a:cubicBezTo>
                  <a:cubicBezTo>
                    <a:pt x="832274" y="972949"/>
                    <a:pt x="811893" y="982452"/>
                    <a:pt x="785416" y="980224"/>
                  </a:cubicBezTo>
                  <a:cubicBezTo>
                    <a:pt x="750616" y="977275"/>
                    <a:pt x="715619" y="976685"/>
                    <a:pt x="681017" y="972360"/>
                  </a:cubicBezTo>
                  <a:cubicBezTo>
                    <a:pt x="658275" y="969476"/>
                    <a:pt x="649232" y="975112"/>
                    <a:pt x="650476" y="999098"/>
                  </a:cubicBezTo>
                  <a:cubicBezTo>
                    <a:pt x="651263" y="1013451"/>
                    <a:pt x="653884" y="1029048"/>
                    <a:pt x="647462" y="1042418"/>
                  </a:cubicBezTo>
                  <a:cubicBezTo>
                    <a:pt x="635600" y="1043729"/>
                    <a:pt x="635010" y="1035275"/>
                    <a:pt x="632454" y="1030228"/>
                  </a:cubicBezTo>
                  <a:cubicBezTo>
                    <a:pt x="603421" y="972884"/>
                    <a:pt x="575175" y="915146"/>
                    <a:pt x="546012" y="857867"/>
                  </a:cubicBezTo>
                  <a:cubicBezTo>
                    <a:pt x="538343" y="842794"/>
                    <a:pt x="537360" y="830473"/>
                    <a:pt x="548174" y="815859"/>
                  </a:cubicBezTo>
                  <a:cubicBezTo>
                    <a:pt x="584482" y="766706"/>
                    <a:pt x="619412" y="716636"/>
                    <a:pt x="655129" y="667091"/>
                  </a:cubicBezTo>
                  <a:cubicBezTo>
                    <a:pt x="659323" y="661323"/>
                    <a:pt x="662534" y="651493"/>
                    <a:pt x="671776" y="654508"/>
                  </a:cubicBezTo>
                  <a:close/>
                  <a:moveTo>
                    <a:pt x="226651" y="434501"/>
                  </a:moveTo>
                  <a:cubicBezTo>
                    <a:pt x="240872" y="434304"/>
                    <a:pt x="251293" y="437582"/>
                    <a:pt x="258632" y="451409"/>
                  </a:cubicBezTo>
                  <a:cubicBezTo>
                    <a:pt x="288452" y="507050"/>
                    <a:pt x="319188" y="562232"/>
                    <a:pt x="349466" y="617610"/>
                  </a:cubicBezTo>
                  <a:cubicBezTo>
                    <a:pt x="353005" y="624033"/>
                    <a:pt x="359690" y="631504"/>
                    <a:pt x="351170" y="637730"/>
                  </a:cubicBezTo>
                  <a:cubicBezTo>
                    <a:pt x="345010" y="642252"/>
                    <a:pt x="339177" y="635240"/>
                    <a:pt x="333737" y="632159"/>
                  </a:cubicBezTo>
                  <a:cubicBezTo>
                    <a:pt x="290483" y="608107"/>
                    <a:pt x="290483" y="608042"/>
                    <a:pt x="265055" y="651886"/>
                  </a:cubicBezTo>
                  <a:cubicBezTo>
                    <a:pt x="242052" y="691405"/>
                    <a:pt x="218721" y="730726"/>
                    <a:pt x="196308" y="770573"/>
                  </a:cubicBezTo>
                  <a:cubicBezTo>
                    <a:pt x="146565" y="848233"/>
                    <a:pt x="159738" y="886507"/>
                    <a:pt x="159344" y="916588"/>
                  </a:cubicBezTo>
                  <a:cubicBezTo>
                    <a:pt x="146827" y="912263"/>
                    <a:pt x="144992" y="900532"/>
                    <a:pt x="140077" y="892012"/>
                  </a:cubicBezTo>
                  <a:cubicBezTo>
                    <a:pt x="97217" y="818742"/>
                    <a:pt x="55207" y="744882"/>
                    <a:pt x="12281" y="671612"/>
                  </a:cubicBezTo>
                  <a:cubicBezTo>
                    <a:pt x="-3644" y="644480"/>
                    <a:pt x="-4562" y="619117"/>
                    <a:pt x="12347" y="591986"/>
                  </a:cubicBezTo>
                  <a:cubicBezTo>
                    <a:pt x="30697" y="562429"/>
                    <a:pt x="46294" y="531102"/>
                    <a:pt x="64841" y="501676"/>
                  </a:cubicBezTo>
                  <a:cubicBezTo>
                    <a:pt x="75000" y="485620"/>
                    <a:pt x="72378" y="477493"/>
                    <a:pt x="55469" y="470088"/>
                  </a:cubicBezTo>
                  <a:cubicBezTo>
                    <a:pt x="40921" y="463730"/>
                    <a:pt x="27486" y="454817"/>
                    <a:pt x="15034" y="447871"/>
                  </a:cubicBezTo>
                  <a:cubicBezTo>
                    <a:pt x="15755" y="436205"/>
                    <a:pt x="21980" y="436991"/>
                    <a:pt x="27092" y="436926"/>
                  </a:cubicBezTo>
                  <a:cubicBezTo>
                    <a:pt x="93612" y="436074"/>
                    <a:pt x="160131" y="435550"/>
                    <a:pt x="226651" y="434501"/>
                  </a:cubicBezTo>
                  <a:close/>
                  <a:moveTo>
                    <a:pt x="927981" y="376112"/>
                  </a:moveTo>
                  <a:cubicBezTo>
                    <a:pt x="933871" y="377955"/>
                    <a:pt x="938475" y="383444"/>
                    <a:pt x="942899" y="393078"/>
                  </a:cubicBezTo>
                  <a:cubicBezTo>
                    <a:pt x="969244" y="450357"/>
                    <a:pt x="997818" y="506522"/>
                    <a:pt x="1023443" y="564128"/>
                  </a:cubicBezTo>
                  <a:cubicBezTo>
                    <a:pt x="1057456" y="640675"/>
                    <a:pt x="1031110" y="696447"/>
                    <a:pt x="950698" y="719712"/>
                  </a:cubicBezTo>
                  <a:cubicBezTo>
                    <a:pt x="875396" y="737669"/>
                    <a:pt x="814905" y="720695"/>
                    <a:pt x="798326" y="677245"/>
                  </a:cubicBezTo>
                  <a:cubicBezTo>
                    <a:pt x="775977" y="618589"/>
                    <a:pt x="744716" y="563276"/>
                    <a:pt x="716274" y="507046"/>
                  </a:cubicBezTo>
                  <a:cubicBezTo>
                    <a:pt x="706443" y="487647"/>
                    <a:pt x="707361" y="477161"/>
                    <a:pt x="729577" y="467069"/>
                  </a:cubicBezTo>
                  <a:cubicBezTo>
                    <a:pt x="788954" y="440068"/>
                    <a:pt x="847412" y="411035"/>
                    <a:pt x="905346" y="381019"/>
                  </a:cubicBezTo>
                  <a:cubicBezTo>
                    <a:pt x="914915" y="376071"/>
                    <a:pt x="922091" y="374269"/>
                    <a:pt x="927981" y="376112"/>
                  </a:cubicBezTo>
                  <a:close/>
                  <a:moveTo>
                    <a:pt x="379467" y="224"/>
                  </a:moveTo>
                  <a:cubicBezTo>
                    <a:pt x="408566" y="2394"/>
                    <a:pt x="436534" y="20302"/>
                    <a:pt x="461732" y="53726"/>
                  </a:cubicBezTo>
                  <a:cubicBezTo>
                    <a:pt x="505379" y="117624"/>
                    <a:pt x="511081" y="180211"/>
                    <a:pt x="476347" y="211210"/>
                  </a:cubicBezTo>
                  <a:cubicBezTo>
                    <a:pt x="429488" y="252957"/>
                    <a:pt x="388921" y="301847"/>
                    <a:pt x="346518" y="348509"/>
                  </a:cubicBezTo>
                  <a:cubicBezTo>
                    <a:pt x="331904" y="364631"/>
                    <a:pt x="321746" y="367449"/>
                    <a:pt x="304379" y="350278"/>
                  </a:cubicBezTo>
                  <a:cubicBezTo>
                    <a:pt x="257979" y="304469"/>
                    <a:pt x="210072" y="260100"/>
                    <a:pt x="161378" y="216650"/>
                  </a:cubicBezTo>
                  <a:cubicBezTo>
                    <a:pt x="145322" y="202297"/>
                    <a:pt x="144404" y="192401"/>
                    <a:pt x="159281" y="177262"/>
                  </a:cubicBezTo>
                  <a:cubicBezTo>
                    <a:pt x="203387" y="132304"/>
                    <a:pt x="245789" y="85511"/>
                    <a:pt x="290419" y="41143"/>
                  </a:cubicBezTo>
                  <a:cubicBezTo>
                    <a:pt x="320140" y="11619"/>
                    <a:pt x="350369" y="-1947"/>
                    <a:pt x="379467" y="224"/>
                  </a:cubicBezTo>
                  <a:close/>
                  <a:moveTo>
                    <a:pt x="432238" y="120"/>
                  </a:moveTo>
                  <a:cubicBezTo>
                    <a:pt x="526545" y="22795"/>
                    <a:pt x="620852" y="45406"/>
                    <a:pt x="715094" y="68081"/>
                  </a:cubicBezTo>
                  <a:cubicBezTo>
                    <a:pt x="740653" y="74242"/>
                    <a:pt x="756775" y="89839"/>
                    <a:pt x="764115" y="115399"/>
                  </a:cubicBezTo>
                  <a:cubicBezTo>
                    <a:pt x="773749" y="148954"/>
                    <a:pt x="785676" y="181919"/>
                    <a:pt x="793934" y="215801"/>
                  </a:cubicBezTo>
                  <a:cubicBezTo>
                    <a:pt x="799373" y="238083"/>
                    <a:pt x="807828" y="244571"/>
                    <a:pt x="829782" y="234806"/>
                  </a:cubicBezTo>
                  <a:cubicBezTo>
                    <a:pt x="842889" y="228973"/>
                    <a:pt x="856586" y="220912"/>
                    <a:pt x="871332" y="222223"/>
                  </a:cubicBezTo>
                  <a:cubicBezTo>
                    <a:pt x="876772" y="232840"/>
                    <a:pt x="869104" y="236444"/>
                    <a:pt x="865303" y="240573"/>
                  </a:cubicBezTo>
                  <a:cubicBezTo>
                    <a:pt x="822049" y="288088"/>
                    <a:pt x="778139" y="335077"/>
                    <a:pt x="735017" y="382722"/>
                  </a:cubicBezTo>
                  <a:cubicBezTo>
                    <a:pt x="723679" y="395239"/>
                    <a:pt x="712538" y="400548"/>
                    <a:pt x="694974" y="395698"/>
                  </a:cubicBezTo>
                  <a:cubicBezTo>
                    <a:pt x="636122" y="379315"/>
                    <a:pt x="576877" y="364438"/>
                    <a:pt x="517894" y="348709"/>
                  </a:cubicBezTo>
                  <a:cubicBezTo>
                    <a:pt x="511013" y="346874"/>
                    <a:pt x="500723" y="347332"/>
                    <a:pt x="500199" y="337633"/>
                  </a:cubicBezTo>
                  <a:cubicBezTo>
                    <a:pt x="499610" y="327147"/>
                    <a:pt x="510751" y="328392"/>
                    <a:pt x="517108" y="326033"/>
                  </a:cubicBezTo>
                  <a:cubicBezTo>
                    <a:pt x="562918" y="308863"/>
                    <a:pt x="562197" y="309255"/>
                    <a:pt x="546796" y="260300"/>
                  </a:cubicBezTo>
                  <a:cubicBezTo>
                    <a:pt x="534671" y="221830"/>
                    <a:pt x="524645" y="182770"/>
                    <a:pt x="513831" y="143907"/>
                  </a:cubicBezTo>
                  <a:cubicBezTo>
                    <a:pt x="498626" y="89512"/>
                    <a:pt x="472674" y="41670"/>
                    <a:pt x="432238" y="12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7B9AED8-DC97-4C9B-A271-F7207EED288D}"/>
              </a:ext>
            </a:extLst>
          </p:cNvPr>
          <p:cNvGrpSpPr/>
          <p:nvPr/>
        </p:nvGrpSpPr>
        <p:grpSpPr>
          <a:xfrm>
            <a:off x="7940191" y="4674833"/>
            <a:ext cx="4261131" cy="2295465"/>
            <a:chOff x="5703591" y="1416628"/>
            <a:chExt cx="5863294" cy="3158548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A1D9190-96FF-45F5-8A30-ED966D414417}"/>
                </a:ext>
              </a:extLst>
            </p:cNvPr>
            <p:cNvGrpSpPr/>
            <p:nvPr/>
          </p:nvGrpSpPr>
          <p:grpSpPr>
            <a:xfrm rot="20457758">
              <a:off x="7674718" y="2012076"/>
              <a:ext cx="715783" cy="1593476"/>
              <a:chOff x="5300009" y="4076497"/>
              <a:chExt cx="756533" cy="1684191"/>
            </a:xfrm>
          </p:grpSpPr>
          <p:sp>
            <p:nvSpPr>
              <p:cNvPr id="133" name="Circle: Hollow 132">
                <a:extLst>
                  <a:ext uri="{FF2B5EF4-FFF2-40B4-BE49-F238E27FC236}">
                    <a16:creationId xmlns:a16="http://schemas.microsoft.com/office/drawing/2014/main" id="{84E55554-FEAF-46C4-8636-E1A20D3D5140}"/>
                  </a:ext>
                </a:extLst>
              </p:cNvPr>
              <p:cNvSpPr/>
              <p:nvPr/>
            </p:nvSpPr>
            <p:spPr>
              <a:xfrm rot="18000000">
                <a:off x="5533302" y="4076498"/>
                <a:ext cx="484302" cy="484300"/>
              </a:xfrm>
              <a:prstGeom prst="donut">
                <a:avLst>
                  <a:gd name="adj" fmla="val 150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scene3d>
                <a:camera prst="isometricOffAxis1Top">
                  <a:rot lat="20561058" lon="19595284" rev="2221325"/>
                </a:camera>
                <a:lightRig rig="threePt" dir="t"/>
              </a:scene3d>
              <a:sp3d extrusionH="76200"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37A34C5-1DAD-48CA-9E48-CF23A85E010C}"/>
                  </a:ext>
                </a:extLst>
              </p:cNvPr>
              <p:cNvGrpSpPr/>
              <p:nvPr/>
            </p:nvGrpSpPr>
            <p:grpSpPr>
              <a:xfrm rot="18000000">
                <a:off x="4981037" y="4685182"/>
                <a:ext cx="1394478" cy="756533"/>
                <a:chOff x="6104811" y="2933651"/>
                <a:chExt cx="2771179" cy="1503421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06A0E3A3-0130-4BEA-8038-BB046FF1E28D}"/>
                    </a:ext>
                  </a:extLst>
                </p:cNvPr>
                <p:cNvSpPr/>
                <p:nvPr/>
              </p:nvSpPr>
              <p:spPr>
                <a:xfrm rot="3782544">
                  <a:off x="6896284" y="2457367"/>
                  <a:ext cx="1206591" cy="2752820"/>
                </a:xfrm>
                <a:custGeom>
                  <a:avLst/>
                  <a:gdLst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803376 w 1206591"/>
                    <a:gd name="connsiteY4" fmla="*/ 156473 h 2752820"/>
                    <a:gd name="connsiteX5" fmla="*/ 703894 w 1206591"/>
                    <a:gd name="connsiteY5" fmla="*/ 201995 h 2752820"/>
                    <a:gd name="connsiteX6" fmla="*/ 665356 w 1206591"/>
                    <a:gd name="connsiteY6" fmla="*/ 176012 h 2752820"/>
                    <a:gd name="connsiteX7" fmla="*/ 603296 w 1206591"/>
                    <a:gd name="connsiteY7" fmla="*/ 163483 h 2752820"/>
                    <a:gd name="connsiteX8" fmla="*/ 443859 w 1206591"/>
                    <a:gd name="connsiteY8" fmla="*/ 322919 h 2752820"/>
                    <a:gd name="connsiteX9" fmla="*/ 603296 w 1206591"/>
                    <a:gd name="connsiteY9" fmla="*/ 482356 h 2752820"/>
                    <a:gd name="connsiteX10" fmla="*/ 762733 w 1206591"/>
                    <a:gd name="connsiteY10" fmla="*/ 322919 h 2752820"/>
                    <a:gd name="connsiteX11" fmla="*/ 753492 w 1206591"/>
                    <a:gd name="connsiteY11" fmla="*/ 277148 h 2752820"/>
                    <a:gd name="connsiteX12" fmla="*/ 785562 w 1206591"/>
                    <a:gd name="connsiteY12" fmla="*/ 266006 h 2752820"/>
                    <a:gd name="connsiteX13" fmla="*/ 963332 w 1206591"/>
                    <a:gd name="connsiteY13" fmla="*/ 139490 h 2752820"/>
                    <a:gd name="connsiteX14" fmla="*/ 972122 w 1206591"/>
                    <a:gd name="connsiteY14" fmla="*/ 129039 h 2752820"/>
                    <a:gd name="connsiteX15" fmla="*/ 1029890 w 1206591"/>
                    <a:gd name="connsiteY15" fmla="*/ 176701 h 2752820"/>
                    <a:gd name="connsiteX16" fmla="*/ 1206591 w 1206591"/>
                    <a:gd name="connsiteY16" fmla="*/ 603295 h 2752820"/>
                    <a:gd name="connsiteX17" fmla="*/ 940604 w 1206591"/>
                    <a:gd name="connsiteY17" fmla="*/ 1103558 h 2752820"/>
                    <a:gd name="connsiteX18" fmla="*/ 857670 w 1206591"/>
                    <a:gd name="connsiteY18" fmla="*/ 1148573 h 2752820"/>
                    <a:gd name="connsiteX19" fmla="*/ 857670 w 1206591"/>
                    <a:gd name="connsiteY19" fmla="*/ 2588272 h 2752820"/>
                    <a:gd name="connsiteX20" fmla="*/ 858547 w 1206591"/>
                    <a:gd name="connsiteY20" fmla="*/ 2599022 h 2752820"/>
                    <a:gd name="connsiteX21" fmla="*/ 853940 w 1206591"/>
                    <a:gd name="connsiteY21" fmla="*/ 2605603 h 2752820"/>
                    <a:gd name="connsiteX22" fmla="*/ 792294 w 1206591"/>
                    <a:gd name="connsiteY22" fmla="*/ 2666372 h 2752820"/>
                    <a:gd name="connsiteX23" fmla="*/ 755438 w 1206591"/>
                    <a:gd name="connsiteY23" fmla="*/ 2700595 h 2752820"/>
                    <a:gd name="connsiteX24" fmla="*/ 754564 w 1206591"/>
                    <a:gd name="connsiteY24" fmla="*/ 2698017 h 2752820"/>
                    <a:gd name="connsiteX25" fmla="*/ 754561 w 1206591"/>
                    <a:gd name="connsiteY25" fmla="*/ 2698182 h 2752820"/>
                    <a:gd name="connsiteX26" fmla="*/ 753684 w 1206591"/>
                    <a:gd name="connsiteY26" fmla="*/ 2702350 h 2752820"/>
                    <a:gd name="connsiteX27" fmla="*/ 710465 w 1206591"/>
                    <a:gd name="connsiteY27" fmla="*/ 2745349 h 2752820"/>
                    <a:gd name="connsiteX28" fmla="*/ 691819 w 1206591"/>
                    <a:gd name="connsiteY28" fmla="*/ 2752808 h 2752820"/>
                    <a:gd name="connsiteX29" fmla="*/ 657156 w 1206591"/>
                    <a:gd name="connsiteY29" fmla="*/ 2751930 h 2752820"/>
                    <a:gd name="connsiteX30" fmla="*/ 657149 w 1206591"/>
                    <a:gd name="connsiteY30" fmla="*/ 2747739 h 2752820"/>
                    <a:gd name="connsiteX31" fmla="*/ 655130 w 1206591"/>
                    <a:gd name="connsiteY31" fmla="*/ 2750014 h 2752820"/>
                    <a:gd name="connsiteX32" fmla="*/ 650136 w 1206591"/>
                    <a:gd name="connsiteY32" fmla="*/ 2750394 h 2752820"/>
                    <a:gd name="connsiteX33" fmla="*/ 636754 w 1206591"/>
                    <a:gd name="connsiteY33" fmla="*/ 2739645 h 2752820"/>
                    <a:gd name="connsiteX34" fmla="*/ 464979 w 1206591"/>
                    <a:gd name="connsiteY34" fmla="*/ 2536499 h 2752820"/>
                    <a:gd name="connsiteX35" fmla="*/ 466076 w 1206591"/>
                    <a:gd name="connsiteY35" fmla="*/ 2504909 h 2752820"/>
                    <a:gd name="connsiteX36" fmla="*/ 512365 w 1206591"/>
                    <a:gd name="connsiteY36" fmla="*/ 2450064 h 2752820"/>
                    <a:gd name="connsiteX37" fmla="*/ 513461 w 1206591"/>
                    <a:gd name="connsiteY37" fmla="*/ 2414304 h 2752820"/>
                    <a:gd name="connsiteX38" fmla="*/ 542639 w 1206591"/>
                    <a:gd name="connsiteY38" fmla="*/ 2356607 h 2752820"/>
                    <a:gd name="connsiteX39" fmla="*/ 640702 w 1206591"/>
                    <a:gd name="connsiteY39" fmla="*/ 2281579 h 2752820"/>
                    <a:gd name="connsiteX40" fmla="*/ 657156 w 1206591"/>
                    <a:gd name="connsiteY40" fmla="*/ 2261176 h 2752820"/>
                    <a:gd name="connsiteX41" fmla="*/ 659999 w 1206591"/>
                    <a:gd name="connsiteY41" fmla="*/ 2263633 h 2752820"/>
                    <a:gd name="connsiteX42" fmla="*/ 660008 w 1206591"/>
                    <a:gd name="connsiteY42" fmla="*/ 2261397 h 2752820"/>
                    <a:gd name="connsiteX43" fmla="*/ 661105 w 1206591"/>
                    <a:gd name="connsiteY43" fmla="*/ 2256131 h 2752820"/>
                    <a:gd name="connsiteX44" fmla="*/ 679094 w 1206591"/>
                    <a:gd name="connsiteY44" fmla="*/ 2199970 h 2752820"/>
                    <a:gd name="connsiteX45" fmla="*/ 680850 w 1206591"/>
                    <a:gd name="connsiteY45" fmla="*/ 2198873 h 2752820"/>
                    <a:gd name="connsiteX46" fmla="*/ 678655 w 1206591"/>
                    <a:gd name="connsiteY46" fmla="*/ 2173205 h 2752820"/>
                    <a:gd name="connsiteX47" fmla="*/ 663080 w 1206591"/>
                    <a:gd name="connsiteY47" fmla="*/ 2157849 h 2752820"/>
                    <a:gd name="connsiteX48" fmla="*/ 663299 w 1206591"/>
                    <a:gd name="connsiteY48" fmla="*/ 2156313 h 2752820"/>
                    <a:gd name="connsiteX49" fmla="*/ 663807 w 1206591"/>
                    <a:gd name="connsiteY49" fmla="*/ 2151829 h 2752820"/>
                    <a:gd name="connsiteX50" fmla="*/ 661325 w 1206591"/>
                    <a:gd name="connsiteY50" fmla="*/ 2155874 h 2752820"/>
                    <a:gd name="connsiteX51" fmla="*/ 582567 w 1206591"/>
                    <a:gd name="connsiteY51" fmla="*/ 2089402 h 2752820"/>
                    <a:gd name="connsiteX52" fmla="*/ 580320 w 1206591"/>
                    <a:gd name="connsiteY52" fmla="*/ 2084265 h 2752820"/>
                    <a:gd name="connsiteX53" fmla="*/ 577741 w 1206591"/>
                    <a:gd name="connsiteY53" fmla="*/ 2085892 h 2752820"/>
                    <a:gd name="connsiteX54" fmla="*/ 573792 w 1206591"/>
                    <a:gd name="connsiteY54" fmla="*/ 2083259 h 2752820"/>
                    <a:gd name="connsiteX55" fmla="*/ 559971 w 1206591"/>
                    <a:gd name="connsiteY55" fmla="*/ 2070316 h 2752820"/>
                    <a:gd name="connsiteX56" fmla="*/ 575766 w 1206591"/>
                    <a:gd name="connsiteY56" fmla="*/ 2039603 h 2752820"/>
                    <a:gd name="connsiteX57" fmla="*/ 581909 w 1206591"/>
                    <a:gd name="connsiteY57" fmla="*/ 2023588 h 2752820"/>
                    <a:gd name="connsiteX58" fmla="*/ 575985 w 1206591"/>
                    <a:gd name="connsiteY58" fmla="*/ 1975544 h 2752820"/>
                    <a:gd name="connsiteX59" fmla="*/ 527502 w 1206591"/>
                    <a:gd name="connsiteY59" fmla="*/ 1912143 h 2752820"/>
                    <a:gd name="connsiteX60" fmla="*/ 527502 w 1206591"/>
                    <a:gd name="connsiteY60" fmla="*/ 1883623 h 2752820"/>
                    <a:gd name="connsiteX61" fmla="*/ 562164 w 1206591"/>
                    <a:gd name="connsiteY61" fmla="*/ 1814738 h 2752820"/>
                    <a:gd name="connsiteX62" fmla="*/ 543736 w 1206591"/>
                    <a:gd name="connsiteY62" fmla="*/ 1755725 h 2752820"/>
                    <a:gd name="connsiteX63" fmla="*/ 532109 w 1206591"/>
                    <a:gd name="connsiteY63" fmla="*/ 1738613 h 2752820"/>
                    <a:gd name="connsiteX64" fmla="*/ 534084 w 1206591"/>
                    <a:gd name="connsiteY64" fmla="*/ 1736639 h 2752820"/>
                    <a:gd name="connsiteX65" fmla="*/ 534303 w 1206591"/>
                    <a:gd name="connsiteY65" fmla="*/ 1736200 h 2752820"/>
                    <a:gd name="connsiteX66" fmla="*/ 532109 w 1206591"/>
                    <a:gd name="connsiteY66" fmla="*/ 1735103 h 2752820"/>
                    <a:gd name="connsiteX67" fmla="*/ 501616 w 1206591"/>
                    <a:gd name="connsiteY67" fmla="*/ 1709874 h 2752820"/>
                    <a:gd name="connsiteX68" fmla="*/ 497008 w 1206591"/>
                    <a:gd name="connsiteY68" fmla="*/ 1687937 h 2752820"/>
                    <a:gd name="connsiteX69" fmla="*/ 531808 w 1206591"/>
                    <a:gd name="connsiteY69" fmla="*/ 1626564 h 2752820"/>
                    <a:gd name="connsiteX70" fmla="*/ 531822 w 1206591"/>
                    <a:gd name="connsiteY70" fmla="*/ 1627420 h 2752820"/>
                    <a:gd name="connsiteX71" fmla="*/ 532461 w 1206591"/>
                    <a:gd name="connsiteY71" fmla="*/ 1563126 h 2752820"/>
                    <a:gd name="connsiteX72" fmla="*/ 473315 w 1206591"/>
                    <a:gd name="connsiteY72" fmla="*/ 1495321 h 2752820"/>
                    <a:gd name="connsiteX73" fmla="*/ 471341 w 1206591"/>
                    <a:gd name="connsiteY73" fmla="*/ 1476454 h 2752820"/>
                    <a:gd name="connsiteX74" fmla="*/ 495253 w 1206591"/>
                    <a:gd name="connsiteY74" fmla="*/ 1441134 h 2752820"/>
                    <a:gd name="connsiteX75" fmla="*/ 463662 w 1206591"/>
                    <a:gd name="connsiteY75" fmla="*/ 1350750 h 2752820"/>
                    <a:gd name="connsiteX76" fmla="*/ 449841 w 1206591"/>
                    <a:gd name="connsiteY76" fmla="*/ 1348117 h 2752820"/>
                    <a:gd name="connsiteX77" fmla="*/ 437556 w 1206591"/>
                    <a:gd name="connsiteY77" fmla="*/ 1335173 h 2752820"/>
                    <a:gd name="connsiteX78" fmla="*/ 438214 w 1206591"/>
                    <a:gd name="connsiteY78" fmla="*/ 1311042 h 2752820"/>
                    <a:gd name="connsiteX79" fmla="*/ 422638 w 1206591"/>
                    <a:gd name="connsiteY79" fmla="*/ 1304021 h 2752820"/>
                    <a:gd name="connsiteX80" fmla="*/ 406404 w 1206591"/>
                    <a:gd name="connsiteY80" fmla="*/ 1304021 h 2752820"/>
                    <a:gd name="connsiteX81" fmla="*/ 348049 w 1206591"/>
                    <a:gd name="connsiteY81" fmla="*/ 1311041 h 2752820"/>
                    <a:gd name="connsiteX82" fmla="*/ 334447 w 1206591"/>
                    <a:gd name="connsiteY82" fmla="*/ 1296343 h 2752820"/>
                    <a:gd name="connsiteX83" fmla="*/ 338177 w 1206591"/>
                    <a:gd name="connsiteY83" fmla="*/ 1192356 h 2752820"/>
                    <a:gd name="connsiteX84" fmla="*/ 339472 w 1206591"/>
                    <a:gd name="connsiteY84" fmla="*/ 1143444 h 2752820"/>
                    <a:gd name="connsiteX85" fmla="*/ 265987 w 1206591"/>
                    <a:gd name="connsiteY85" fmla="*/ 1103558 h 2752820"/>
                    <a:gd name="connsiteX86" fmla="*/ 0 w 1206591"/>
                    <a:gd name="connsiteY86" fmla="*/ 603296 h 2752820"/>
                    <a:gd name="connsiteX87" fmla="*/ 47410 w 1206591"/>
                    <a:gd name="connsiteY87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803376 w 1206591"/>
                    <a:gd name="connsiteY4" fmla="*/ 156473 h 2752820"/>
                    <a:gd name="connsiteX5" fmla="*/ 665356 w 1206591"/>
                    <a:gd name="connsiteY5" fmla="*/ 176012 h 2752820"/>
                    <a:gd name="connsiteX6" fmla="*/ 603296 w 1206591"/>
                    <a:gd name="connsiteY6" fmla="*/ 163483 h 2752820"/>
                    <a:gd name="connsiteX7" fmla="*/ 443859 w 1206591"/>
                    <a:gd name="connsiteY7" fmla="*/ 322919 h 2752820"/>
                    <a:gd name="connsiteX8" fmla="*/ 603296 w 1206591"/>
                    <a:gd name="connsiteY8" fmla="*/ 482356 h 2752820"/>
                    <a:gd name="connsiteX9" fmla="*/ 762733 w 1206591"/>
                    <a:gd name="connsiteY9" fmla="*/ 322919 h 2752820"/>
                    <a:gd name="connsiteX10" fmla="*/ 753492 w 1206591"/>
                    <a:gd name="connsiteY10" fmla="*/ 277148 h 2752820"/>
                    <a:gd name="connsiteX11" fmla="*/ 785562 w 1206591"/>
                    <a:gd name="connsiteY11" fmla="*/ 266006 h 2752820"/>
                    <a:gd name="connsiteX12" fmla="*/ 963332 w 1206591"/>
                    <a:gd name="connsiteY12" fmla="*/ 139490 h 2752820"/>
                    <a:gd name="connsiteX13" fmla="*/ 972122 w 1206591"/>
                    <a:gd name="connsiteY13" fmla="*/ 129039 h 2752820"/>
                    <a:gd name="connsiteX14" fmla="*/ 1029890 w 1206591"/>
                    <a:gd name="connsiteY14" fmla="*/ 176701 h 2752820"/>
                    <a:gd name="connsiteX15" fmla="*/ 1206591 w 1206591"/>
                    <a:gd name="connsiteY15" fmla="*/ 603295 h 2752820"/>
                    <a:gd name="connsiteX16" fmla="*/ 940604 w 1206591"/>
                    <a:gd name="connsiteY16" fmla="*/ 1103558 h 2752820"/>
                    <a:gd name="connsiteX17" fmla="*/ 857670 w 1206591"/>
                    <a:gd name="connsiteY17" fmla="*/ 1148573 h 2752820"/>
                    <a:gd name="connsiteX18" fmla="*/ 857670 w 1206591"/>
                    <a:gd name="connsiteY18" fmla="*/ 2588272 h 2752820"/>
                    <a:gd name="connsiteX19" fmla="*/ 858547 w 1206591"/>
                    <a:gd name="connsiteY19" fmla="*/ 2599022 h 2752820"/>
                    <a:gd name="connsiteX20" fmla="*/ 853940 w 1206591"/>
                    <a:gd name="connsiteY20" fmla="*/ 2605603 h 2752820"/>
                    <a:gd name="connsiteX21" fmla="*/ 792294 w 1206591"/>
                    <a:gd name="connsiteY21" fmla="*/ 2666372 h 2752820"/>
                    <a:gd name="connsiteX22" fmla="*/ 755438 w 1206591"/>
                    <a:gd name="connsiteY22" fmla="*/ 2700595 h 2752820"/>
                    <a:gd name="connsiteX23" fmla="*/ 754564 w 1206591"/>
                    <a:gd name="connsiteY23" fmla="*/ 2698017 h 2752820"/>
                    <a:gd name="connsiteX24" fmla="*/ 754561 w 1206591"/>
                    <a:gd name="connsiteY24" fmla="*/ 2698182 h 2752820"/>
                    <a:gd name="connsiteX25" fmla="*/ 753684 w 1206591"/>
                    <a:gd name="connsiteY25" fmla="*/ 2702350 h 2752820"/>
                    <a:gd name="connsiteX26" fmla="*/ 710465 w 1206591"/>
                    <a:gd name="connsiteY26" fmla="*/ 2745349 h 2752820"/>
                    <a:gd name="connsiteX27" fmla="*/ 691819 w 1206591"/>
                    <a:gd name="connsiteY27" fmla="*/ 2752808 h 2752820"/>
                    <a:gd name="connsiteX28" fmla="*/ 657156 w 1206591"/>
                    <a:gd name="connsiteY28" fmla="*/ 2751930 h 2752820"/>
                    <a:gd name="connsiteX29" fmla="*/ 657149 w 1206591"/>
                    <a:gd name="connsiteY29" fmla="*/ 2747739 h 2752820"/>
                    <a:gd name="connsiteX30" fmla="*/ 655130 w 1206591"/>
                    <a:gd name="connsiteY30" fmla="*/ 2750014 h 2752820"/>
                    <a:gd name="connsiteX31" fmla="*/ 650136 w 1206591"/>
                    <a:gd name="connsiteY31" fmla="*/ 2750394 h 2752820"/>
                    <a:gd name="connsiteX32" fmla="*/ 636754 w 1206591"/>
                    <a:gd name="connsiteY32" fmla="*/ 2739645 h 2752820"/>
                    <a:gd name="connsiteX33" fmla="*/ 464979 w 1206591"/>
                    <a:gd name="connsiteY33" fmla="*/ 2536499 h 2752820"/>
                    <a:gd name="connsiteX34" fmla="*/ 466076 w 1206591"/>
                    <a:gd name="connsiteY34" fmla="*/ 2504909 h 2752820"/>
                    <a:gd name="connsiteX35" fmla="*/ 512365 w 1206591"/>
                    <a:gd name="connsiteY35" fmla="*/ 2450064 h 2752820"/>
                    <a:gd name="connsiteX36" fmla="*/ 513461 w 1206591"/>
                    <a:gd name="connsiteY36" fmla="*/ 2414304 h 2752820"/>
                    <a:gd name="connsiteX37" fmla="*/ 542639 w 1206591"/>
                    <a:gd name="connsiteY37" fmla="*/ 2356607 h 2752820"/>
                    <a:gd name="connsiteX38" fmla="*/ 640702 w 1206591"/>
                    <a:gd name="connsiteY38" fmla="*/ 2281579 h 2752820"/>
                    <a:gd name="connsiteX39" fmla="*/ 657156 w 1206591"/>
                    <a:gd name="connsiteY39" fmla="*/ 2261176 h 2752820"/>
                    <a:gd name="connsiteX40" fmla="*/ 659999 w 1206591"/>
                    <a:gd name="connsiteY40" fmla="*/ 2263633 h 2752820"/>
                    <a:gd name="connsiteX41" fmla="*/ 660008 w 1206591"/>
                    <a:gd name="connsiteY41" fmla="*/ 2261397 h 2752820"/>
                    <a:gd name="connsiteX42" fmla="*/ 661105 w 1206591"/>
                    <a:gd name="connsiteY42" fmla="*/ 2256131 h 2752820"/>
                    <a:gd name="connsiteX43" fmla="*/ 679094 w 1206591"/>
                    <a:gd name="connsiteY43" fmla="*/ 2199970 h 2752820"/>
                    <a:gd name="connsiteX44" fmla="*/ 680850 w 1206591"/>
                    <a:gd name="connsiteY44" fmla="*/ 2198873 h 2752820"/>
                    <a:gd name="connsiteX45" fmla="*/ 678655 w 1206591"/>
                    <a:gd name="connsiteY45" fmla="*/ 2173205 h 2752820"/>
                    <a:gd name="connsiteX46" fmla="*/ 663080 w 1206591"/>
                    <a:gd name="connsiteY46" fmla="*/ 2157849 h 2752820"/>
                    <a:gd name="connsiteX47" fmla="*/ 663299 w 1206591"/>
                    <a:gd name="connsiteY47" fmla="*/ 2156313 h 2752820"/>
                    <a:gd name="connsiteX48" fmla="*/ 663807 w 1206591"/>
                    <a:gd name="connsiteY48" fmla="*/ 2151829 h 2752820"/>
                    <a:gd name="connsiteX49" fmla="*/ 661325 w 1206591"/>
                    <a:gd name="connsiteY49" fmla="*/ 2155874 h 2752820"/>
                    <a:gd name="connsiteX50" fmla="*/ 582567 w 1206591"/>
                    <a:gd name="connsiteY50" fmla="*/ 2089402 h 2752820"/>
                    <a:gd name="connsiteX51" fmla="*/ 580320 w 1206591"/>
                    <a:gd name="connsiteY51" fmla="*/ 2084265 h 2752820"/>
                    <a:gd name="connsiteX52" fmla="*/ 577741 w 1206591"/>
                    <a:gd name="connsiteY52" fmla="*/ 2085892 h 2752820"/>
                    <a:gd name="connsiteX53" fmla="*/ 573792 w 1206591"/>
                    <a:gd name="connsiteY53" fmla="*/ 2083259 h 2752820"/>
                    <a:gd name="connsiteX54" fmla="*/ 559971 w 1206591"/>
                    <a:gd name="connsiteY54" fmla="*/ 2070316 h 2752820"/>
                    <a:gd name="connsiteX55" fmla="*/ 575766 w 1206591"/>
                    <a:gd name="connsiteY55" fmla="*/ 2039603 h 2752820"/>
                    <a:gd name="connsiteX56" fmla="*/ 581909 w 1206591"/>
                    <a:gd name="connsiteY56" fmla="*/ 2023588 h 2752820"/>
                    <a:gd name="connsiteX57" fmla="*/ 575985 w 1206591"/>
                    <a:gd name="connsiteY57" fmla="*/ 1975544 h 2752820"/>
                    <a:gd name="connsiteX58" fmla="*/ 527502 w 1206591"/>
                    <a:gd name="connsiteY58" fmla="*/ 1912143 h 2752820"/>
                    <a:gd name="connsiteX59" fmla="*/ 527502 w 1206591"/>
                    <a:gd name="connsiteY59" fmla="*/ 1883623 h 2752820"/>
                    <a:gd name="connsiteX60" fmla="*/ 562164 w 1206591"/>
                    <a:gd name="connsiteY60" fmla="*/ 1814738 h 2752820"/>
                    <a:gd name="connsiteX61" fmla="*/ 543736 w 1206591"/>
                    <a:gd name="connsiteY61" fmla="*/ 1755725 h 2752820"/>
                    <a:gd name="connsiteX62" fmla="*/ 532109 w 1206591"/>
                    <a:gd name="connsiteY62" fmla="*/ 1738613 h 2752820"/>
                    <a:gd name="connsiteX63" fmla="*/ 534084 w 1206591"/>
                    <a:gd name="connsiteY63" fmla="*/ 1736639 h 2752820"/>
                    <a:gd name="connsiteX64" fmla="*/ 534303 w 1206591"/>
                    <a:gd name="connsiteY64" fmla="*/ 1736200 h 2752820"/>
                    <a:gd name="connsiteX65" fmla="*/ 532109 w 1206591"/>
                    <a:gd name="connsiteY65" fmla="*/ 1735103 h 2752820"/>
                    <a:gd name="connsiteX66" fmla="*/ 501616 w 1206591"/>
                    <a:gd name="connsiteY66" fmla="*/ 1709874 h 2752820"/>
                    <a:gd name="connsiteX67" fmla="*/ 497008 w 1206591"/>
                    <a:gd name="connsiteY67" fmla="*/ 1687937 h 2752820"/>
                    <a:gd name="connsiteX68" fmla="*/ 531808 w 1206591"/>
                    <a:gd name="connsiteY68" fmla="*/ 1626564 h 2752820"/>
                    <a:gd name="connsiteX69" fmla="*/ 531822 w 1206591"/>
                    <a:gd name="connsiteY69" fmla="*/ 1627420 h 2752820"/>
                    <a:gd name="connsiteX70" fmla="*/ 532461 w 1206591"/>
                    <a:gd name="connsiteY70" fmla="*/ 1563126 h 2752820"/>
                    <a:gd name="connsiteX71" fmla="*/ 473315 w 1206591"/>
                    <a:gd name="connsiteY71" fmla="*/ 1495321 h 2752820"/>
                    <a:gd name="connsiteX72" fmla="*/ 471341 w 1206591"/>
                    <a:gd name="connsiteY72" fmla="*/ 1476454 h 2752820"/>
                    <a:gd name="connsiteX73" fmla="*/ 495253 w 1206591"/>
                    <a:gd name="connsiteY73" fmla="*/ 1441134 h 2752820"/>
                    <a:gd name="connsiteX74" fmla="*/ 463662 w 1206591"/>
                    <a:gd name="connsiteY74" fmla="*/ 1350750 h 2752820"/>
                    <a:gd name="connsiteX75" fmla="*/ 449841 w 1206591"/>
                    <a:gd name="connsiteY75" fmla="*/ 1348117 h 2752820"/>
                    <a:gd name="connsiteX76" fmla="*/ 437556 w 1206591"/>
                    <a:gd name="connsiteY76" fmla="*/ 1335173 h 2752820"/>
                    <a:gd name="connsiteX77" fmla="*/ 438214 w 1206591"/>
                    <a:gd name="connsiteY77" fmla="*/ 1311042 h 2752820"/>
                    <a:gd name="connsiteX78" fmla="*/ 422638 w 1206591"/>
                    <a:gd name="connsiteY78" fmla="*/ 1304021 h 2752820"/>
                    <a:gd name="connsiteX79" fmla="*/ 406404 w 1206591"/>
                    <a:gd name="connsiteY79" fmla="*/ 1304021 h 2752820"/>
                    <a:gd name="connsiteX80" fmla="*/ 348049 w 1206591"/>
                    <a:gd name="connsiteY80" fmla="*/ 1311041 h 2752820"/>
                    <a:gd name="connsiteX81" fmla="*/ 334447 w 1206591"/>
                    <a:gd name="connsiteY81" fmla="*/ 1296343 h 2752820"/>
                    <a:gd name="connsiteX82" fmla="*/ 338177 w 1206591"/>
                    <a:gd name="connsiteY82" fmla="*/ 1192356 h 2752820"/>
                    <a:gd name="connsiteX83" fmla="*/ 339472 w 1206591"/>
                    <a:gd name="connsiteY83" fmla="*/ 1143444 h 2752820"/>
                    <a:gd name="connsiteX84" fmla="*/ 265987 w 1206591"/>
                    <a:gd name="connsiteY84" fmla="*/ 1103558 h 2752820"/>
                    <a:gd name="connsiteX85" fmla="*/ 0 w 1206591"/>
                    <a:gd name="connsiteY85" fmla="*/ 603296 h 2752820"/>
                    <a:gd name="connsiteX86" fmla="*/ 47410 w 1206591"/>
                    <a:gd name="connsiteY86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63332 w 1206591"/>
                    <a:gd name="connsiteY11" fmla="*/ 139490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88365 w 1206591"/>
                    <a:gd name="connsiteY3" fmla="*/ 66990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63332 w 1206591"/>
                    <a:gd name="connsiteY11" fmla="*/ 139490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77680 w 1206591"/>
                    <a:gd name="connsiteY3" fmla="*/ 72242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63332 w 1206591"/>
                    <a:gd name="connsiteY11" fmla="*/ 139490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77680 w 1206591"/>
                    <a:gd name="connsiteY3" fmla="*/ 72242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41063 w 1206591"/>
                    <a:gd name="connsiteY11" fmla="*/ 125493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77680 w 1206591"/>
                    <a:gd name="connsiteY3" fmla="*/ 72242 h 2752820"/>
                    <a:gd name="connsiteX4" fmla="*/ 665356 w 1206591"/>
                    <a:gd name="connsiteY4" fmla="*/ 176012 h 2752820"/>
                    <a:gd name="connsiteX5" fmla="*/ 603296 w 1206591"/>
                    <a:gd name="connsiteY5" fmla="*/ 163483 h 2752820"/>
                    <a:gd name="connsiteX6" fmla="*/ 443859 w 1206591"/>
                    <a:gd name="connsiteY6" fmla="*/ 322919 h 2752820"/>
                    <a:gd name="connsiteX7" fmla="*/ 603296 w 1206591"/>
                    <a:gd name="connsiteY7" fmla="*/ 482356 h 2752820"/>
                    <a:gd name="connsiteX8" fmla="*/ 762733 w 1206591"/>
                    <a:gd name="connsiteY8" fmla="*/ 322919 h 2752820"/>
                    <a:gd name="connsiteX9" fmla="*/ 753492 w 1206591"/>
                    <a:gd name="connsiteY9" fmla="*/ 277148 h 2752820"/>
                    <a:gd name="connsiteX10" fmla="*/ 785562 w 1206591"/>
                    <a:gd name="connsiteY10" fmla="*/ 266006 h 2752820"/>
                    <a:gd name="connsiteX11" fmla="*/ 938904 w 1206591"/>
                    <a:gd name="connsiteY11" fmla="*/ 129739 h 2752820"/>
                    <a:gd name="connsiteX12" fmla="*/ 972122 w 1206591"/>
                    <a:gd name="connsiteY12" fmla="*/ 129039 h 2752820"/>
                    <a:gd name="connsiteX13" fmla="*/ 1029890 w 1206591"/>
                    <a:gd name="connsiteY13" fmla="*/ 176701 h 2752820"/>
                    <a:gd name="connsiteX14" fmla="*/ 1206591 w 1206591"/>
                    <a:gd name="connsiteY14" fmla="*/ 603295 h 2752820"/>
                    <a:gd name="connsiteX15" fmla="*/ 940604 w 1206591"/>
                    <a:gd name="connsiteY15" fmla="*/ 1103558 h 2752820"/>
                    <a:gd name="connsiteX16" fmla="*/ 857670 w 1206591"/>
                    <a:gd name="connsiteY16" fmla="*/ 1148573 h 2752820"/>
                    <a:gd name="connsiteX17" fmla="*/ 857670 w 1206591"/>
                    <a:gd name="connsiteY17" fmla="*/ 2588272 h 2752820"/>
                    <a:gd name="connsiteX18" fmla="*/ 858547 w 1206591"/>
                    <a:gd name="connsiteY18" fmla="*/ 2599022 h 2752820"/>
                    <a:gd name="connsiteX19" fmla="*/ 853940 w 1206591"/>
                    <a:gd name="connsiteY19" fmla="*/ 2605603 h 2752820"/>
                    <a:gd name="connsiteX20" fmla="*/ 792294 w 1206591"/>
                    <a:gd name="connsiteY20" fmla="*/ 2666372 h 2752820"/>
                    <a:gd name="connsiteX21" fmla="*/ 755438 w 1206591"/>
                    <a:gd name="connsiteY21" fmla="*/ 2700595 h 2752820"/>
                    <a:gd name="connsiteX22" fmla="*/ 754564 w 1206591"/>
                    <a:gd name="connsiteY22" fmla="*/ 2698017 h 2752820"/>
                    <a:gd name="connsiteX23" fmla="*/ 754561 w 1206591"/>
                    <a:gd name="connsiteY23" fmla="*/ 2698182 h 2752820"/>
                    <a:gd name="connsiteX24" fmla="*/ 753684 w 1206591"/>
                    <a:gd name="connsiteY24" fmla="*/ 2702350 h 2752820"/>
                    <a:gd name="connsiteX25" fmla="*/ 710465 w 1206591"/>
                    <a:gd name="connsiteY25" fmla="*/ 2745349 h 2752820"/>
                    <a:gd name="connsiteX26" fmla="*/ 691819 w 1206591"/>
                    <a:gd name="connsiteY26" fmla="*/ 2752808 h 2752820"/>
                    <a:gd name="connsiteX27" fmla="*/ 657156 w 1206591"/>
                    <a:gd name="connsiteY27" fmla="*/ 2751930 h 2752820"/>
                    <a:gd name="connsiteX28" fmla="*/ 657149 w 1206591"/>
                    <a:gd name="connsiteY28" fmla="*/ 2747739 h 2752820"/>
                    <a:gd name="connsiteX29" fmla="*/ 655130 w 1206591"/>
                    <a:gd name="connsiteY29" fmla="*/ 2750014 h 2752820"/>
                    <a:gd name="connsiteX30" fmla="*/ 650136 w 1206591"/>
                    <a:gd name="connsiteY30" fmla="*/ 2750394 h 2752820"/>
                    <a:gd name="connsiteX31" fmla="*/ 636754 w 1206591"/>
                    <a:gd name="connsiteY31" fmla="*/ 2739645 h 2752820"/>
                    <a:gd name="connsiteX32" fmla="*/ 464979 w 1206591"/>
                    <a:gd name="connsiteY32" fmla="*/ 2536499 h 2752820"/>
                    <a:gd name="connsiteX33" fmla="*/ 466076 w 1206591"/>
                    <a:gd name="connsiteY33" fmla="*/ 2504909 h 2752820"/>
                    <a:gd name="connsiteX34" fmla="*/ 512365 w 1206591"/>
                    <a:gd name="connsiteY34" fmla="*/ 2450064 h 2752820"/>
                    <a:gd name="connsiteX35" fmla="*/ 513461 w 1206591"/>
                    <a:gd name="connsiteY35" fmla="*/ 2414304 h 2752820"/>
                    <a:gd name="connsiteX36" fmla="*/ 542639 w 1206591"/>
                    <a:gd name="connsiteY36" fmla="*/ 2356607 h 2752820"/>
                    <a:gd name="connsiteX37" fmla="*/ 640702 w 1206591"/>
                    <a:gd name="connsiteY37" fmla="*/ 2281579 h 2752820"/>
                    <a:gd name="connsiteX38" fmla="*/ 657156 w 1206591"/>
                    <a:gd name="connsiteY38" fmla="*/ 2261176 h 2752820"/>
                    <a:gd name="connsiteX39" fmla="*/ 659999 w 1206591"/>
                    <a:gd name="connsiteY39" fmla="*/ 2263633 h 2752820"/>
                    <a:gd name="connsiteX40" fmla="*/ 660008 w 1206591"/>
                    <a:gd name="connsiteY40" fmla="*/ 2261397 h 2752820"/>
                    <a:gd name="connsiteX41" fmla="*/ 661105 w 1206591"/>
                    <a:gd name="connsiteY41" fmla="*/ 2256131 h 2752820"/>
                    <a:gd name="connsiteX42" fmla="*/ 679094 w 1206591"/>
                    <a:gd name="connsiteY42" fmla="*/ 2199970 h 2752820"/>
                    <a:gd name="connsiteX43" fmla="*/ 680850 w 1206591"/>
                    <a:gd name="connsiteY43" fmla="*/ 2198873 h 2752820"/>
                    <a:gd name="connsiteX44" fmla="*/ 678655 w 1206591"/>
                    <a:gd name="connsiteY44" fmla="*/ 2173205 h 2752820"/>
                    <a:gd name="connsiteX45" fmla="*/ 663080 w 1206591"/>
                    <a:gd name="connsiteY45" fmla="*/ 2157849 h 2752820"/>
                    <a:gd name="connsiteX46" fmla="*/ 663299 w 1206591"/>
                    <a:gd name="connsiteY46" fmla="*/ 2156313 h 2752820"/>
                    <a:gd name="connsiteX47" fmla="*/ 663807 w 1206591"/>
                    <a:gd name="connsiteY47" fmla="*/ 2151829 h 2752820"/>
                    <a:gd name="connsiteX48" fmla="*/ 661325 w 1206591"/>
                    <a:gd name="connsiteY48" fmla="*/ 2155874 h 2752820"/>
                    <a:gd name="connsiteX49" fmla="*/ 582567 w 1206591"/>
                    <a:gd name="connsiteY49" fmla="*/ 2089402 h 2752820"/>
                    <a:gd name="connsiteX50" fmla="*/ 580320 w 1206591"/>
                    <a:gd name="connsiteY50" fmla="*/ 2084265 h 2752820"/>
                    <a:gd name="connsiteX51" fmla="*/ 577741 w 1206591"/>
                    <a:gd name="connsiteY51" fmla="*/ 2085892 h 2752820"/>
                    <a:gd name="connsiteX52" fmla="*/ 573792 w 1206591"/>
                    <a:gd name="connsiteY52" fmla="*/ 2083259 h 2752820"/>
                    <a:gd name="connsiteX53" fmla="*/ 559971 w 1206591"/>
                    <a:gd name="connsiteY53" fmla="*/ 2070316 h 2752820"/>
                    <a:gd name="connsiteX54" fmla="*/ 575766 w 1206591"/>
                    <a:gd name="connsiteY54" fmla="*/ 2039603 h 2752820"/>
                    <a:gd name="connsiteX55" fmla="*/ 581909 w 1206591"/>
                    <a:gd name="connsiteY55" fmla="*/ 2023588 h 2752820"/>
                    <a:gd name="connsiteX56" fmla="*/ 575985 w 1206591"/>
                    <a:gd name="connsiteY56" fmla="*/ 1975544 h 2752820"/>
                    <a:gd name="connsiteX57" fmla="*/ 527502 w 1206591"/>
                    <a:gd name="connsiteY57" fmla="*/ 1912143 h 2752820"/>
                    <a:gd name="connsiteX58" fmla="*/ 527502 w 1206591"/>
                    <a:gd name="connsiteY58" fmla="*/ 1883623 h 2752820"/>
                    <a:gd name="connsiteX59" fmla="*/ 562164 w 1206591"/>
                    <a:gd name="connsiteY59" fmla="*/ 1814738 h 2752820"/>
                    <a:gd name="connsiteX60" fmla="*/ 543736 w 1206591"/>
                    <a:gd name="connsiteY60" fmla="*/ 1755725 h 2752820"/>
                    <a:gd name="connsiteX61" fmla="*/ 532109 w 1206591"/>
                    <a:gd name="connsiteY61" fmla="*/ 1738613 h 2752820"/>
                    <a:gd name="connsiteX62" fmla="*/ 534084 w 1206591"/>
                    <a:gd name="connsiteY62" fmla="*/ 1736639 h 2752820"/>
                    <a:gd name="connsiteX63" fmla="*/ 534303 w 1206591"/>
                    <a:gd name="connsiteY63" fmla="*/ 1736200 h 2752820"/>
                    <a:gd name="connsiteX64" fmla="*/ 532109 w 1206591"/>
                    <a:gd name="connsiteY64" fmla="*/ 1735103 h 2752820"/>
                    <a:gd name="connsiteX65" fmla="*/ 501616 w 1206591"/>
                    <a:gd name="connsiteY65" fmla="*/ 1709874 h 2752820"/>
                    <a:gd name="connsiteX66" fmla="*/ 497008 w 1206591"/>
                    <a:gd name="connsiteY66" fmla="*/ 1687937 h 2752820"/>
                    <a:gd name="connsiteX67" fmla="*/ 531808 w 1206591"/>
                    <a:gd name="connsiteY67" fmla="*/ 1626564 h 2752820"/>
                    <a:gd name="connsiteX68" fmla="*/ 531822 w 1206591"/>
                    <a:gd name="connsiteY68" fmla="*/ 1627420 h 2752820"/>
                    <a:gd name="connsiteX69" fmla="*/ 532461 w 1206591"/>
                    <a:gd name="connsiteY69" fmla="*/ 1563126 h 2752820"/>
                    <a:gd name="connsiteX70" fmla="*/ 473315 w 1206591"/>
                    <a:gd name="connsiteY70" fmla="*/ 1495321 h 2752820"/>
                    <a:gd name="connsiteX71" fmla="*/ 471341 w 1206591"/>
                    <a:gd name="connsiteY71" fmla="*/ 1476454 h 2752820"/>
                    <a:gd name="connsiteX72" fmla="*/ 495253 w 1206591"/>
                    <a:gd name="connsiteY72" fmla="*/ 1441134 h 2752820"/>
                    <a:gd name="connsiteX73" fmla="*/ 463662 w 1206591"/>
                    <a:gd name="connsiteY73" fmla="*/ 1350750 h 2752820"/>
                    <a:gd name="connsiteX74" fmla="*/ 449841 w 1206591"/>
                    <a:gd name="connsiteY74" fmla="*/ 1348117 h 2752820"/>
                    <a:gd name="connsiteX75" fmla="*/ 437556 w 1206591"/>
                    <a:gd name="connsiteY75" fmla="*/ 1335173 h 2752820"/>
                    <a:gd name="connsiteX76" fmla="*/ 438214 w 1206591"/>
                    <a:gd name="connsiteY76" fmla="*/ 1311042 h 2752820"/>
                    <a:gd name="connsiteX77" fmla="*/ 422638 w 1206591"/>
                    <a:gd name="connsiteY77" fmla="*/ 1304021 h 2752820"/>
                    <a:gd name="connsiteX78" fmla="*/ 406404 w 1206591"/>
                    <a:gd name="connsiteY78" fmla="*/ 1304021 h 2752820"/>
                    <a:gd name="connsiteX79" fmla="*/ 348049 w 1206591"/>
                    <a:gd name="connsiteY79" fmla="*/ 1311041 h 2752820"/>
                    <a:gd name="connsiteX80" fmla="*/ 334447 w 1206591"/>
                    <a:gd name="connsiteY80" fmla="*/ 1296343 h 2752820"/>
                    <a:gd name="connsiteX81" fmla="*/ 338177 w 1206591"/>
                    <a:gd name="connsiteY81" fmla="*/ 1192356 h 2752820"/>
                    <a:gd name="connsiteX82" fmla="*/ 339472 w 1206591"/>
                    <a:gd name="connsiteY82" fmla="*/ 1143444 h 2752820"/>
                    <a:gd name="connsiteX83" fmla="*/ 265987 w 1206591"/>
                    <a:gd name="connsiteY83" fmla="*/ 1103558 h 2752820"/>
                    <a:gd name="connsiteX84" fmla="*/ 0 w 1206591"/>
                    <a:gd name="connsiteY84" fmla="*/ 603296 h 2752820"/>
                    <a:gd name="connsiteX85" fmla="*/ 47410 w 1206591"/>
                    <a:gd name="connsiteY85" fmla="*/ 368466 h 275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1206591" h="2752820">
                      <a:moveTo>
                        <a:pt x="47410" y="368466"/>
                      </a:moveTo>
                      <a:cubicBezTo>
                        <a:pt x="138995" y="151934"/>
                        <a:pt x="353402" y="0"/>
                        <a:pt x="603296" y="0"/>
                      </a:cubicBezTo>
                      <a:cubicBezTo>
                        <a:pt x="686593" y="0"/>
                        <a:pt x="765948" y="16882"/>
                        <a:pt x="838125" y="47410"/>
                      </a:cubicBezTo>
                      <a:lnTo>
                        <a:pt x="877680" y="72242"/>
                      </a:lnTo>
                      <a:lnTo>
                        <a:pt x="665356" y="176012"/>
                      </a:lnTo>
                      <a:cubicBezTo>
                        <a:pt x="646281" y="167944"/>
                        <a:pt x="625309" y="163483"/>
                        <a:pt x="603296" y="163483"/>
                      </a:cubicBezTo>
                      <a:cubicBezTo>
                        <a:pt x="515241" y="163482"/>
                        <a:pt x="443859" y="234864"/>
                        <a:pt x="443859" y="322919"/>
                      </a:cubicBezTo>
                      <a:cubicBezTo>
                        <a:pt x="443859" y="410974"/>
                        <a:pt x="515241" y="482356"/>
                        <a:pt x="603296" y="482356"/>
                      </a:cubicBezTo>
                      <a:cubicBezTo>
                        <a:pt x="691351" y="482356"/>
                        <a:pt x="762733" y="410974"/>
                        <a:pt x="762733" y="322919"/>
                      </a:cubicBezTo>
                      <a:lnTo>
                        <a:pt x="753492" y="277148"/>
                      </a:lnTo>
                      <a:lnTo>
                        <a:pt x="785562" y="266006"/>
                      </a:lnTo>
                      <a:cubicBezTo>
                        <a:pt x="852084" y="235545"/>
                        <a:pt x="888055" y="182914"/>
                        <a:pt x="938904" y="129739"/>
                      </a:cubicBezTo>
                      <a:lnTo>
                        <a:pt x="972122" y="129039"/>
                      </a:lnTo>
                      <a:lnTo>
                        <a:pt x="1029890" y="176701"/>
                      </a:lnTo>
                      <a:cubicBezTo>
                        <a:pt x="1139065" y="285875"/>
                        <a:pt x="1206591" y="436699"/>
                        <a:pt x="1206591" y="603295"/>
                      </a:cubicBezTo>
                      <a:cubicBezTo>
                        <a:pt x="1206591" y="811540"/>
                        <a:pt x="1101081" y="995141"/>
                        <a:pt x="940604" y="1103558"/>
                      </a:cubicBezTo>
                      <a:lnTo>
                        <a:pt x="857670" y="1148573"/>
                      </a:lnTo>
                      <a:lnTo>
                        <a:pt x="857670" y="2588272"/>
                      </a:lnTo>
                      <a:cubicBezTo>
                        <a:pt x="857669" y="2591783"/>
                        <a:pt x="856792" y="2595512"/>
                        <a:pt x="858547" y="2599022"/>
                      </a:cubicBezTo>
                      <a:lnTo>
                        <a:pt x="853940" y="2605603"/>
                      </a:lnTo>
                      <a:cubicBezTo>
                        <a:pt x="832879" y="2625347"/>
                        <a:pt x="812258" y="2645530"/>
                        <a:pt x="792294" y="2666372"/>
                      </a:cubicBezTo>
                      <a:cubicBezTo>
                        <a:pt x="780667" y="2678657"/>
                        <a:pt x="768601" y="2690065"/>
                        <a:pt x="755438" y="2700595"/>
                      </a:cubicBezTo>
                      <a:lnTo>
                        <a:pt x="754564" y="2698017"/>
                      </a:lnTo>
                      <a:lnTo>
                        <a:pt x="754561" y="2698182"/>
                      </a:lnTo>
                      <a:cubicBezTo>
                        <a:pt x="754341" y="2699498"/>
                        <a:pt x="754342" y="2701034"/>
                        <a:pt x="753684" y="2702350"/>
                      </a:cubicBezTo>
                      <a:lnTo>
                        <a:pt x="710465" y="2745349"/>
                      </a:lnTo>
                      <a:cubicBezTo>
                        <a:pt x="705420" y="2750394"/>
                        <a:pt x="699058" y="2753027"/>
                        <a:pt x="691819" y="2752808"/>
                      </a:cubicBezTo>
                      <a:lnTo>
                        <a:pt x="657156" y="2751930"/>
                      </a:lnTo>
                      <a:cubicBezTo>
                        <a:pt x="657154" y="2750533"/>
                        <a:pt x="657151" y="2749136"/>
                        <a:pt x="657149" y="2747739"/>
                      </a:cubicBezTo>
                      <a:lnTo>
                        <a:pt x="655130" y="2750014"/>
                      </a:lnTo>
                      <a:cubicBezTo>
                        <a:pt x="653989" y="2750545"/>
                        <a:pt x="652385" y="2750724"/>
                        <a:pt x="650136" y="2750394"/>
                      </a:cubicBezTo>
                      <a:cubicBezTo>
                        <a:pt x="644213" y="2748639"/>
                        <a:pt x="640483" y="2744033"/>
                        <a:pt x="636754" y="2739645"/>
                      </a:cubicBezTo>
                      <a:lnTo>
                        <a:pt x="464979" y="2536499"/>
                      </a:lnTo>
                      <a:cubicBezTo>
                        <a:pt x="454668" y="2524433"/>
                        <a:pt x="455107" y="2516974"/>
                        <a:pt x="466076" y="2504909"/>
                      </a:cubicBezTo>
                      <a:cubicBezTo>
                        <a:pt x="482090" y="2487138"/>
                        <a:pt x="500298" y="2471343"/>
                        <a:pt x="512365" y="2450064"/>
                      </a:cubicBezTo>
                      <a:cubicBezTo>
                        <a:pt x="516313" y="2438216"/>
                        <a:pt x="514339" y="2426150"/>
                        <a:pt x="513461" y="2414304"/>
                      </a:cubicBezTo>
                      <a:cubicBezTo>
                        <a:pt x="509951" y="2368893"/>
                        <a:pt x="508635" y="2377229"/>
                        <a:pt x="542639" y="2356607"/>
                      </a:cubicBezTo>
                      <a:cubicBezTo>
                        <a:pt x="577960" y="2335108"/>
                        <a:pt x="612183" y="2312073"/>
                        <a:pt x="640702" y="2281579"/>
                      </a:cubicBezTo>
                      <a:cubicBezTo>
                        <a:pt x="646626" y="2275217"/>
                        <a:pt x="651672" y="2267978"/>
                        <a:pt x="657156" y="2261176"/>
                      </a:cubicBezTo>
                      <a:lnTo>
                        <a:pt x="659999" y="2263633"/>
                      </a:lnTo>
                      <a:cubicBezTo>
                        <a:pt x="660002" y="2262887"/>
                        <a:pt x="660005" y="2262142"/>
                        <a:pt x="660008" y="2261397"/>
                      </a:cubicBezTo>
                      <a:cubicBezTo>
                        <a:pt x="660008" y="2259421"/>
                        <a:pt x="660227" y="2257886"/>
                        <a:pt x="661105" y="2256131"/>
                      </a:cubicBezTo>
                      <a:cubicBezTo>
                        <a:pt x="669661" y="2238361"/>
                        <a:pt x="676681" y="2219933"/>
                        <a:pt x="679094" y="2199970"/>
                      </a:cubicBezTo>
                      <a:cubicBezTo>
                        <a:pt x="679752" y="2199751"/>
                        <a:pt x="680191" y="2199311"/>
                        <a:pt x="680850" y="2198873"/>
                      </a:cubicBezTo>
                      <a:cubicBezTo>
                        <a:pt x="682385" y="2190098"/>
                        <a:pt x="686992" y="2181103"/>
                        <a:pt x="678655" y="2173205"/>
                      </a:cubicBezTo>
                      <a:cubicBezTo>
                        <a:pt x="673390" y="2167940"/>
                        <a:pt x="668345" y="2162895"/>
                        <a:pt x="663080" y="2157849"/>
                      </a:cubicBezTo>
                      <a:cubicBezTo>
                        <a:pt x="663079" y="2157410"/>
                        <a:pt x="663299" y="2156752"/>
                        <a:pt x="663299" y="2156313"/>
                      </a:cubicBezTo>
                      <a:cubicBezTo>
                        <a:pt x="663468" y="2154818"/>
                        <a:pt x="663638" y="2153324"/>
                        <a:pt x="663807" y="2151829"/>
                      </a:cubicBezTo>
                      <a:lnTo>
                        <a:pt x="661325" y="2155874"/>
                      </a:lnTo>
                      <a:lnTo>
                        <a:pt x="582567" y="2089402"/>
                      </a:lnTo>
                      <a:lnTo>
                        <a:pt x="580320" y="2084265"/>
                      </a:lnTo>
                      <a:lnTo>
                        <a:pt x="577741" y="2085892"/>
                      </a:lnTo>
                      <a:lnTo>
                        <a:pt x="573792" y="2083259"/>
                      </a:lnTo>
                      <a:cubicBezTo>
                        <a:pt x="569185" y="2078872"/>
                        <a:pt x="564578" y="2074484"/>
                        <a:pt x="559971" y="2070316"/>
                      </a:cubicBezTo>
                      <a:cubicBezTo>
                        <a:pt x="564578" y="2059566"/>
                        <a:pt x="568526" y="2048817"/>
                        <a:pt x="575766" y="2039603"/>
                      </a:cubicBezTo>
                      <a:cubicBezTo>
                        <a:pt x="579423" y="2031814"/>
                        <a:pt x="581292" y="2034438"/>
                        <a:pt x="581909" y="2023588"/>
                      </a:cubicBezTo>
                      <a:cubicBezTo>
                        <a:pt x="581945" y="2012912"/>
                        <a:pt x="585052" y="1994118"/>
                        <a:pt x="575985" y="1975544"/>
                      </a:cubicBezTo>
                      <a:cubicBezTo>
                        <a:pt x="561725" y="1952948"/>
                        <a:pt x="543517" y="1933423"/>
                        <a:pt x="527502" y="1912143"/>
                      </a:cubicBezTo>
                      <a:cubicBezTo>
                        <a:pt x="524870" y="1902710"/>
                        <a:pt x="524870" y="1893057"/>
                        <a:pt x="527502" y="1883623"/>
                      </a:cubicBezTo>
                      <a:cubicBezTo>
                        <a:pt x="543078" y="1862563"/>
                        <a:pt x="554266" y="1839528"/>
                        <a:pt x="562164" y="1814738"/>
                      </a:cubicBezTo>
                      <a:cubicBezTo>
                        <a:pt x="566332" y="1791923"/>
                        <a:pt x="554925" y="1773934"/>
                        <a:pt x="543736" y="1755725"/>
                      </a:cubicBezTo>
                      <a:cubicBezTo>
                        <a:pt x="540226" y="1749801"/>
                        <a:pt x="536058" y="1744317"/>
                        <a:pt x="532109" y="1738613"/>
                      </a:cubicBezTo>
                      <a:cubicBezTo>
                        <a:pt x="531451" y="1736858"/>
                        <a:pt x="532109" y="1735981"/>
                        <a:pt x="534084" y="1736639"/>
                      </a:cubicBezTo>
                      <a:cubicBezTo>
                        <a:pt x="534303" y="1736420"/>
                        <a:pt x="534303" y="1736420"/>
                        <a:pt x="534303" y="1736200"/>
                      </a:cubicBezTo>
                      <a:cubicBezTo>
                        <a:pt x="533645" y="1735761"/>
                        <a:pt x="532987" y="1735542"/>
                        <a:pt x="532109" y="1735103"/>
                      </a:cubicBezTo>
                      <a:lnTo>
                        <a:pt x="501616" y="1709874"/>
                      </a:lnTo>
                      <a:cubicBezTo>
                        <a:pt x="493498" y="1703732"/>
                        <a:pt x="492621" y="1696712"/>
                        <a:pt x="497008" y="1687937"/>
                      </a:cubicBezTo>
                      <a:cubicBezTo>
                        <a:pt x="502040" y="1674052"/>
                        <a:pt x="526006" y="1636651"/>
                        <a:pt x="531808" y="1626564"/>
                      </a:cubicBezTo>
                      <a:cubicBezTo>
                        <a:pt x="531813" y="1626850"/>
                        <a:pt x="531817" y="1627134"/>
                        <a:pt x="531822" y="1627420"/>
                      </a:cubicBezTo>
                      <a:cubicBezTo>
                        <a:pt x="531931" y="1616847"/>
                        <a:pt x="542213" y="1585142"/>
                        <a:pt x="532461" y="1563126"/>
                      </a:cubicBezTo>
                      <a:lnTo>
                        <a:pt x="473315" y="1495321"/>
                      </a:lnTo>
                      <a:cubicBezTo>
                        <a:pt x="465417" y="1489837"/>
                        <a:pt x="466295" y="1483475"/>
                        <a:pt x="471341" y="1476454"/>
                      </a:cubicBezTo>
                      <a:cubicBezTo>
                        <a:pt x="479896" y="1465046"/>
                        <a:pt x="488233" y="1453638"/>
                        <a:pt x="495253" y="1441134"/>
                      </a:cubicBezTo>
                      <a:cubicBezTo>
                        <a:pt x="516972" y="1402742"/>
                        <a:pt x="504687" y="1367642"/>
                        <a:pt x="463662" y="1350750"/>
                      </a:cubicBezTo>
                      <a:cubicBezTo>
                        <a:pt x="459275" y="1348994"/>
                        <a:pt x="454668" y="1347678"/>
                        <a:pt x="449841" y="1348117"/>
                      </a:cubicBezTo>
                      <a:cubicBezTo>
                        <a:pt x="439969" y="1349213"/>
                        <a:pt x="436679" y="1344388"/>
                        <a:pt x="437556" y="1335173"/>
                      </a:cubicBezTo>
                      <a:cubicBezTo>
                        <a:pt x="438214" y="1327276"/>
                        <a:pt x="437995" y="1319159"/>
                        <a:pt x="438214" y="1311042"/>
                      </a:cubicBezTo>
                      <a:lnTo>
                        <a:pt x="422638" y="1304021"/>
                      </a:lnTo>
                      <a:lnTo>
                        <a:pt x="406404" y="1304021"/>
                      </a:lnTo>
                      <a:cubicBezTo>
                        <a:pt x="387098" y="1306873"/>
                        <a:pt x="368012" y="1312358"/>
                        <a:pt x="348049" y="1311041"/>
                      </a:cubicBezTo>
                      <a:cubicBezTo>
                        <a:pt x="334667" y="1310164"/>
                        <a:pt x="333789" y="1310164"/>
                        <a:pt x="334447" y="1296343"/>
                      </a:cubicBezTo>
                      <a:cubicBezTo>
                        <a:pt x="336422" y="1261680"/>
                        <a:pt x="337738" y="1227018"/>
                        <a:pt x="338177" y="1192356"/>
                      </a:cubicBezTo>
                      <a:cubicBezTo>
                        <a:pt x="338609" y="1176052"/>
                        <a:pt x="339040" y="1159748"/>
                        <a:pt x="339472" y="1143444"/>
                      </a:cubicBezTo>
                      <a:lnTo>
                        <a:pt x="265987" y="1103558"/>
                      </a:lnTo>
                      <a:cubicBezTo>
                        <a:pt x="105510" y="995141"/>
                        <a:pt x="0" y="811540"/>
                        <a:pt x="0" y="603296"/>
                      </a:cubicBezTo>
                      <a:cubicBezTo>
                        <a:pt x="0" y="519998"/>
                        <a:pt x="16882" y="440643"/>
                        <a:pt x="47410" y="368466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CF04EA4E-7496-470E-AA12-87CE70D25E95}"/>
                    </a:ext>
                  </a:extLst>
                </p:cNvPr>
                <p:cNvSpPr/>
                <p:nvPr/>
              </p:nvSpPr>
              <p:spPr>
                <a:xfrm rot="3782544">
                  <a:off x="6877925" y="2428832"/>
                  <a:ext cx="1206591" cy="2752820"/>
                </a:xfrm>
                <a:custGeom>
                  <a:avLst/>
                  <a:gdLst>
                    <a:gd name="connsiteX0" fmla="*/ 47410 w 1206591"/>
                    <a:gd name="connsiteY0" fmla="*/ 368466 h 2752820"/>
                    <a:gd name="connsiteX1" fmla="*/ 603296 w 1206591"/>
                    <a:gd name="connsiteY1" fmla="*/ 0 h 2752820"/>
                    <a:gd name="connsiteX2" fmla="*/ 838125 w 1206591"/>
                    <a:gd name="connsiteY2" fmla="*/ 47410 h 2752820"/>
                    <a:gd name="connsiteX3" fmla="*/ 897862 w 1206591"/>
                    <a:gd name="connsiteY3" fmla="*/ 79833 h 2752820"/>
                    <a:gd name="connsiteX4" fmla="*/ 803376 w 1206591"/>
                    <a:gd name="connsiteY4" fmla="*/ 156473 h 2752820"/>
                    <a:gd name="connsiteX5" fmla="*/ 703894 w 1206591"/>
                    <a:gd name="connsiteY5" fmla="*/ 201995 h 2752820"/>
                    <a:gd name="connsiteX6" fmla="*/ 665356 w 1206591"/>
                    <a:gd name="connsiteY6" fmla="*/ 176012 h 2752820"/>
                    <a:gd name="connsiteX7" fmla="*/ 603296 w 1206591"/>
                    <a:gd name="connsiteY7" fmla="*/ 163483 h 2752820"/>
                    <a:gd name="connsiteX8" fmla="*/ 443859 w 1206591"/>
                    <a:gd name="connsiteY8" fmla="*/ 322919 h 2752820"/>
                    <a:gd name="connsiteX9" fmla="*/ 603296 w 1206591"/>
                    <a:gd name="connsiteY9" fmla="*/ 482356 h 2752820"/>
                    <a:gd name="connsiteX10" fmla="*/ 762733 w 1206591"/>
                    <a:gd name="connsiteY10" fmla="*/ 322919 h 2752820"/>
                    <a:gd name="connsiteX11" fmla="*/ 753492 w 1206591"/>
                    <a:gd name="connsiteY11" fmla="*/ 277148 h 2752820"/>
                    <a:gd name="connsiteX12" fmla="*/ 785562 w 1206591"/>
                    <a:gd name="connsiteY12" fmla="*/ 266006 h 2752820"/>
                    <a:gd name="connsiteX13" fmla="*/ 963332 w 1206591"/>
                    <a:gd name="connsiteY13" fmla="*/ 139490 h 2752820"/>
                    <a:gd name="connsiteX14" fmla="*/ 972122 w 1206591"/>
                    <a:gd name="connsiteY14" fmla="*/ 129039 h 2752820"/>
                    <a:gd name="connsiteX15" fmla="*/ 1029890 w 1206591"/>
                    <a:gd name="connsiteY15" fmla="*/ 176701 h 2752820"/>
                    <a:gd name="connsiteX16" fmla="*/ 1206591 w 1206591"/>
                    <a:gd name="connsiteY16" fmla="*/ 603295 h 2752820"/>
                    <a:gd name="connsiteX17" fmla="*/ 940604 w 1206591"/>
                    <a:gd name="connsiteY17" fmla="*/ 1103558 h 2752820"/>
                    <a:gd name="connsiteX18" fmla="*/ 857670 w 1206591"/>
                    <a:gd name="connsiteY18" fmla="*/ 1148573 h 2752820"/>
                    <a:gd name="connsiteX19" fmla="*/ 857670 w 1206591"/>
                    <a:gd name="connsiteY19" fmla="*/ 2588272 h 2752820"/>
                    <a:gd name="connsiteX20" fmla="*/ 858547 w 1206591"/>
                    <a:gd name="connsiteY20" fmla="*/ 2599022 h 2752820"/>
                    <a:gd name="connsiteX21" fmla="*/ 853940 w 1206591"/>
                    <a:gd name="connsiteY21" fmla="*/ 2605603 h 2752820"/>
                    <a:gd name="connsiteX22" fmla="*/ 792294 w 1206591"/>
                    <a:gd name="connsiteY22" fmla="*/ 2666372 h 2752820"/>
                    <a:gd name="connsiteX23" fmla="*/ 755438 w 1206591"/>
                    <a:gd name="connsiteY23" fmla="*/ 2700595 h 2752820"/>
                    <a:gd name="connsiteX24" fmla="*/ 754564 w 1206591"/>
                    <a:gd name="connsiteY24" fmla="*/ 2698017 h 2752820"/>
                    <a:gd name="connsiteX25" fmla="*/ 754561 w 1206591"/>
                    <a:gd name="connsiteY25" fmla="*/ 2698182 h 2752820"/>
                    <a:gd name="connsiteX26" fmla="*/ 753684 w 1206591"/>
                    <a:gd name="connsiteY26" fmla="*/ 2702350 h 2752820"/>
                    <a:gd name="connsiteX27" fmla="*/ 710465 w 1206591"/>
                    <a:gd name="connsiteY27" fmla="*/ 2745349 h 2752820"/>
                    <a:gd name="connsiteX28" fmla="*/ 691819 w 1206591"/>
                    <a:gd name="connsiteY28" fmla="*/ 2752808 h 2752820"/>
                    <a:gd name="connsiteX29" fmla="*/ 657156 w 1206591"/>
                    <a:gd name="connsiteY29" fmla="*/ 2751930 h 2752820"/>
                    <a:gd name="connsiteX30" fmla="*/ 657149 w 1206591"/>
                    <a:gd name="connsiteY30" fmla="*/ 2747739 h 2752820"/>
                    <a:gd name="connsiteX31" fmla="*/ 655130 w 1206591"/>
                    <a:gd name="connsiteY31" fmla="*/ 2750014 h 2752820"/>
                    <a:gd name="connsiteX32" fmla="*/ 650136 w 1206591"/>
                    <a:gd name="connsiteY32" fmla="*/ 2750394 h 2752820"/>
                    <a:gd name="connsiteX33" fmla="*/ 636754 w 1206591"/>
                    <a:gd name="connsiteY33" fmla="*/ 2739645 h 2752820"/>
                    <a:gd name="connsiteX34" fmla="*/ 464979 w 1206591"/>
                    <a:gd name="connsiteY34" fmla="*/ 2536499 h 2752820"/>
                    <a:gd name="connsiteX35" fmla="*/ 466076 w 1206591"/>
                    <a:gd name="connsiteY35" fmla="*/ 2504909 h 2752820"/>
                    <a:gd name="connsiteX36" fmla="*/ 512365 w 1206591"/>
                    <a:gd name="connsiteY36" fmla="*/ 2450064 h 2752820"/>
                    <a:gd name="connsiteX37" fmla="*/ 513461 w 1206591"/>
                    <a:gd name="connsiteY37" fmla="*/ 2414304 h 2752820"/>
                    <a:gd name="connsiteX38" fmla="*/ 542639 w 1206591"/>
                    <a:gd name="connsiteY38" fmla="*/ 2356607 h 2752820"/>
                    <a:gd name="connsiteX39" fmla="*/ 640702 w 1206591"/>
                    <a:gd name="connsiteY39" fmla="*/ 2281579 h 2752820"/>
                    <a:gd name="connsiteX40" fmla="*/ 657156 w 1206591"/>
                    <a:gd name="connsiteY40" fmla="*/ 2261176 h 2752820"/>
                    <a:gd name="connsiteX41" fmla="*/ 659999 w 1206591"/>
                    <a:gd name="connsiteY41" fmla="*/ 2263633 h 2752820"/>
                    <a:gd name="connsiteX42" fmla="*/ 660008 w 1206591"/>
                    <a:gd name="connsiteY42" fmla="*/ 2261397 h 2752820"/>
                    <a:gd name="connsiteX43" fmla="*/ 661105 w 1206591"/>
                    <a:gd name="connsiteY43" fmla="*/ 2256131 h 2752820"/>
                    <a:gd name="connsiteX44" fmla="*/ 679094 w 1206591"/>
                    <a:gd name="connsiteY44" fmla="*/ 2199970 h 2752820"/>
                    <a:gd name="connsiteX45" fmla="*/ 680850 w 1206591"/>
                    <a:gd name="connsiteY45" fmla="*/ 2198873 h 2752820"/>
                    <a:gd name="connsiteX46" fmla="*/ 678655 w 1206591"/>
                    <a:gd name="connsiteY46" fmla="*/ 2173205 h 2752820"/>
                    <a:gd name="connsiteX47" fmla="*/ 663080 w 1206591"/>
                    <a:gd name="connsiteY47" fmla="*/ 2157849 h 2752820"/>
                    <a:gd name="connsiteX48" fmla="*/ 663299 w 1206591"/>
                    <a:gd name="connsiteY48" fmla="*/ 2156313 h 2752820"/>
                    <a:gd name="connsiteX49" fmla="*/ 663807 w 1206591"/>
                    <a:gd name="connsiteY49" fmla="*/ 2151829 h 2752820"/>
                    <a:gd name="connsiteX50" fmla="*/ 661325 w 1206591"/>
                    <a:gd name="connsiteY50" fmla="*/ 2155874 h 2752820"/>
                    <a:gd name="connsiteX51" fmla="*/ 582567 w 1206591"/>
                    <a:gd name="connsiteY51" fmla="*/ 2089402 h 2752820"/>
                    <a:gd name="connsiteX52" fmla="*/ 580320 w 1206591"/>
                    <a:gd name="connsiteY52" fmla="*/ 2084265 h 2752820"/>
                    <a:gd name="connsiteX53" fmla="*/ 577741 w 1206591"/>
                    <a:gd name="connsiteY53" fmla="*/ 2085892 h 2752820"/>
                    <a:gd name="connsiteX54" fmla="*/ 573792 w 1206591"/>
                    <a:gd name="connsiteY54" fmla="*/ 2083259 h 2752820"/>
                    <a:gd name="connsiteX55" fmla="*/ 559971 w 1206591"/>
                    <a:gd name="connsiteY55" fmla="*/ 2070316 h 2752820"/>
                    <a:gd name="connsiteX56" fmla="*/ 575766 w 1206591"/>
                    <a:gd name="connsiteY56" fmla="*/ 2039603 h 2752820"/>
                    <a:gd name="connsiteX57" fmla="*/ 581909 w 1206591"/>
                    <a:gd name="connsiteY57" fmla="*/ 2023588 h 2752820"/>
                    <a:gd name="connsiteX58" fmla="*/ 575985 w 1206591"/>
                    <a:gd name="connsiteY58" fmla="*/ 1975544 h 2752820"/>
                    <a:gd name="connsiteX59" fmla="*/ 527502 w 1206591"/>
                    <a:gd name="connsiteY59" fmla="*/ 1912143 h 2752820"/>
                    <a:gd name="connsiteX60" fmla="*/ 527502 w 1206591"/>
                    <a:gd name="connsiteY60" fmla="*/ 1883623 h 2752820"/>
                    <a:gd name="connsiteX61" fmla="*/ 562164 w 1206591"/>
                    <a:gd name="connsiteY61" fmla="*/ 1814738 h 2752820"/>
                    <a:gd name="connsiteX62" fmla="*/ 543736 w 1206591"/>
                    <a:gd name="connsiteY62" fmla="*/ 1755725 h 2752820"/>
                    <a:gd name="connsiteX63" fmla="*/ 532109 w 1206591"/>
                    <a:gd name="connsiteY63" fmla="*/ 1738613 h 2752820"/>
                    <a:gd name="connsiteX64" fmla="*/ 534084 w 1206591"/>
                    <a:gd name="connsiteY64" fmla="*/ 1736639 h 2752820"/>
                    <a:gd name="connsiteX65" fmla="*/ 534303 w 1206591"/>
                    <a:gd name="connsiteY65" fmla="*/ 1736200 h 2752820"/>
                    <a:gd name="connsiteX66" fmla="*/ 532109 w 1206591"/>
                    <a:gd name="connsiteY66" fmla="*/ 1735103 h 2752820"/>
                    <a:gd name="connsiteX67" fmla="*/ 501616 w 1206591"/>
                    <a:gd name="connsiteY67" fmla="*/ 1709874 h 2752820"/>
                    <a:gd name="connsiteX68" fmla="*/ 497008 w 1206591"/>
                    <a:gd name="connsiteY68" fmla="*/ 1687937 h 2752820"/>
                    <a:gd name="connsiteX69" fmla="*/ 531808 w 1206591"/>
                    <a:gd name="connsiteY69" fmla="*/ 1626564 h 2752820"/>
                    <a:gd name="connsiteX70" fmla="*/ 531822 w 1206591"/>
                    <a:gd name="connsiteY70" fmla="*/ 1627420 h 2752820"/>
                    <a:gd name="connsiteX71" fmla="*/ 532461 w 1206591"/>
                    <a:gd name="connsiteY71" fmla="*/ 1563126 h 2752820"/>
                    <a:gd name="connsiteX72" fmla="*/ 473315 w 1206591"/>
                    <a:gd name="connsiteY72" fmla="*/ 1495321 h 2752820"/>
                    <a:gd name="connsiteX73" fmla="*/ 471341 w 1206591"/>
                    <a:gd name="connsiteY73" fmla="*/ 1476454 h 2752820"/>
                    <a:gd name="connsiteX74" fmla="*/ 495253 w 1206591"/>
                    <a:gd name="connsiteY74" fmla="*/ 1441134 h 2752820"/>
                    <a:gd name="connsiteX75" fmla="*/ 463662 w 1206591"/>
                    <a:gd name="connsiteY75" fmla="*/ 1350750 h 2752820"/>
                    <a:gd name="connsiteX76" fmla="*/ 449841 w 1206591"/>
                    <a:gd name="connsiteY76" fmla="*/ 1348117 h 2752820"/>
                    <a:gd name="connsiteX77" fmla="*/ 437556 w 1206591"/>
                    <a:gd name="connsiteY77" fmla="*/ 1335173 h 2752820"/>
                    <a:gd name="connsiteX78" fmla="*/ 438214 w 1206591"/>
                    <a:gd name="connsiteY78" fmla="*/ 1311042 h 2752820"/>
                    <a:gd name="connsiteX79" fmla="*/ 422638 w 1206591"/>
                    <a:gd name="connsiteY79" fmla="*/ 1304021 h 2752820"/>
                    <a:gd name="connsiteX80" fmla="*/ 406404 w 1206591"/>
                    <a:gd name="connsiteY80" fmla="*/ 1304021 h 2752820"/>
                    <a:gd name="connsiteX81" fmla="*/ 348049 w 1206591"/>
                    <a:gd name="connsiteY81" fmla="*/ 1311041 h 2752820"/>
                    <a:gd name="connsiteX82" fmla="*/ 334447 w 1206591"/>
                    <a:gd name="connsiteY82" fmla="*/ 1296343 h 2752820"/>
                    <a:gd name="connsiteX83" fmla="*/ 338177 w 1206591"/>
                    <a:gd name="connsiteY83" fmla="*/ 1192356 h 2752820"/>
                    <a:gd name="connsiteX84" fmla="*/ 339472 w 1206591"/>
                    <a:gd name="connsiteY84" fmla="*/ 1143444 h 2752820"/>
                    <a:gd name="connsiteX85" fmla="*/ 265987 w 1206591"/>
                    <a:gd name="connsiteY85" fmla="*/ 1103558 h 2752820"/>
                    <a:gd name="connsiteX86" fmla="*/ 0 w 1206591"/>
                    <a:gd name="connsiteY86" fmla="*/ 603296 h 2752820"/>
                    <a:gd name="connsiteX87" fmla="*/ 47410 w 1206591"/>
                    <a:gd name="connsiteY87" fmla="*/ 368466 h 275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1206591" h="2752820">
                      <a:moveTo>
                        <a:pt x="47410" y="368466"/>
                      </a:moveTo>
                      <a:cubicBezTo>
                        <a:pt x="138995" y="151934"/>
                        <a:pt x="353402" y="0"/>
                        <a:pt x="603296" y="0"/>
                      </a:cubicBezTo>
                      <a:cubicBezTo>
                        <a:pt x="686593" y="0"/>
                        <a:pt x="765948" y="16882"/>
                        <a:pt x="838125" y="47410"/>
                      </a:cubicBezTo>
                      <a:lnTo>
                        <a:pt x="897862" y="79833"/>
                      </a:lnTo>
                      <a:lnTo>
                        <a:pt x="803376" y="156473"/>
                      </a:lnTo>
                      <a:lnTo>
                        <a:pt x="703894" y="201995"/>
                      </a:lnTo>
                      <a:lnTo>
                        <a:pt x="665356" y="176012"/>
                      </a:lnTo>
                      <a:cubicBezTo>
                        <a:pt x="646281" y="167944"/>
                        <a:pt x="625309" y="163483"/>
                        <a:pt x="603296" y="163483"/>
                      </a:cubicBezTo>
                      <a:cubicBezTo>
                        <a:pt x="515241" y="163482"/>
                        <a:pt x="443859" y="234864"/>
                        <a:pt x="443859" y="322919"/>
                      </a:cubicBezTo>
                      <a:cubicBezTo>
                        <a:pt x="443859" y="410974"/>
                        <a:pt x="515241" y="482356"/>
                        <a:pt x="603296" y="482356"/>
                      </a:cubicBezTo>
                      <a:cubicBezTo>
                        <a:pt x="691351" y="482356"/>
                        <a:pt x="762733" y="410974"/>
                        <a:pt x="762733" y="322919"/>
                      </a:cubicBezTo>
                      <a:lnTo>
                        <a:pt x="753492" y="277148"/>
                      </a:lnTo>
                      <a:lnTo>
                        <a:pt x="785562" y="266006"/>
                      </a:lnTo>
                      <a:cubicBezTo>
                        <a:pt x="852084" y="235545"/>
                        <a:pt x="912483" y="192665"/>
                        <a:pt x="963332" y="139490"/>
                      </a:cubicBezTo>
                      <a:lnTo>
                        <a:pt x="972122" y="129039"/>
                      </a:lnTo>
                      <a:lnTo>
                        <a:pt x="1029890" y="176701"/>
                      </a:lnTo>
                      <a:cubicBezTo>
                        <a:pt x="1139065" y="285875"/>
                        <a:pt x="1206591" y="436699"/>
                        <a:pt x="1206591" y="603295"/>
                      </a:cubicBezTo>
                      <a:cubicBezTo>
                        <a:pt x="1206591" y="811540"/>
                        <a:pt x="1101081" y="995141"/>
                        <a:pt x="940604" y="1103558"/>
                      </a:cubicBezTo>
                      <a:lnTo>
                        <a:pt x="857670" y="1148573"/>
                      </a:lnTo>
                      <a:lnTo>
                        <a:pt x="857670" y="2588272"/>
                      </a:lnTo>
                      <a:cubicBezTo>
                        <a:pt x="857669" y="2591783"/>
                        <a:pt x="856792" y="2595512"/>
                        <a:pt x="858547" y="2599022"/>
                      </a:cubicBezTo>
                      <a:lnTo>
                        <a:pt x="853940" y="2605603"/>
                      </a:lnTo>
                      <a:cubicBezTo>
                        <a:pt x="832879" y="2625347"/>
                        <a:pt x="812258" y="2645530"/>
                        <a:pt x="792294" y="2666372"/>
                      </a:cubicBezTo>
                      <a:cubicBezTo>
                        <a:pt x="780667" y="2678657"/>
                        <a:pt x="768601" y="2690065"/>
                        <a:pt x="755438" y="2700595"/>
                      </a:cubicBezTo>
                      <a:lnTo>
                        <a:pt x="754564" y="2698017"/>
                      </a:lnTo>
                      <a:cubicBezTo>
                        <a:pt x="754563" y="2698072"/>
                        <a:pt x="754562" y="2698127"/>
                        <a:pt x="754561" y="2698182"/>
                      </a:cubicBezTo>
                      <a:cubicBezTo>
                        <a:pt x="754341" y="2699498"/>
                        <a:pt x="754342" y="2701034"/>
                        <a:pt x="753684" y="2702350"/>
                      </a:cubicBezTo>
                      <a:lnTo>
                        <a:pt x="710465" y="2745349"/>
                      </a:lnTo>
                      <a:cubicBezTo>
                        <a:pt x="705420" y="2750394"/>
                        <a:pt x="699058" y="2753027"/>
                        <a:pt x="691819" y="2752808"/>
                      </a:cubicBezTo>
                      <a:lnTo>
                        <a:pt x="657156" y="2751930"/>
                      </a:lnTo>
                      <a:cubicBezTo>
                        <a:pt x="657154" y="2750533"/>
                        <a:pt x="657151" y="2749136"/>
                        <a:pt x="657149" y="2747739"/>
                      </a:cubicBezTo>
                      <a:lnTo>
                        <a:pt x="655130" y="2750014"/>
                      </a:lnTo>
                      <a:cubicBezTo>
                        <a:pt x="653989" y="2750545"/>
                        <a:pt x="652385" y="2750724"/>
                        <a:pt x="650136" y="2750394"/>
                      </a:cubicBezTo>
                      <a:cubicBezTo>
                        <a:pt x="644213" y="2748639"/>
                        <a:pt x="640483" y="2744033"/>
                        <a:pt x="636754" y="2739645"/>
                      </a:cubicBezTo>
                      <a:lnTo>
                        <a:pt x="464979" y="2536499"/>
                      </a:lnTo>
                      <a:cubicBezTo>
                        <a:pt x="454668" y="2524433"/>
                        <a:pt x="455107" y="2516974"/>
                        <a:pt x="466076" y="2504909"/>
                      </a:cubicBezTo>
                      <a:cubicBezTo>
                        <a:pt x="482090" y="2487138"/>
                        <a:pt x="500298" y="2471343"/>
                        <a:pt x="512365" y="2450064"/>
                      </a:cubicBezTo>
                      <a:cubicBezTo>
                        <a:pt x="516313" y="2438216"/>
                        <a:pt x="514339" y="2426150"/>
                        <a:pt x="513461" y="2414304"/>
                      </a:cubicBezTo>
                      <a:cubicBezTo>
                        <a:pt x="509951" y="2368893"/>
                        <a:pt x="508635" y="2377229"/>
                        <a:pt x="542639" y="2356607"/>
                      </a:cubicBezTo>
                      <a:cubicBezTo>
                        <a:pt x="577960" y="2335108"/>
                        <a:pt x="612183" y="2312073"/>
                        <a:pt x="640702" y="2281579"/>
                      </a:cubicBezTo>
                      <a:cubicBezTo>
                        <a:pt x="646626" y="2275217"/>
                        <a:pt x="651672" y="2267978"/>
                        <a:pt x="657156" y="2261176"/>
                      </a:cubicBezTo>
                      <a:lnTo>
                        <a:pt x="659999" y="2263633"/>
                      </a:lnTo>
                      <a:cubicBezTo>
                        <a:pt x="660002" y="2262887"/>
                        <a:pt x="660005" y="2262142"/>
                        <a:pt x="660008" y="2261397"/>
                      </a:cubicBezTo>
                      <a:cubicBezTo>
                        <a:pt x="660008" y="2259421"/>
                        <a:pt x="660227" y="2257886"/>
                        <a:pt x="661105" y="2256131"/>
                      </a:cubicBezTo>
                      <a:cubicBezTo>
                        <a:pt x="669661" y="2238361"/>
                        <a:pt x="676681" y="2219933"/>
                        <a:pt x="679094" y="2199970"/>
                      </a:cubicBezTo>
                      <a:cubicBezTo>
                        <a:pt x="679752" y="2199751"/>
                        <a:pt x="680191" y="2199311"/>
                        <a:pt x="680850" y="2198873"/>
                      </a:cubicBezTo>
                      <a:cubicBezTo>
                        <a:pt x="682385" y="2190098"/>
                        <a:pt x="686992" y="2181103"/>
                        <a:pt x="678655" y="2173205"/>
                      </a:cubicBezTo>
                      <a:cubicBezTo>
                        <a:pt x="673390" y="2167940"/>
                        <a:pt x="668345" y="2162895"/>
                        <a:pt x="663080" y="2157849"/>
                      </a:cubicBezTo>
                      <a:cubicBezTo>
                        <a:pt x="663079" y="2157410"/>
                        <a:pt x="663299" y="2156752"/>
                        <a:pt x="663299" y="2156313"/>
                      </a:cubicBezTo>
                      <a:lnTo>
                        <a:pt x="663807" y="2151829"/>
                      </a:lnTo>
                      <a:lnTo>
                        <a:pt x="661325" y="2155874"/>
                      </a:lnTo>
                      <a:lnTo>
                        <a:pt x="582567" y="2089402"/>
                      </a:lnTo>
                      <a:lnTo>
                        <a:pt x="580320" y="2084265"/>
                      </a:lnTo>
                      <a:lnTo>
                        <a:pt x="577741" y="2085892"/>
                      </a:lnTo>
                      <a:lnTo>
                        <a:pt x="573792" y="2083259"/>
                      </a:lnTo>
                      <a:cubicBezTo>
                        <a:pt x="569185" y="2078872"/>
                        <a:pt x="564578" y="2074484"/>
                        <a:pt x="559971" y="2070316"/>
                      </a:cubicBezTo>
                      <a:cubicBezTo>
                        <a:pt x="564578" y="2059566"/>
                        <a:pt x="568526" y="2048817"/>
                        <a:pt x="575766" y="2039603"/>
                      </a:cubicBezTo>
                      <a:cubicBezTo>
                        <a:pt x="579423" y="2031814"/>
                        <a:pt x="581292" y="2034438"/>
                        <a:pt x="581909" y="2023588"/>
                      </a:cubicBezTo>
                      <a:cubicBezTo>
                        <a:pt x="581945" y="2012912"/>
                        <a:pt x="585052" y="1994118"/>
                        <a:pt x="575985" y="1975544"/>
                      </a:cubicBezTo>
                      <a:cubicBezTo>
                        <a:pt x="561725" y="1952948"/>
                        <a:pt x="543517" y="1933423"/>
                        <a:pt x="527502" y="1912143"/>
                      </a:cubicBezTo>
                      <a:cubicBezTo>
                        <a:pt x="524870" y="1902710"/>
                        <a:pt x="524870" y="1893057"/>
                        <a:pt x="527502" y="1883623"/>
                      </a:cubicBezTo>
                      <a:cubicBezTo>
                        <a:pt x="543078" y="1862563"/>
                        <a:pt x="554266" y="1839528"/>
                        <a:pt x="562164" y="1814738"/>
                      </a:cubicBezTo>
                      <a:cubicBezTo>
                        <a:pt x="566332" y="1791923"/>
                        <a:pt x="554925" y="1773934"/>
                        <a:pt x="543736" y="1755725"/>
                      </a:cubicBezTo>
                      <a:cubicBezTo>
                        <a:pt x="540226" y="1749801"/>
                        <a:pt x="536058" y="1744317"/>
                        <a:pt x="532109" y="1738613"/>
                      </a:cubicBezTo>
                      <a:cubicBezTo>
                        <a:pt x="531451" y="1736858"/>
                        <a:pt x="532109" y="1735981"/>
                        <a:pt x="534084" y="1736639"/>
                      </a:cubicBezTo>
                      <a:cubicBezTo>
                        <a:pt x="534303" y="1736420"/>
                        <a:pt x="534303" y="1736420"/>
                        <a:pt x="534303" y="1736200"/>
                      </a:cubicBezTo>
                      <a:cubicBezTo>
                        <a:pt x="533645" y="1735761"/>
                        <a:pt x="532987" y="1735542"/>
                        <a:pt x="532109" y="1735103"/>
                      </a:cubicBezTo>
                      <a:lnTo>
                        <a:pt x="501616" y="1709874"/>
                      </a:lnTo>
                      <a:cubicBezTo>
                        <a:pt x="493498" y="1703732"/>
                        <a:pt x="492621" y="1696712"/>
                        <a:pt x="497008" y="1687937"/>
                      </a:cubicBezTo>
                      <a:cubicBezTo>
                        <a:pt x="502040" y="1674052"/>
                        <a:pt x="526006" y="1636651"/>
                        <a:pt x="531808" y="1626564"/>
                      </a:cubicBezTo>
                      <a:cubicBezTo>
                        <a:pt x="531813" y="1626850"/>
                        <a:pt x="531817" y="1627134"/>
                        <a:pt x="531822" y="1627420"/>
                      </a:cubicBezTo>
                      <a:cubicBezTo>
                        <a:pt x="531931" y="1616847"/>
                        <a:pt x="542213" y="1585142"/>
                        <a:pt x="532461" y="1563126"/>
                      </a:cubicBezTo>
                      <a:lnTo>
                        <a:pt x="473315" y="1495321"/>
                      </a:lnTo>
                      <a:cubicBezTo>
                        <a:pt x="465417" y="1489837"/>
                        <a:pt x="466295" y="1483475"/>
                        <a:pt x="471341" y="1476454"/>
                      </a:cubicBezTo>
                      <a:cubicBezTo>
                        <a:pt x="479896" y="1465046"/>
                        <a:pt x="488233" y="1453638"/>
                        <a:pt x="495253" y="1441134"/>
                      </a:cubicBezTo>
                      <a:cubicBezTo>
                        <a:pt x="516972" y="1402742"/>
                        <a:pt x="504687" y="1367642"/>
                        <a:pt x="463662" y="1350750"/>
                      </a:cubicBezTo>
                      <a:cubicBezTo>
                        <a:pt x="459275" y="1348994"/>
                        <a:pt x="454668" y="1347678"/>
                        <a:pt x="449841" y="1348117"/>
                      </a:cubicBezTo>
                      <a:cubicBezTo>
                        <a:pt x="439969" y="1349213"/>
                        <a:pt x="436679" y="1344388"/>
                        <a:pt x="437556" y="1335173"/>
                      </a:cubicBezTo>
                      <a:cubicBezTo>
                        <a:pt x="438214" y="1327276"/>
                        <a:pt x="437995" y="1319159"/>
                        <a:pt x="438214" y="1311042"/>
                      </a:cubicBezTo>
                      <a:lnTo>
                        <a:pt x="422638" y="1304021"/>
                      </a:lnTo>
                      <a:lnTo>
                        <a:pt x="406404" y="1304021"/>
                      </a:lnTo>
                      <a:cubicBezTo>
                        <a:pt x="387098" y="1306873"/>
                        <a:pt x="368012" y="1312358"/>
                        <a:pt x="348049" y="1311041"/>
                      </a:cubicBezTo>
                      <a:cubicBezTo>
                        <a:pt x="334667" y="1310164"/>
                        <a:pt x="333789" y="1310164"/>
                        <a:pt x="334447" y="1296343"/>
                      </a:cubicBezTo>
                      <a:cubicBezTo>
                        <a:pt x="336422" y="1261680"/>
                        <a:pt x="337738" y="1227018"/>
                        <a:pt x="338177" y="1192356"/>
                      </a:cubicBezTo>
                      <a:lnTo>
                        <a:pt x="339472" y="1143444"/>
                      </a:lnTo>
                      <a:lnTo>
                        <a:pt x="265987" y="1103558"/>
                      </a:lnTo>
                      <a:cubicBezTo>
                        <a:pt x="105510" y="995141"/>
                        <a:pt x="0" y="811540"/>
                        <a:pt x="0" y="603296"/>
                      </a:cubicBezTo>
                      <a:cubicBezTo>
                        <a:pt x="0" y="519998"/>
                        <a:pt x="16882" y="440643"/>
                        <a:pt x="47410" y="368466"/>
                      </a:cubicBezTo>
                      <a:close/>
                    </a:path>
                  </a:pathLst>
                </a:custGeom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4F53B397-7F02-431C-B8B9-203325B9AE1A}"/>
                    </a:ext>
                  </a:extLst>
                </p:cNvPr>
                <p:cNvSpPr/>
                <p:nvPr/>
              </p:nvSpPr>
              <p:spPr>
                <a:xfrm rot="3782544">
                  <a:off x="7649215" y="2933651"/>
                  <a:ext cx="1042230" cy="1042230"/>
                </a:xfrm>
                <a:custGeom>
                  <a:avLst/>
                  <a:gdLst>
                    <a:gd name="connsiteX0" fmla="*/ 40952 w 1042230"/>
                    <a:gd name="connsiteY0" fmla="*/ 318273 h 1042230"/>
                    <a:gd name="connsiteX1" fmla="*/ 521115 w 1042230"/>
                    <a:gd name="connsiteY1" fmla="*/ 0 h 1042230"/>
                    <a:gd name="connsiteX2" fmla="*/ 723956 w 1042230"/>
                    <a:gd name="connsiteY2" fmla="*/ 40952 h 1042230"/>
                    <a:gd name="connsiteX3" fmla="*/ 746927 w 1042230"/>
                    <a:gd name="connsiteY3" fmla="*/ 53420 h 1042230"/>
                    <a:gd name="connsiteX4" fmla="*/ 736019 w 1042230"/>
                    <a:gd name="connsiteY4" fmla="*/ 62267 h 1042230"/>
                    <a:gd name="connsiteX5" fmla="*/ 718881 w 1042230"/>
                    <a:gd name="connsiteY5" fmla="*/ 52966 h 1042230"/>
                    <a:gd name="connsiteX6" fmla="*/ 521115 w 1042230"/>
                    <a:gd name="connsiteY6" fmla="*/ 13038 h 1042230"/>
                    <a:gd name="connsiteX7" fmla="*/ 13038 w 1042230"/>
                    <a:gd name="connsiteY7" fmla="*/ 521115 h 1042230"/>
                    <a:gd name="connsiteX8" fmla="*/ 521115 w 1042230"/>
                    <a:gd name="connsiteY8" fmla="*/ 1029192 h 1042230"/>
                    <a:gd name="connsiteX9" fmla="*/ 1029192 w 1042230"/>
                    <a:gd name="connsiteY9" fmla="*/ 521115 h 1042230"/>
                    <a:gd name="connsiteX10" fmla="*/ 880380 w 1042230"/>
                    <a:gd name="connsiteY10" fmla="*/ 161850 h 1042230"/>
                    <a:gd name="connsiteX11" fmla="*/ 820062 w 1042230"/>
                    <a:gd name="connsiteY11" fmla="*/ 112084 h 1042230"/>
                    <a:gd name="connsiteX12" fmla="*/ 827246 w 1042230"/>
                    <a:gd name="connsiteY12" fmla="*/ 106974 h 1042230"/>
                    <a:gd name="connsiteX13" fmla="*/ 830561 w 1042230"/>
                    <a:gd name="connsiteY13" fmla="*/ 103920 h 1042230"/>
                    <a:gd name="connsiteX14" fmla="*/ 889599 w 1042230"/>
                    <a:gd name="connsiteY14" fmla="*/ 152631 h 1042230"/>
                    <a:gd name="connsiteX15" fmla="*/ 1042230 w 1042230"/>
                    <a:gd name="connsiteY15" fmla="*/ 521115 h 1042230"/>
                    <a:gd name="connsiteX16" fmla="*/ 521115 w 1042230"/>
                    <a:gd name="connsiteY16" fmla="*/ 1042230 h 1042230"/>
                    <a:gd name="connsiteX17" fmla="*/ 0 w 1042230"/>
                    <a:gd name="connsiteY17" fmla="*/ 521115 h 1042230"/>
                    <a:gd name="connsiteX18" fmla="*/ 40952 w 1042230"/>
                    <a:gd name="connsiteY18" fmla="*/ 318273 h 1042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42230" h="1042230">
                      <a:moveTo>
                        <a:pt x="40952" y="318273"/>
                      </a:moveTo>
                      <a:cubicBezTo>
                        <a:pt x="120061" y="131237"/>
                        <a:pt x="305262" y="0"/>
                        <a:pt x="521115" y="0"/>
                      </a:cubicBezTo>
                      <a:cubicBezTo>
                        <a:pt x="593066" y="0"/>
                        <a:pt x="661611" y="14582"/>
                        <a:pt x="723956" y="40952"/>
                      </a:cubicBezTo>
                      <a:lnTo>
                        <a:pt x="746927" y="53420"/>
                      </a:lnTo>
                      <a:lnTo>
                        <a:pt x="736019" y="62267"/>
                      </a:lnTo>
                      <a:lnTo>
                        <a:pt x="718881" y="52966"/>
                      </a:lnTo>
                      <a:cubicBezTo>
                        <a:pt x="658096" y="27255"/>
                        <a:pt x="591266" y="13038"/>
                        <a:pt x="521115" y="13038"/>
                      </a:cubicBezTo>
                      <a:cubicBezTo>
                        <a:pt x="240512" y="13038"/>
                        <a:pt x="13038" y="240512"/>
                        <a:pt x="13038" y="521115"/>
                      </a:cubicBezTo>
                      <a:cubicBezTo>
                        <a:pt x="13038" y="801718"/>
                        <a:pt x="240512" y="1029192"/>
                        <a:pt x="521115" y="1029192"/>
                      </a:cubicBezTo>
                      <a:cubicBezTo>
                        <a:pt x="801718" y="1029192"/>
                        <a:pt x="1029192" y="801718"/>
                        <a:pt x="1029192" y="521115"/>
                      </a:cubicBezTo>
                      <a:cubicBezTo>
                        <a:pt x="1029192" y="380813"/>
                        <a:pt x="972324" y="253794"/>
                        <a:pt x="880380" y="161850"/>
                      </a:cubicBezTo>
                      <a:lnTo>
                        <a:pt x="820062" y="112084"/>
                      </a:lnTo>
                      <a:lnTo>
                        <a:pt x="827246" y="106974"/>
                      </a:lnTo>
                      <a:lnTo>
                        <a:pt x="830561" y="103920"/>
                      </a:lnTo>
                      <a:lnTo>
                        <a:pt x="889599" y="152631"/>
                      </a:lnTo>
                      <a:cubicBezTo>
                        <a:pt x="983902" y="246934"/>
                        <a:pt x="1042230" y="377213"/>
                        <a:pt x="1042230" y="521115"/>
                      </a:cubicBezTo>
                      <a:cubicBezTo>
                        <a:pt x="1042230" y="808919"/>
                        <a:pt x="808919" y="1042230"/>
                        <a:pt x="521115" y="1042230"/>
                      </a:cubicBezTo>
                      <a:cubicBezTo>
                        <a:pt x="233311" y="1042230"/>
                        <a:pt x="0" y="808919"/>
                        <a:pt x="0" y="521115"/>
                      </a:cubicBezTo>
                      <a:cubicBezTo>
                        <a:pt x="0" y="449164"/>
                        <a:pt x="14582" y="380619"/>
                        <a:pt x="40952" y="3182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7116D9F3-EE73-4BD6-B1BC-EC0FE9656993}"/>
                    </a:ext>
                  </a:extLst>
                </p:cNvPr>
                <p:cNvSpPr/>
                <p:nvPr/>
              </p:nvSpPr>
              <p:spPr>
                <a:xfrm rot="3782544">
                  <a:off x="8299277" y="3109416"/>
                  <a:ext cx="182110" cy="318873"/>
                </a:xfrm>
                <a:custGeom>
                  <a:avLst/>
                  <a:gdLst>
                    <a:gd name="connsiteX0" fmla="*/ 332056 w 379278"/>
                    <a:gd name="connsiteY0" fmla="*/ 0 h 664112"/>
                    <a:gd name="connsiteX1" fmla="*/ 379278 w 379278"/>
                    <a:gd name="connsiteY1" fmla="*/ 4760 h 664112"/>
                    <a:gd name="connsiteX2" fmla="*/ 359578 w 379278"/>
                    <a:gd name="connsiteY2" fmla="*/ 6746 h 664112"/>
                    <a:gd name="connsiteX3" fmla="*/ 94443 w 379278"/>
                    <a:gd name="connsiteY3" fmla="*/ 332056 h 664112"/>
                    <a:gd name="connsiteX4" fmla="*/ 359578 w 379278"/>
                    <a:gd name="connsiteY4" fmla="*/ 657366 h 664112"/>
                    <a:gd name="connsiteX5" fmla="*/ 379278 w 379278"/>
                    <a:gd name="connsiteY5" fmla="*/ 659352 h 664112"/>
                    <a:gd name="connsiteX6" fmla="*/ 332056 w 379278"/>
                    <a:gd name="connsiteY6" fmla="*/ 664112 h 664112"/>
                    <a:gd name="connsiteX7" fmla="*/ 0 w 379278"/>
                    <a:gd name="connsiteY7" fmla="*/ 332056 h 664112"/>
                    <a:gd name="connsiteX8" fmla="*/ 332056 w 379278"/>
                    <a:gd name="connsiteY8" fmla="*/ 0 h 66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9278" h="664112">
                      <a:moveTo>
                        <a:pt x="332056" y="0"/>
                      </a:moveTo>
                      <a:lnTo>
                        <a:pt x="379278" y="4760"/>
                      </a:lnTo>
                      <a:lnTo>
                        <a:pt x="359578" y="6746"/>
                      </a:lnTo>
                      <a:cubicBezTo>
                        <a:pt x="208266" y="37709"/>
                        <a:pt x="94443" y="171591"/>
                        <a:pt x="94443" y="332056"/>
                      </a:cubicBezTo>
                      <a:cubicBezTo>
                        <a:pt x="94443" y="492522"/>
                        <a:pt x="208266" y="626403"/>
                        <a:pt x="359578" y="657366"/>
                      </a:cubicBezTo>
                      <a:lnTo>
                        <a:pt x="379278" y="659352"/>
                      </a:lnTo>
                      <a:lnTo>
                        <a:pt x="332056" y="664112"/>
                      </a:lnTo>
                      <a:cubicBezTo>
                        <a:pt x="148667" y="664112"/>
                        <a:pt x="0" y="515445"/>
                        <a:pt x="0" y="332056"/>
                      </a:cubicBezTo>
                      <a:cubicBezTo>
                        <a:pt x="0" y="148667"/>
                        <a:pt x="148667" y="0"/>
                        <a:pt x="33205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0F8CD213-E51C-4862-A6FB-87233F92DBE2}"/>
                    </a:ext>
                  </a:extLst>
                </p:cNvPr>
                <p:cNvSpPr/>
                <p:nvPr/>
              </p:nvSpPr>
              <p:spPr>
                <a:xfrm rot="19982544">
                  <a:off x="6859439" y="3733998"/>
                  <a:ext cx="826635" cy="142501"/>
                </a:xfrm>
                <a:custGeom>
                  <a:avLst/>
                  <a:gdLst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42101 w 1721618"/>
                    <a:gd name="connsiteY30" fmla="*/ 175116 h 296786"/>
                    <a:gd name="connsiteX31" fmla="*/ 1250166 w 1721618"/>
                    <a:gd name="connsiteY31" fmla="*/ 171542 h 296786"/>
                    <a:gd name="connsiteX32" fmla="*/ 1254640 w 1721618"/>
                    <a:gd name="connsiteY32" fmla="*/ 163599 h 296786"/>
                    <a:gd name="connsiteX33" fmla="*/ 1273943 w 1721618"/>
                    <a:gd name="connsiteY33" fmla="*/ 122980 h 296786"/>
                    <a:gd name="connsiteX34" fmla="*/ 1281986 w 1721618"/>
                    <a:gd name="connsiteY34" fmla="*/ 98853 h 296786"/>
                    <a:gd name="connsiteX35" fmla="*/ 1288421 w 1721618"/>
                    <a:gd name="connsiteY35" fmla="*/ 77538 h 296786"/>
                    <a:gd name="connsiteX36" fmla="*/ 1288019 w 1721618"/>
                    <a:gd name="connsiteY36" fmla="*/ 77135 h 296786"/>
                    <a:gd name="connsiteX37" fmla="*/ 1298475 w 1721618"/>
                    <a:gd name="connsiteY37" fmla="*/ 34910 h 296786"/>
                    <a:gd name="connsiteX38" fmla="*/ 1302497 w 1721618"/>
                    <a:gd name="connsiteY38" fmla="*/ 23247 h 296786"/>
                    <a:gd name="connsiteX39" fmla="*/ 1307322 w 1721618"/>
                    <a:gd name="connsiteY39" fmla="*/ 7161 h 296786"/>
                    <a:gd name="connsiteX40" fmla="*/ 1360408 w 1721618"/>
                    <a:gd name="connsiteY40" fmla="*/ 727 h 296786"/>
                    <a:gd name="connsiteX41" fmla="*/ 1508802 w 1721618"/>
                    <a:gd name="connsiteY41" fmla="*/ 1128 h 296786"/>
                    <a:gd name="connsiteX42" fmla="*/ 1580386 w 1721618"/>
                    <a:gd name="connsiteY42" fmla="*/ 14801 h 296786"/>
                    <a:gd name="connsiteX43" fmla="*/ 1604113 w 1721618"/>
                    <a:gd name="connsiteY43" fmla="*/ 34910 h 296786"/>
                    <a:gd name="connsiteX44" fmla="*/ 1640307 w 1721618"/>
                    <a:gd name="connsiteY44" fmla="*/ 71102 h 296786"/>
                    <a:gd name="connsiteX45" fmla="*/ 1660416 w 1721618"/>
                    <a:gd name="connsiteY45" fmla="*/ 90810 h 296786"/>
                    <a:gd name="connsiteX46" fmla="*/ 1712293 w 1721618"/>
                    <a:gd name="connsiteY46" fmla="*/ 151936 h 296786"/>
                    <a:gd name="connsiteX47" fmla="*/ 1719934 w 1721618"/>
                    <a:gd name="connsiteY47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42101 w 1721618"/>
                    <a:gd name="connsiteY30" fmla="*/ 175116 h 296786"/>
                    <a:gd name="connsiteX31" fmla="*/ 1254640 w 1721618"/>
                    <a:gd name="connsiteY31" fmla="*/ 163599 h 296786"/>
                    <a:gd name="connsiteX32" fmla="*/ 1273943 w 1721618"/>
                    <a:gd name="connsiteY32" fmla="*/ 122980 h 296786"/>
                    <a:gd name="connsiteX33" fmla="*/ 1281986 w 1721618"/>
                    <a:gd name="connsiteY33" fmla="*/ 98853 h 296786"/>
                    <a:gd name="connsiteX34" fmla="*/ 1288421 w 1721618"/>
                    <a:gd name="connsiteY34" fmla="*/ 77538 h 296786"/>
                    <a:gd name="connsiteX35" fmla="*/ 1288019 w 1721618"/>
                    <a:gd name="connsiteY35" fmla="*/ 77135 h 296786"/>
                    <a:gd name="connsiteX36" fmla="*/ 1298475 w 1721618"/>
                    <a:gd name="connsiteY36" fmla="*/ 34910 h 296786"/>
                    <a:gd name="connsiteX37" fmla="*/ 1302497 w 1721618"/>
                    <a:gd name="connsiteY37" fmla="*/ 23247 h 296786"/>
                    <a:gd name="connsiteX38" fmla="*/ 1307322 w 1721618"/>
                    <a:gd name="connsiteY38" fmla="*/ 7161 h 296786"/>
                    <a:gd name="connsiteX39" fmla="*/ 1360408 w 1721618"/>
                    <a:gd name="connsiteY39" fmla="*/ 727 h 296786"/>
                    <a:gd name="connsiteX40" fmla="*/ 1508802 w 1721618"/>
                    <a:gd name="connsiteY40" fmla="*/ 1128 h 296786"/>
                    <a:gd name="connsiteX41" fmla="*/ 1580386 w 1721618"/>
                    <a:gd name="connsiteY41" fmla="*/ 14801 h 296786"/>
                    <a:gd name="connsiteX42" fmla="*/ 1604113 w 1721618"/>
                    <a:gd name="connsiteY42" fmla="*/ 34910 h 296786"/>
                    <a:gd name="connsiteX43" fmla="*/ 1640307 w 1721618"/>
                    <a:gd name="connsiteY43" fmla="*/ 71102 h 296786"/>
                    <a:gd name="connsiteX44" fmla="*/ 1660416 w 1721618"/>
                    <a:gd name="connsiteY44" fmla="*/ 90810 h 296786"/>
                    <a:gd name="connsiteX45" fmla="*/ 1712293 w 1721618"/>
                    <a:gd name="connsiteY45" fmla="*/ 151936 h 296786"/>
                    <a:gd name="connsiteX46" fmla="*/ 1719934 w 1721618"/>
                    <a:gd name="connsiteY46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54640 w 1721618"/>
                    <a:gd name="connsiteY30" fmla="*/ 163599 h 296786"/>
                    <a:gd name="connsiteX31" fmla="*/ 1273943 w 1721618"/>
                    <a:gd name="connsiteY31" fmla="*/ 122980 h 296786"/>
                    <a:gd name="connsiteX32" fmla="*/ 1281986 w 1721618"/>
                    <a:gd name="connsiteY32" fmla="*/ 98853 h 296786"/>
                    <a:gd name="connsiteX33" fmla="*/ 1288421 w 1721618"/>
                    <a:gd name="connsiteY33" fmla="*/ 77538 h 296786"/>
                    <a:gd name="connsiteX34" fmla="*/ 1288019 w 1721618"/>
                    <a:gd name="connsiteY34" fmla="*/ 77135 h 296786"/>
                    <a:gd name="connsiteX35" fmla="*/ 1298475 w 1721618"/>
                    <a:gd name="connsiteY35" fmla="*/ 34910 h 296786"/>
                    <a:gd name="connsiteX36" fmla="*/ 1302497 w 1721618"/>
                    <a:gd name="connsiteY36" fmla="*/ 23247 h 296786"/>
                    <a:gd name="connsiteX37" fmla="*/ 1307322 w 1721618"/>
                    <a:gd name="connsiteY37" fmla="*/ 7161 h 296786"/>
                    <a:gd name="connsiteX38" fmla="*/ 1360408 w 1721618"/>
                    <a:gd name="connsiteY38" fmla="*/ 727 h 296786"/>
                    <a:gd name="connsiteX39" fmla="*/ 1508802 w 1721618"/>
                    <a:gd name="connsiteY39" fmla="*/ 1128 h 296786"/>
                    <a:gd name="connsiteX40" fmla="*/ 1580386 w 1721618"/>
                    <a:gd name="connsiteY40" fmla="*/ 14801 h 296786"/>
                    <a:gd name="connsiteX41" fmla="*/ 1604113 w 1721618"/>
                    <a:gd name="connsiteY41" fmla="*/ 34910 h 296786"/>
                    <a:gd name="connsiteX42" fmla="*/ 1640307 w 1721618"/>
                    <a:gd name="connsiteY42" fmla="*/ 71102 h 296786"/>
                    <a:gd name="connsiteX43" fmla="*/ 1660416 w 1721618"/>
                    <a:gd name="connsiteY43" fmla="*/ 90810 h 296786"/>
                    <a:gd name="connsiteX44" fmla="*/ 1712293 w 1721618"/>
                    <a:gd name="connsiteY44" fmla="*/ 151936 h 296786"/>
                    <a:gd name="connsiteX45" fmla="*/ 1719934 w 1721618"/>
                    <a:gd name="connsiteY45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91028 w 1721618"/>
                    <a:gd name="connsiteY5" fmla="*/ 290145 h 296786"/>
                    <a:gd name="connsiteX6" fmla="*/ 1250349 w 1721618"/>
                    <a:gd name="connsiteY6" fmla="*/ 296763 h 296786"/>
                    <a:gd name="connsiteX7" fmla="*/ 1242101 w 1721618"/>
                    <a:gd name="connsiteY7" fmla="*/ 296786 h 296786"/>
                    <a:gd name="connsiteX8" fmla="*/ 1242101 w 1721618"/>
                    <a:gd name="connsiteY8" fmla="*/ 290284 h 296786"/>
                    <a:gd name="connsiteX9" fmla="*/ 690375 w 1721618"/>
                    <a:gd name="connsiteY9" fmla="*/ 291854 h 296786"/>
                    <a:gd name="connsiteX10" fmla="*/ 566098 w 1721618"/>
                    <a:gd name="connsiteY10" fmla="*/ 291854 h 296786"/>
                    <a:gd name="connsiteX11" fmla="*/ 528175 w 1721618"/>
                    <a:gd name="connsiteY11" fmla="*/ 294139 h 296786"/>
                    <a:gd name="connsiteX12" fmla="*/ 389278 w 1721618"/>
                    <a:gd name="connsiteY12" fmla="*/ 292311 h 296786"/>
                    <a:gd name="connsiteX13" fmla="*/ 258605 w 1721618"/>
                    <a:gd name="connsiteY13" fmla="*/ 294596 h 296786"/>
                    <a:gd name="connsiteX14" fmla="*/ 246726 w 1721618"/>
                    <a:gd name="connsiteY14" fmla="*/ 293225 h 296786"/>
                    <a:gd name="connsiteX15" fmla="*/ 238045 w 1721618"/>
                    <a:gd name="connsiteY15" fmla="*/ 294596 h 296786"/>
                    <a:gd name="connsiteX16" fmla="*/ 22389 w 1721618"/>
                    <a:gd name="connsiteY16" fmla="*/ 294596 h 296786"/>
                    <a:gd name="connsiteX17" fmla="*/ 0 w 1721618"/>
                    <a:gd name="connsiteY17" fmla="*/ 286372 h 296786"/>
                    <a:gd name="connsiteX18" fmla="*/ 132044 w 1721618"/>
                    <a:gd name="connsiteY18" fmla="*/ 185397 h 296786"/>
                    <a:gd name="connsiteX19" fmla="*/ 191441 w 1721618"/>
                    <a:gd name="connsiteY19" fmla="*/ 185397 h 296786"/>
                    <a:gd name="connsiteX20" fmla="*/ 334907 w 1721618"/>
                    <a:gd name="connsiteY20" fmla="*/ 257587 h 296786"/>
                    <a:gd name="connsiteX21" fmla="*/ 457813 w 1721618"/>
                    <a:gd name="connsiteY21" fmla="*/ 219208 h 296786"/>
                    <a:gd name="connsiteX22" fmla="*/ 493451 w 1721618"/>
                    <a:gd name="connsiteY22" fmla="*/ 194992 h 296786"/>
                    <a:gd name="connsiteX23" fmla="*/ 497563 w 1721618"/>
                    <a:gd name="connsiteY23" fmla="*/ 199104 h 296786"/>
                    <a:gd name="connsiteX24" fmla="*/ 498477 w 1721618"/>
                    <a:gd name="connsiteY24" fmla="*/ 199561 h 296786"/>
                    <a:gd name="connsiteX25" fmla="*/ 500761 w 1721618"/>
                    <a:gd name="connsiteY25" fmla="*/ 194992 h 296786"/>
                    <a:gd name="connsiteX26" fmla="*/ 543710 w 1721618"/>
                    <a:gd name="connsiteY26" fmla="*/ 192708 h 296786"/>
                    <a:gd name="connsiteX27" fmla="*/ 759366 w 1721618"/>
                    <a:gd name="connsiteY27" fmla="*/ 198647 h 296786"/>
                    <a:gd name="connsiteX28" fmla="*/ 984161 w 1721618"/>
                    <a:gd name="connsiteY28" fmla="*/ 197277 h 296786"/>
                    <a:gd name="connsiteX29" fmla="*/ 1242101 w 1721618"/>
                    <a:gd name="connsiteY29" fmla="*/ 198935 h 296786"/>
                    <a:gd name="connsiteX30" fmla="*/ 1273943 w 1721618"/>
                    <a:gd name="connsiteY30" fmla="*/ 122980 h 296786"/>
                    <a:gd name="connsiteX31" fmla="*/ 1281986 w 1721618"/>
                    <a:gd name="connsiteY31" fmla="*/ 98853 h 296786"/>
                    <a:gd name="connsiteX32" fmla="*/ 1288421 w 1721618"/>
                    <a:gd name="connsiteY32" fmla="*/ 77538 h 296786"/>
                    <a:gd name="connsiteX33" fmla="*/ 1288019 w 1721618"/>
                    <a:gd name="connsiteY33" fmla="*/ 77135 h 296786"/>
                    <a:gd name="connsiteX34" fmla="*/ 1298475 w 1721618"/>
                    <a:gd name="connsiteY34" fmla="*/ 34910 h 296786"/>
                    <a:gd name="connsiteX35" fmla="*/ 1302497 w 1721618"/>
                    <a:gd name="connsiteY35" fmla="*/ 23247 h 296786"/>
                    <a:gd name="connsiteX36" fmla="*/ 1307322 w 1721618"/>
                    <a:gd name="connsiteY36" fmla="*/ 7161 h 296786"/>
                    <a:gd name="connsiteX37" fmla="*/ 1360408 w 1721618"/>
                    <a:gd name="connsiteY37" fmla="*/ 727 h 296786"/>
                    <a:gd name="connsiteX38" fmla="*/ 1508802 w 1721618"/>
                    <a:gd name="connsiteY38" fmla="*/ 1128 h 296786"/>
                    <a:gd name="connsiteX39" fmla="*/ 1580386 w 1721618"/>
                    <a:gd name="connsiteY39" fmla="*/ 14801 h 296786"/>
                    <a:gd name="connsiteX40" fmla="*/ 1604113 w 1721618"/>
                    <a:gd name="connsiteY40" fmla="*/ 34910 h 296786"/>
                    <a:gd name="connsiteX41" fmla="*/ 1640307 w 1721618"/>
                    <a:gd name="connsiteY41" fmla="*/ 71102 h 296786"/>
                    <a:gd name="connsiteX42" fmla="*/ 1660416 w 1721618"/>
                    <a:gd name="connsiteY42" fmla="*/ 90810 h 296786"/>
                    <a:gd name="connsiteX43" fmla="*/ 1712293 w 1721618"/>
                    <a:gd name="connsiteY43" fmla="*/ 151936 h 296786"/>
                    <a:gd name="connsiteX44" fmla="*/ 1719934 w 1721618"/>
                    <a:gd name="connsiteY44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50349 w 1721618"/>
                    <a:gd name="connsiteY5" fmla="*/ 296763 h 296786"/>
                    <a:gd name="connsiteX6" fmla="*/ 1242101 w 1721618"/>
                    <a:gd name="connsiteY6" fmla="*/ 296786 h 296786"/>
                    <a:gd name="connsiteX7" fmla="*/ 1242101 w 1721618"/>
                    <a:gd name="connsiteY7" fmla="*/ 290284 h 296786"/>
                    <a:gd name="connsiteX8" fmla="*/ 690375 w 1721618"/>
                    <a:gd name="connsiteY8" fmla="*/ 291854 h 296786"/>
                    <a:gd name="connsiteX9" fmla="*/ 566098 w 1721618"/>
                    <a:gd name="connsiteY9" fmla="*/ 291854 h 296786"/>
                    <a:gd name="connsiteX10" fmla="*/ 528175 w 1721618"/>
                    <a:gd name="connsiteY10" fmla="*/ 294139 h 296786"/>
                    <a:gd name="connsiteX11" fmla="*/ 389278 w 1721618"/>
                    <a:gd name="connsiteY11" fmla="*/ 292311 h 296786"/>
                    <a:gd name="connsiteX12" fmla="*/ 258605 w 1721618"/>
                    <a:gd name="connsiteY12" fmla="*/ 294596 h 296786"/>
                    <a:gd name="connsiteX13" fmla="*/ 246726 w 1721618"/>
                    <a:gd name="connsiteY13" fmla="*/ 293225 h 296786"/>
                    <a:gd name="connsiteX14" fmla="*/ 238045 w 1721618"/>
                    <a:gd name="connsiteY14" fmla="*/ 294596 h 296786"/>
                    <a:gd name="connsiteX15" fmla="*/ 22389 w 1721618"/>
                    <a:gd name="connsiteY15" fmla="*/ 294596 h 296786"/>
                    <a:gd name="connsiteX16" fmla="*/ 0 w 1721618"/>
                    <a:gd name="connsiteY16" fmla="*/ 286372 h 296786"/>
                    <a:gd name="connsiteX17" fmla="*/ 132044 w 1721618"/>
                    <a:gd name="connsiteY17" fmla="*/ 185397 h 296786"/>
                    <a:gd name="connsiteX18" fmla="*/ 191441 w 1721618"/>
                    <a:gd name="connsiteY18" fmla="*/ 185397 h 296786"/>
                    <a:gd name="connsiteX19" fmla="*/ 334907 w 1721618"/>
                    <a:gd name="connsiteY19" fmla="*/ 257587 h 296786"/>
                    <a:gd name="connsiteX20" fmla="*/ 457813 w 1721618"/>
                    <a:gd name="connsiteY20" fmla="*/ 219208 h 296786"/>
                    <a:gd name="connsiteX21" fmla="*/ 493451 w 1721618"/>
                    <a:gd name="connsiteY21" fmla="*/ 194992 h 296786"/>
                    <a:gd name="connsiteX22" fmla="*/ 497563 w 1721618"/>
                    <a:gd name="connsiteY22" fmla="*/ 199104 h 296786"/>
                    <a:gd name="connsiteX23" fmla="*/ 498477 w 1721618"/>
                    <a:gd name="connsiteY23" fmla="*/ 199561 h 296786"/>
                    <a:gd name="connsiteX24" fmla="*/ 500761 w 1721618"/>
                    <a:gd name="connsiteY24" fmla="*/ 194992 h 296786"/>
                    <a:gd name="connsiteX25" fmla="*/ 543710 w 1721618"/>
                    <a:gd name="connsiteY25" fmla="*/ 192708 h 296786"/>
                    <a:gd name="connsiteX26" fmla="*/ 759366 w 1721618"/>
                    <a:gd name="connsiteY26" fmla="*/ 198647 h 296786"/>
                    <a:gd name="connsiteX27" fmla="*/ 984161 w 1721618"/>
                    <a:gd name="connsiteY27" fmla="*/ 197277 h 296786"/>
                    <a:gd name="connsiteX28" fmla="*/ 1242101 w 1721618"/>
                    <a:gd name="connsiteY28" fmla="*/ 198935 h 296786"/>
                    <a:gd name="connsiteX29" fmla="*/ 1273943 w 1721618"/>
                    <a:gd name="connsiteY29" fmla="*/ 122980 h 296786"/>
                    <a:gd name="connsiteX30" fmla="*/ 1281986 w 1721618"/>
                    <a:gd name="connsiteY30" fmla="*/ 98853 h 296786"/>
                    <a:gd name="connsiteX31" fmla="*/ 1288421 w 1721618"/>
                    <a:gd name="connsiteY31" fmla="*/ 77538 h 296786"/>
                    <a:gd name="connsiteX32" fmla="*/ 1288019 w 1721618"/>
                    <a:gd name="connsiteY32" fmla="*/ 77135 h 296786"/>
                    <a:gd name="connsiteX33" fmla="*/ 1298475 w 1721618"/>
                    <a:gd name="connsiteY33" fmla="*/ 34910 h 296786"/>
                    <a:gd name="connsiteX34" fmla="*/ 1302497 w 1721618"/>
                    <a:gd name="connsiteY34" fmla="*/ 23247 h 296786"/>
                    <a:gd name="connsiteX35" fmla="*/ 1307322 w 1721618"/>
                    <a:gd name="connsiteY35" fmla="*/ 7161 h 296786"/>
                    <a:gd name="connsiteX36" fmla="*/ 1360408 w 1721618"/>
                    <a:gd name="connsiteY36" fmla="*/ 727 h 296786"/>
                    <a:gd name="connsiteX37" fmla="*/ 1508802 w 1721618"/>
                    <a:gd name="connsiteY37" fmla="*/ 1128 h 296786"/>
                    <a:gd name="connsiteX38" fmla="*/ 1580386 w 1721618"/>
                    <a:gd name="connsiteY38" fmla="*/ 14801 h 296786"/>
                    <a:gd name="connsiteX39" fmla="*/ 1604113 w 1721618"/>
                    <a:gd name="connsiteY39" fmla="*/ 34910 h 296786"/>
                    <a:gd name="connsiteX40" fmla="*/ 1640307 w 1721618"/>
                    <a:gd name="connsiteY40" fmla="*/ 71102 h 296786"/>
                    <a:gd name="connsiteX41" fmla="*/ 1660416 w 1721618"/>
                    <a:gd name="connsiteY41" fmla="*/ 90810 h 296786"/>
                    <a:gd name="connsiteX42" fmla="*/ 1712293 w 1721618"/>
                    <a:gd name="connsiteY42" fmla="*/ 151936 h 296786"/>
                    <a:gd name="connsiteX43" fmla="*/ 1719934 w 1721618"/>
                    <a:gd name="connsiteY43" fmla="*/ 186524 h 296786"/>
                    <a:gd name="connsiteX0" fmla="*/ 1719934 w 1721618"/>
                    <a:gd name="connsiteY0" fmla="*/ 186524 h 296786"/>
                    <a:gd name="connsiteX1" fmla="*/ 1716717 w 1721618"/>
                    <a:gd name="connsiteY1" fmla="*/ 206230 h 296786"/>
                    <a:gd name="connsiteX2" fmla="*/ 1636285 w 1721618"/>
                    <a:gd name="connsiteY2" fmla="*/ 233976 h 296786"/>
                    <a:gd name="connsiteX3" fmla="*/ 1302459 w 1721618"/>
                    <a:gd name="connsiteY3" fmla="*/ 288285 h 296786"/>
                    <a:gd name="connsiteX4" fmla="*/ 1302459 w 1721618"/>
                    <a:gd name="connsiteY4" fmla="*/ 290112 h 296786"/>
                    <a:gd name="connsiteX5" fmla="*/ 1242101 w 1721618"/>
                    <a:gd name="connsiteY5" fmla="*/ 296786 h 296786"/>
                    <a:gd name="connsiteX6" fmla="*/ 1242101 w 1721618"/>
                    <a:gd name="connsiteY6" fmla="*/ 290284 h 296786"/>
                    <a:gd name="connsiteX7" fmla="*/ 690375 w 1721618"/>
                    <a:gd name="connsiteY7" fmla="*/ 291854 h 296786"/>
                    <a:gd name="connsiteX8" fmla="*/ 566098 w 1721618"/>
                    <a:gd name="connsiteY8" fmla="*/ 291854 h 296786"/>
                    <a:gd name="connsiteX9" fmla="*/ 528175 w 1721618"/>
                    <a:gd name="connsiteY9" fmla="*/ 294139 h 296786"/>
                    <a:gd name="connsiteX10" fmla="*/ 389278 w 1721618"/>
                    <a:gd name="connsiteY10" fmla="*/ 292311 h 296786"/>
                    <a:gd name="connsiteX11" fmla="*/ 258605 w 1721618"/>
                    <a:gd name="connsiteY11" fmla="*/ 294596 h 296786"/>
                    <a:gd name="connsiteX12" fmla="*/ 246726 w 1721618"/>
                    <a:gd name="connsiteY12" fmla="*/ 293225 h 296786"/>
                    <a:gd name="connsiteX13" fmla="*/ 238045 w 1721618"/>
                    <a:gd name="connsiteY13" fmla="*/ 294596 h 296786"/>
                    <a:gd name="connsiteX14" fmla="*/ 22389 w 1721618"/>
                    <a:gd name="connsiteY14" fmla="*/ 294596 h 296786"/>
                    <a:gd name="connsiteX15" fmla="*/ 0 w 1721618"/>
                    <a:gd name="connsiteY15" fmla="*/ 286372 h 296786"/>
                    <a:gd name="connsiteX16" fmla="*/ 132044 w 1721618"/>
                    <a:gd name="connsiteY16" fmla="*/ 185397 h 296786"/>
                    <a:gd name="connsiteX17" fmla="*/ 191441 w 1721618"/>
                    <a:gd name="connsiteY17" fmla="*/ 185397 h 296786"/>
                    <a:gd name="connsiteX18" fmla="*/ 334907 w 1721618"/>
                    <a:gd name="connsiteY18" fmla="*/ 257587 h 296786"/>
                    <a:gd name="connsiteX19" fmla="*/ 457813 w 1721618"/>
                    <a:gd name="connsiteY19" fmla="*/ 219208 h 296786"/>
                    <a:gd name="connsiteX20" fmla="*/ 493451 w 1721618"/>
                    <a:gd name="connsiteY20" fmla="*/ 194992 h 296786"/>
                    <a:gd name="connsiteX21" fmla="*/ 497563 w 1721618"/>
                    <a:gd name="connsiteY21" fmla="*/ 199104 h 296786"/>
                    <a:gd name="connsiteX22" fmla="*/ 498477 w 1721618"/>
                    <a:gd name="connsiteY22" fmla="*/ 199561 h 296786"/>
                    <a:gd name="connsiteX23" fmla="*/ 500761 w 1721618"/>
                    <a:gd name="connsiteY23" fmla="*/ 194992 h 296786"/>
                    <a:gd name="connsiteX24" fmla="*/ 543710 w 1721618"/>
                    <a:gd name="connsiteY24" fmla="*/ 192708 h 296786"/>
                    <a:gd name="connsiteX25" fmla="*/ 759366 w 1721618"/>
                    <a:gd name="connsiteY25" fmla="*/ 198647 h 296786"/>
                    <a:gd name="connsiteX26" fmla="*/ 984161 w 1721618"/>
                    <a:gd name="connsiteY26" fmla="*/ 197277 h 296786"/>
                    <a:gd name="connsiteX27" fmla="*/ 1242101 w 1721618"/>
                    <a:gd name="connsiteY27" fmla="*/ 198935 h 296786"/>
                    <a:gd name="connsiteX28" fmla="*/ 1273943 w 1721618"/>
                    <a:gd name="connsiteY28" fmla="*/ 122980 h 296786"/>
                    <a:gd name="connsiteX29" fmla="*/ 1281986 w 1721618"/>
                    <a:gd name="connsiteY29" fmla="*/ 98853 h 296786"/>
                    <a:gd name="connsiteX30" fmla="*/ 1288421 w 1721618"/>
                    <a:gd name="connsiteY30" fmla="*/ 77538 h 296786"/>
                    <a:gd name="connsiteX31" fmla="*/ 1288019 w 1721618"/>
                    <a:gd name="connsiteY31" fmla="*/ 77135 h 296786"/>
                    <a:gd name="connsiteX32" fmla="*/ 1298475 w 1721618"/>
                    <a:gd name="connsiteY32" fmla="*/ 34910 h 296786"/>
                    <a:gd name="connsiteX33" fmla="*/ 1302497 w 1721618"/>
                    <a:gd name="connsiteY33" fmla="*/ 23247 h 296786"/>
                    <a:gd name="connsiteX34" fmla="*/ 1307322 w 1721618"/>
                    <a:gd name="connsiteY34" fmla="*/ 7161 h 296786"/>
                    <a:gd name="connsiteX35" fmla="*/ 1360408 w 1721618"/>
                    <a:gd name="connsiteY35" fmla="*/ 727 h 296786"/>
                    <a:gd name="connsiteX36" fmla="*/ 1508802 w 1721618"/>
                    <a:gd name="connsiteY36" fmla="*/ 1128 h 296786"/>
                    <a:gd name="connsiteX37" fmla="*/ 1580386 w 1721618"/>
                    <a:gd name="connsiteY37" fmla="*/ 14801 h 296786"/>
                    <a:gd name="connsiteX38" fmla="*/ 1604113 w 1721618"/>
                    <a:gd name="connsiteY38" fmla="*/ 34910 h 296786"/>
                    <a:gd name="connsiteX39" fmla="*/ 1640307 w 1721618"/>
                    <a:gd name="connsiteY39" fmla="*/ 71102 h 296786"/>
                    <a:gd name="connsiteX40" fmla="*/ 1660416 w 1721618"/>
                    <a:gd name="connsiteY40" fmla="*/ 90810 h 296786"/>
                    <a:gd name="connsiteX41" fmla="*/ 1712293 w 1721618"/>
                    <a:gd name="connsiteY41" fmla="*/ 151936 h 296786"/>
                    <a:gd name="connsiteX42" fmla="*/ 1719934 w 1721618"/>
                    <a:gd name="connsiteY42" fmla="*/ 186524 h 296786"/>
                    <a:gd name="connsiteX0" fmla="*/ 1719934 w 1721618"/>
                    <a:gd name="connsiteY0" fmla="*/ 186524 h 296785"/>
                    <a:gd name="connsiteX1" fmla="*/ 1716717 w 1721618"/>
                    <a:gd name="connsiteY1" fmla="*/ 206230 h 296785"/>
                    <a:gd name="connsiteX2" fmla="*/ 1636285 w 1721618"/>
                    <a:gd name="connsiteY2" fmla="*/ 233976 h 296785"/>
                    <a:gd name="connsiteX3" fmla="*/ 1302459 w 1721618"/>
                    <a:gd name="connsiteY3" fmla="*/ 288285 h 296785"/>
                    <a:gd name="connsiteX4" fmla="*/ 1302459 w 1721618"/>
                    <a:gd name="connsiteY4" fmla="*/ 290112 h 296785"/>
                    <a:gd name="connsiteX5" fmla="*/ 1242101 w 1721618"/>
                    <a:gd name="connsiteY5" fmla="*/ 290284 h 296785"/>
                    <a:gd name="connsiteX6" fmla="*/ 690375 w 1721618"/>
                    <a:gd name="connsiteY6" fmla="*/ 291854 h 296785"/>
                    <a:gd name="connsiteX7" fmla="*/ 566098 w 1721618"/>
                    <a:gd name="connsiteY7" fmla="*/ 291854 h 296785"/>
                    <a:gd name="connsiteX8" fmla="*/ 528175 w 1721618"/>
                    <a:gd name="connsiteY8" fmla="*/ 294139 h 296785"/>
                    <a:gd name="connsiteX9" fmla="*/ 389278 w 1721618"/>
                    <a:gd name="connsiteY9" fmla="*/ 292311 h 296785"/>
                    <a:gd name="connsiteX10" fmla="*/ 258605 w 1721618"/>
                    <a:gd name="connsiteY10" fmla="*/ 294596 h 296785"/>
                    <a:gd name="connsiteX11" fmla="*/ 246726 w 1721618"/>
                    <a:gd name="connsiteY11" fmla="*/ 293225 h 296785"/>
                    <a:gd name="connsiteX12" fmla="*/ 238045 w 1721618"/>
                    <a:gd name="connsiteY12" fmla="*/ 294596 h 296785"/>
                    <a:gd name="connsiteX13" fmla="*/ 22389 w 1721618"/>
                    <a:gd name="connsiteY13" fmla="*/ 294596 h 296785"/>
                    <a:gd name="connsiteX14" fmla="*/ 0 w 1721618"/>
                    <a:gd name="connsiteY14" fmla="*/ 286372 h 296785"/>
                    <a:gd name="connsiteX15" fmla="*/ 132044 w 1721618"/>
                    <a:gd name="connsiteY15" fmla="*/ 185397 h 296785"/>
                    <a:gd name="connsiteX16" fmla="*/ 191441 w 1721618"/>
                    <a:gd name="connsiteY16" fmla="*/ 185397 h 296785"/>
                    <a:gd name="connsiteX17" fmla="*/ 334907 w 1721618"/>
                    <a:gd name="connsiteY17" fmla="*/ 257587 h 296785"/>
                    <a:gd name="connsiteX18" fmla="*/ 457813 w 1721618"/>
                    <a:gd name="connsiteY18" fmla="*/ 219208 h 296785"/>
                    <a:gd name="connsiteX19" fmla="*/ 493451 w 1721618"/>
                    <a:gd name="connsiteY19" fmla="*/ 194992 h 296785"/>
                    <a:gd name="connsiteX20" fmla="*/ 497563 w 1721618"/>
                    <a:gd name="connsiteY20" fmla="*/ 199104 h 296785"/>
                    <a:gd name="connsiteX21" fmla="*/ 498477 w 1721618"/>
                    <a:gd name="connsiteY21" fmla="*/ 199561 h 296785"/>
                    <a:gd name="connsiteX22" fmla="*/ 500761 w 1721618"/>
                    <a:gd name="connsiteY22" fmla="*/ 194992 h 296785"/>
                    <a:gd name="connsiteX23" fmla="*/ 543710 w 1721618"/>
                    <a:gd name="connsiteY23" fmla="*/ 192708 h 296785"/>
                    <a:gd name="connsiteX24" fmla="*/ 759366 w 1721618"/>
                    <a:gd name="connsiteY24" fmla="*/ 198647 h 296785"/>
                    <a:gd name="connsiteX25" fmla="*/ 984161 w 1721618"/>
                    <a:gd name="connsiteY25" fmla="*/ 197277 h 296785"/>
                    <a:gd name="connsiteX26" fmla="*/ 1242101 w 1721618"/>
                    <a:gd name="connsiteY26" fmla="*/ 198935 h 296785"/>
                    <a:gd name="connsiteX27" fmla="*/ 1273943 w 1721618"/>
                    <a:gd name="connsiteY27" fmla="*/ 122980 h 296785"/>
                    <a:gd name="connsiteX28" fmla="*/ 1281986 w 1721618"/>
                    <a:gd name="connsiteY28" fmla="*/ 98853 h 296785"/>
                    <a:gd name="connsiteX29" fmla="*/ 1288421 w 1721618"/>
                    <a:gd name="connsiteY29" fmla="*/ 77538 h 296785"/>
                    <a:gd name="connsiteX30" fmla="*/ 1288019 w 1721618"/>
                    <a:gd name="connsiteY30" fmla="*/ 77135 h 296785"/>
                    <a:gd name="connsiteX31" fmla="*/ 1298475 w 1721618"/>
                    <a:gd name="connsiteY31" fmla="*/ 34910 h 296785"/>
                    <a:gd name="connsiteX32" fmla="*/ 1302497 w 1721618"/>
                    <a:gd name="connsiteY32" fmla="*/ 23247 h 296785"/>
                    <a:gd name="connsiteX33" fmla="*/ 1307322 w 1721618"/>
                    <a:gd name="connsiteY33" fmla="*/ 7161 h 296785"/>
                    <a:gd name="connsiteX34" fmla="*/ 1360408 w 1721618"/>
                    <a:gd name="connsiteY34" fmla="*/ 727 h 296785"/>
                    <a:gd name="connsiteX35" fmla="*/ 1508802 w 1721618"/>
                    <a:gd name="connsiteY35" fmla="*/ 1128 h 296785"/>
                    <a:gd name="connsiteX36" fmla="*/ 1580386 w 1721618"/>
                    <a:gd name="connsiteY36" fmla="*/ 14801 h 296785"/>
                    <a:gd name="connsiteX37" fmla="*/ 1604113 w 1721618"/>
                    <a:gd name="connsiteY37" fmla="*/ 34910 h 296785"/>
                    <a:gd name="connsiteX38" fmla="*/ 1640307 w 1721618"/>
                    <a:gd name="connsiteY38" fmla="*/ 71102 h 296785"/>
                    <a:gd name="connsiteX39" fmla="*/ 1660416 w 1721618"/>
                    <a:gd name="connsiteY39" fmla="*/ 90810 h 296785"/>
                    <a:gd name="connsiteX40" fmla="*/ 1712293 w 1721618"/>
                    <a:gd name="connsiteY40" fmla="*/ 151936 h 296785"/>
                    <a:gd name="connsiteX41" fmla="*/ 1719934 w 1721618"/>
                    <a:gd name="connsiteY41" fmla="*/ 186524 h 296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721618" h="296785">
                      <a:moveTo>
                        <a:pt x="1719934" y="186524"/>
                      </a:moveTo>
                      <a:cubicBezTo>
                        <a:pt x="1719130" y="192957"/>
                        <a:pt x="1717922" y="199794"/>
                        <a:pt x="1716717" y="206230"/>
                      </a:cubicBezTo>
                      <a:cubicBezTo>
                        <a:pt x="1694196" y="227543"/>
                        <a:pt x="1664034" y="227543"/>
                        <a:pt x="1636285" y="233976"/>
                      </a:cubicBezTo>
                      <a:lnTo>
                        <a:pt x="1302459" y="288285"/>
                      </a:lnTo>
                      <a:lnTo>
                        <a:pt x="1302459" y="290112"/>
                      </a:lnTo>
                      <a:lnTo>
                        <a:pt x="1242101" y="290284"/>
                      </a:lnTo>
                      <a:lnTo>
                        <a:pt x="690375" y="291854"/>
                      </a:lnTo>
                      <a:lnTo>
                        <a:pt x="566098" y="291854"/>
                      </a:lnTo>
                      <a:cubicBezTo>
                        <a:pt x="553305" y="292311"/>
                        <a:pt x="540969" y="292768"/>
                        <a:pt x="528175" y="294139"/>
                      </a:cubicBezTo>
                      <a:cubicBezTo>
                        <a:pt x="481572" y="298708"/>
                        <a:pt x="435425" y="296880"/>
                        <a:pt x="389278" y="292311"/>
                      </a:cubicBezTo>
                      <a:cubicBezTo>
                        <a:pt x="344350" y="292387"/>
                        <a:pt x="282364" y="294444"/>
                        <a:pt x="258605" y="294596"/>
                      </a:cubicBezTo>
                      <a:cubicBezTo>
                        <a:pt x="234846" y="294748"/>
                        <a:pt x="250381" y="294596"/>
                        <a:pt x="246726" y="293225"/>
                      </a:cubicBezTo>
                      <a:lnTo>
                        <a:pt x="238045" y="294596"/>
                      </a:lnTo>
                      <a:lnTo>
                        <a:pt x="22389" y="294596"/>
                      </a:lnTo>
                      <a:cubicBezTo>
                        <a:pt x="14621" y="294596"/>
                        <a:pt x="3199" y="299622"/>
                        <a:pt x="0" y="286372"/>
                      </a:cubicBezTo>
                      <a:cubicBezTo>
                        <a:pt x="47061" y="256673"/>
                        <a:pt x="87725" y="218751"/>
                        <a:pt x="132044" y="185397"/>
                      </a:cubicBezTo>
                      <a:cubicBezTo>
                        <a:pt x="151691" y="179914"/>
                        <a:pt x="171794" y="179914"/>
                        <a:pt x="191441" y="185397"/>
                      </a:cubicBezTo>
                      <a:cubicBezTo>
                        <a:pt x="235303" y="217837"/>
                        <a:pt x="283278" y="241139"/>
                        <a:pt x="334907" y="257587"/>
                      </a:cubicBezTo>
                      <a:cubicBezTo>
                        <a:pt x="382425" y="266268"/>
                        <a:pt x="419891" y="242509"/>
                        <a:pt x="457813" y="219208"/>
                      </a:cubicBezTo>
                      <a:cubicBezTo>
                        <a:pt x="470149" y="211897"/>
                        <a:pt x="481572" y="203216"/>
                        <a:pt x="493451" y="194992"/>
                      </a:cubicBezTo>
                      <a:cubicBezTo>
                        <a:pt x="497106" y="193621"/>
                        <a:pt x="498934" y="194992"/>
                        <a:pt x="497563" y="199104"/>
                      </a:cubicBezTo>
                      <a:cubicBezTo>
                        <a:pt x="498020" y="199561"/>
                        <a:pt x="498020" y="199561"/>
                        <a:pt x="498477" y="199561"/>
                      </a:cubicBezTo>
                      <a:cubicBezTo>
                        <a:pt x="499391" y="198190"/>
                        <a:pt x="499848" y="196819"/>
                        <a:pt x="500761" y="194992"/>
                      </a:cubicBezTo>
                      <a:cubicBezTo>
                        <a:pt x="514926" y="190423"/>
                        <a:pt x="529546" y="192708"/>
                        <a:pt x="543710" y="192708"/>
                      </a:cubicBezTo>
                      <a:lnTo>
                        <a:pt x="759366" y="198647"/>
                      </a:lnTo>
                      <a:cubicBezTo>
                        <a:pt x="805437" y="199485"/>
                        <a:pt x="899330" y="197201"/>
                        <a:pt x="984161" y="197277"/>
                      </a:cubicBezTo>
                      <a:lnTo>
                        <a:pt x="1242101" y="198935"/>
                      </a:lnTo>
                      <a:lnTo>
                        <a:pt x="1273943" y="122980"/>
                      </a:lnTo>
                      <a:cubicBezTo>
                        <a:pt x="1275150" y="114537"/>
                        <a:pt x="1277161" y="106091"/>
                        <a:pt x="1281986" y="98853"/>
                      </a:cubicBezTo>
                      <a:cubicBezTo>
                        <a:pt x="1282791" y="91211"/>
                        <a:pt x="1284802" y="84375"/>
                        <a:pt x="1288421" y="77538"/>
                      </a:cubicBezTo>
                      <a:lnTo>
                        <a:pt x="1288019" y="77135"/>
                      </a:lnTo>
                      <a:cubicBezTo>
                        <a:pt x="1288019" y="62256"/>
                        <a:pt x="1292845" y="48583"/>
                        <a:pt x="1298475" y="34910"/>
                      </a:cubicBezTo>
                      <a:cubicBezTo>
                        <a:pt x="1299682" y="30887"/>
                        <a:pt x="1301290" y="27270"/>
                        <a:pt x="1302497" y="23247"/>
                      </a:cubicBezTo>
                      <a:cubicBezTo>
                        <a:pt x="1304105" y="18020"/>
                        <a:pt x="1305715" y="12388"/>
                        <a:pt x="1307322" y="7161"/>
                      </a:cubicBezTo>
                      <a:cubicBezTo>
                        <a:pt x="1325018" y="4345"/>
                        <a:pt x="1342712" y="727"/>
                        <a:pt x="1360408" y="727"/>
                      </a:cubicBezTo>
                      <a:cubicBezTo>
                        <a:pt x="1409871" y="325"/>
                        <a:pt x="1459337" y="-883"/>
                        <a:pt x="1508802" y="1128"/>
                      </a:cubicBezTo>
                      <a:cubicBezTo>
                        <a:pt x="1532931" y="2335"/>
                        <a:pt x="1558670" y="325"/>
                        <a:pt x="1580386" y="14801"/>
                      </a:cubicBezTo>
                      <a:cubicBezTo>
                        <a:pt x="1588429" y="20834"/>
                        <a:pt x="1598482" y="25257"/>
                        <a:pt x="1604113" y="34910"/>
                      </a:cubicBezTo>
                      <a:cubicBezTo>
                        <a:pt x="1620199" y="42953"/>
                        <a:pt x="1633069" y="54213"/>
                        <a:pt x="1640307" y="71102"/>
                      </a:cubicBezTo>
                      <a:cubicBezTo>
                        <a:pt x="1648350" y="76332"/>
                        <a:pt x="1654785" y="83168"/>
                        <a:pt x="1660416" y="90810"/>
                      </a:cubicBezTo>
                      <a:cubicBezTo>
                        <a:pt x="1682131" y="107297"/>
                        <a:pt x="1696609" y="130222"/>
                        <a:pt x="1712293" y="151936"/>
                      </a:cubicBezTo>
                      <a:cubicBezTo>
                        <a:pt x="1712293" y="164404"/>
                        <a:pt x="1726368" y="174458"/>
                        <a:pt x="1719934" y="18652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50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innerShdw blurRad="63500" dist="508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17C89583-E87C-4DB4-946E-B33900F23676}"/>
                    </a:ext>
                  </a:extLst>
                </p:cNvPr>
                <p:cNvSpPr/>
                <p:nvPr/>
              </p:nvSpPr>
              <p:spPr>
                <a:xfrm rot="19982544">
                  <a:off x="6214862" y="4111073"/>
                  <a:ext cx="1567118" cy="105303"/>
                </a:xfrm>
                <a:custGeom>
                  <a:avLst/>
                  <a:gdLst>
                    <a:gd name="connsiteX0" fmla="*/ 3167811 w 3167811"/>
                    <a:gd name="connsiteY0" fmla="*/ 43158 h 219312"/>
                    <a:gd name="connsiteX1" fmla="*/ 3167811 w 3167811"/>
                    <a:gd name="connsiteY1" fmla="*/ 211622 h 219312"/>
                    <a:gd name="connsiteX2" fmla="*/ 3139836 w 3167811"/>
                    <a:gd name="connsiteY2" fmla="*/ 214286 h 219312"/>
                    <a:gd name="connsiteX3" fmla="*/ 1691467 w 3167811"/>
                    <a:gd name="connsiteY3" fmla="*/ 219312 h 219312"/>
                    <a:gd name="connsiteX4" fmla="*/ 1430578 w 3167811"/>
                    <a:gd name="connsiteY4" fmla="*/ 215200 h 219312"/>
                    <a:gd name="connsiteX5" fmla="*/ 113795 w 3167811"/>
                    <a:gd name="connsiteY5" fmla="*/ 202864 h 219312"/>
                    <a:gd name="connsiteX6" fmla="*/ 105113 w 3167811"/>
                    <a:gd name="connsiteY6" fmla="*/ 201036 h 219312"/>
                    <a:gd name="connsiteX7" fmla="*/ 15561 w 3167811"/>
                    <a:gd name="connsiteY7" fmla="*/ 111027 h 219312"/>
                    <a:gd name="connsiteX8" fmla="*/ 27 w 3167811"/>
                    <a:gd name="connsiteY8" fmla="*/ 72190 h 219312"/>
                    <a:gd name="connsiteX9" fmla="*/ 1854 w 3167811"/>
                    <a:gd name="connsiteY9" fmla="*/ 0 h 219312"/>
                    <a:gd name="connsiteX10" fmla="*/ 1023480 w 3167811"/>
                    <a:gd name="connsiteY10" fmla="*/ 5940 h 219312"/>
                    <a:gd name="connsiteX11" fmla="*/ 1034446 w 3167811"/>
                    <a:gd name="connsiteY11" fmla="*/ 8224 h 219312"/>
                    <a:gd name="connsiteX12" fmla="*/ 1151412 w 3167811"/>
                    <a:gd name="connsiteY12" fmla="*/ 45690 h 219312"/>
                    <a:gd name="connsiteX13" fmla="*/ 1153697 w 3167811"/>
                    <a:gd name="connsiteY13" fmla="*/ 49345 h 219312"/>
                    <a:gd name="connsiteX14" fmla="*/ 1207154 w 3167811"/>
                    <a:gd name="connsiteY14" fmla="*/ 44776 h 219312"/>
                    <a:gd name="connsiteX15" fmla="*/ 1239137 w 3167811"/>
                    <a:gd name="connsiteY15" fmla="*/ 12336 h 219312"/>
                    <a:gd name="connsiteX16" fmla="*/ 1242335 w 3167811"/>
                    <a:gd name="connsiteY16" fmla="*/ 12793 h 219312"/>
                    <a:gd name="connsiteX17" fmla="*/ 1303103 w 3167811"/>
                    <a:gd name="connsiteY17" fmla="*/ 15534 h 219312"/>
                    <a:gd name="connsiteX18" fmla="*/ 1634355 w 3167811"/>
                    <a:gd name="connsiteY18" fmla="*/ 21474 h 219312"/>
                    <a:gd name="connsiteX19" fmla="*/ 1636182 w 3167811"/>
                    <a:gd name="connsiteY19" fmla="*/ 21474 h 219312"/>
                    <a:gd name="connsiteX20" fmla="*/ 2103133 w 3167811"/>
                    <a:gd name="connsiteY20" fmla="*/ 26500 h 219312"/>
                    <a:gd name="connsiteX21" fmla="*/ 2454945 w 3167811"/>
                    <a:gd name="connsiteY21" fmla="*/ 27414 h 219312"/>
                    <a:gd name="connsiteX22" fmla="*/ 2515256 w 3167811"/>
                    <a:gd name="connsiteY22" fmla="*/ 31526 h 219312"/>
                    <a:gd name="connsiteX23" fmla="*/ 2718576 w 3167811"/>
                    <a:gd name="connsiteY23" fmla="*/ 32440 h 219312"/>
                    <a:gd name="connsiteX24" fmla="*/ 3028353 w 3167811"/>
                    <a:gd name="connsiteY24" fmla="*/ 37466 h 219312"/>
                    <a:gd name="connsiteX25" fmla="*/ 3126129 w 3167811"/>
                    <a:gd name="connsiteY25" fmla="*/ 40207 h 219312"/>
                    <a:gd name="connsiteX0" fmla="*/ 3167811 w 3243631"/>
                    <a:gd name="connsiteY0" fmla="*/ 43158 h 219312"/>
                    <a:gd name="connsiteX1" fmla="*/ 3167811 w 3243631"/>
                    <a:gd name="connsiteY1" fmla="*/ 211622 h 219312"/>
                    <a:gd name="connsiteX2" fmla="*/ 3139836 w 3243631"/>
                    <a:gd name="connsiteY2" fmla="*/ 214286 h 219312"/>
                    <a:gd name="connsiteX3" fmla="*/ 1691467 w 3243631"/>
                    <a:gd name="connsiteY3" fmla="*/ 219312 h 219312"/>
                    <a:gd name="connsiteX4" fmla="*/ 1430578 w 3243631"/>
                    <a:gd name="connsiteY4" fmla="*/ 215200 h 219312"/>
                    <a:gd name="connsiteX5" fmla="*/ 113795 w 3243631"/>
                    <a:gd name="connsiteY5" fmla="*/ 202864 h 219312"/>
                    <a:gd name="connsiteX6" fmla="*/ 105113 w 3243631"/>
                    <a:gd name="connsiteY6" fmla="*/ 201036 h 219312"/>
                    <a:gd name="connsiteX7" fmla="*/ 15561 w 3243631"/>
                    <a:gd name="connsiteY7" fmla="*/ 111027 h 219312"/>
                    <a:gd name="connsiteX8" fmla="*/ 27 w 3243631"/>
                    <a:gd name="connsiteY8" fmla="*/ 72190 h 219312"/>
                    <a:gd name="connsiteX9" fmla="*/ 1854 w 3243631"/>
                    <a:gd name="connsiteY9" fmla="*/ 0 h 219312"/>
                    <a:gd name="connsiteX10" fmla="*/ 1023480 w 3243631"/>
                    <a:gd name="connsiteY10" fmla="*/ 5940 h 219312"/>
                    <a:gd name="connsiteX11" fmla="*/ 1034446 w 3243631"/>
                    <a:gd name="connsiteY11" fmla="*/ 8224 h 219312"/>
                    <a:gd name="connsiteX12" fmla="*/ 1151412 w 3243631"/>
                    <a:gd name="connsiteY12" fmla="*/ 45690 h 219312"/>
                    <a:gd name="connsiteX13" fmla="*/ 1153697 w 3243631"/>
                    <a:gd name="connsiteY13" fmla="*/ 49345 h 219312"/>
                    <a:gd name="connsiteX14" fmla="*/ 1207154 w 3243631"/>
                    <a:gd name="connsiteY14" fmla="*/ 44776 h 219312"/>
                    <a:gd name="connsiteX15" fmla="*/ 1239137 w 3243631"/>
                    <a:gd name="connsiteY15" fmla="*/ 12336 h 219312"/>
                    <a:gd name="connsiteX16" fmla="*/ 1242335 w 3243631"/>
                    <a:gd name="connsiteY16" fmla="*/ 12793 h 219312"/>
                    <a:gd name="connsiteX17" fmla="*/ 1303103 w 3243631"/>
                    <a:gd name="connsiteY17" fmla="*/ 15534 h 219312"/>
                    <a:gd name="connsiteX18" fmla="*/ 1634355 w 3243631"/>
                    <a:gd name="connsiteY18" fmla="*/ 21474 h 219312"/>
                    <a:gd name="connsiteX19" fmla="*/ 1636182 w 3243631"/>
                    <a:gd name="connsiteY19" fmla="*/ 21474 h 219312"/>
                    <a:gd name="connsiteX20" fmla="*/ 2103133 w 3243631"/>
                    <a:gd name="connsiteY20" fmla="*/ 26500 h 219312"/>
                    <a:gd name="connsiteX21" fmla="*/ 2454945 w 3243631"/>
                    <a:gd name="connsiteY21" fmla="*/ 27414 h 219312"/>
                    <a:gd name="connsiteX22" fmla="*/ 2515256 w 3243631"/>
                    <a:gd name="connsiteY22" fmla="*/ 31526 h 219312"/>
                    <a:gd name="connsiteX23" fmla="*/ 2718576 w 3243631"/>
                    <a:gd name="connsiteY23" fmla="*/ 32440 h 219312"/>
                    <a:gd name="connsiteX24" fmla="*/ 3028353 w 3243631"/>
                    <a:gd name="connsiteY24" fmla="*/ 37466 h 219312"/>
                    <a:gd name="connsiteX25" fmla="*/ 3126129 w 3243631"/>
                    <a:gd name="connsiteY25" fmla="*/ 40207 h 219312"/>
                    <a:gd name="connsiteX26" fmla="*/ 3167811 w 3243631"/>
                    <a:gd name="connsiteY26" fmla="*/ 43158 h 219312"/>
                    <a:gd name="connsiteX0" fmla="*/ 3167811 w 3282115"/>
                    <a:gd name="connsiteY0" fmla="*/ 43158 h 219312"/>
                    <a:gd name="connsiteX1" fmla="*/ 3167811 w 3282115"/>
                    <a:gd name="connsiteY1" fmla="*/ 211622 h 219312"/>
                    <a:gd name="connsiteX2" fmla="*/ 3139836 w 3282115"/>
                    <a:gd name="connsiteY2" fmla="*/ 214286 h 219312"/>
                    <a:gd name="connsiteX3" fmla="*/ 1691467 w 3282115"/>
                    <a:gd name="connsiteY3" fmla="*/ 219312 h 219312"/>
                    <a:gd name="connsiteX4" fmla="*/ 1430578 w 3282115"/>
                    <a:gd name="connsiteY4" fmla="*/ 215200 h 219312"/>
                    <a:gd name="connsiteX5" fmla="*/ 113795 w 3282115"/>
                    <a:gd name="connsiteY5" fmla="*/ 202864 h 219312"/>
                    <a:gd name="connsiteX6" fmla="*/ 105113 w 3282115"/>
                    <a:gd name="connsiteY6" fmla="*/ 201036 h 219312"/>
                    <a:gd name="connsiteX7" fmla="*/ 15561 w 3282115"/>
                    <a:gd name="connsiteY7" fmla="*/ 111027 h 219312"/>
                    <a:gd name="connsiteX8" fmla="*/ 27 w 3282115"/>
                    <a:gd name="connsiteY8" fmla="*/ 72190 h 219312"/>
                    <a:gd name="connsiteX9" fmla="*/ 1854 w 3282115"/>
                    <a:gd name="connsiteY9" fmla="*/ 0 h 219312"/>
                    <a:gd name="connsiteX10" fmla="*/ 1023480 w 3282115"/>
                    <a:gd name="connsiteY10" fmla="*/ 5940 h 219312"/>
                    <a:gd name="connsiteX11" fmla="*/ 1034446 w 3282115"/>
                    <a:gd name="connsiteY11" fmla="*/ 8224 h 219312"/>
                    <a:gd name="connsiteX12" fmla="*/ 1151412 w 3282115"/>
                    <a:gd name="connsiteY12" fmla="*/ 45690 h 219312"/>
                    <a:gd name="connsiteX13" fmla="*/ 1153697 w 3282115"/>
                    <a:gd name="connsiteY13" fmla="*/ 49345 h 219312"/>
                    <a:gd name="connsiteX14" fmla="*/ 1207154 w 3282115"/>
                    <a:gd name="connsiteY14" fmla="*/ 44776 h 219312"/>
                    <a:gd name="connsiteX15" fmla="*/ 1239137 w 3282115"/>
                    <a:gd name="connsiteY15" fmla="*/ 12336 h 219312"/>
                    <a:gd name="connsiteX16" fmla="*/ 1242335 w 3282115"/>
                    <a:gd name="connsiteY16" fmla="*/ 12793 h 219312"/>
                    <a:gd name="connsiteX17" fmla="*/ 1303103 w 3282115"/>
                    <a:gd name="connsiteY17" fmla="*/ 15534 h 219312"/>
                    <a:gd name="connsiteX18" fmla="*/ 1634355 w 3282115"/>
                    <a:gd name="connsiteY18" fmla="*/ 21474 h 219312"/>
                    <a:gd name="connsiteX19" fmla="*/ 1636182 w 3282115"/>
                    <a:gd name="connsiteY19" fmla="*/ 21474 h 219312"/>
                    <a:gd name="connsiteX20" fmla="*/ 2103133 w 3282115"/>
                    <a:gd name="connsiteY20" fmla="*/ 26500 h 219312"/>
                    <a:gd name="connsiteX21" fmla="*/ 2454945 w 3282115"/>
                    <a:gd name="connsiteY21" fmla="*/ 27414 h 219312"/>
                    <a:gd name="connsiteX22" fmla="*/ 2515256 w 3282115"/>
                    <a:gd name="connsiteY22" fmla="*/ 31526 h 219312"/>
                    <a:gd name="connsiteX23" fmla="*/ 2718576 w 3282115"/>
                    <a:gd name="connsiteY23" fmla="*/ 32440 h 219312"/>
                    <a:gd name="connsiteX24" fmla="*/ 3028353 w 3282115"/>
                    <a:gd name="connsiteY24" fmla="*/ 37466 h 219312"/>
                    <a:gd name="connsiteX25" fmla="*/ 3126129 w 3282115"/>
                    <a:gd name="connsiteY25" fmla="*/ 40207 h 219312"/>
                    <a:gd name="connsiteX26" fmla="*/ 3167811 w 3282115"/>
                    <a:gd name="connsiteY26" fmla="*/ 43158 h 219312"/>
                    <a:gd name="connsiteX0" fmla="*/ 3167811 w 3263809"/>
                    <a:gd name="connsiteY0" fmla="*/ 43158 h 219312"/>
                    <a:gd name="connsiteX1" fmla="*/ 3167811 w 3263809"/>
                    <a:gd name="connsiteY1" fmla="*/ 211622 h 219312"/>
                    <a:gd name="connsiteX2" fmla="*/ 3139836 w 3263809"/>
                    <a:gd name="connsiteY2" fmla="*/ 214286 h 219312"/>
                    <a:gd name="connsiteX3" fmla="*/ 1691467 w 3263809"/>
                    <a:gd name="connsiteY3" fmla="*/ 219312 h 219312"/>
                    <a:gd name="connsiteX4" fmla="*/ 1430578 w 3263809"/>
                    <a:gd name="connsiteY4" fmla="*/ 215200 h 219312"/>
                    <a:gd name="connsiteX5" fmla="*/ 113795 w 3263809"/>
                    <a:gd name="connsiteY5" fmla="*/ 202864 h 219312"/>
                    <a:gd name="connsiteX6" fmla="*/ 105113 w 3263809"/>
                    <a:gd name="connsiteY6" fmla="*/ 201036 h 219312"/>
                    <a:gd name="connsiteX7" fmla="*/ 15561 w 3263809"/>
                    <a:gd name="connsiteY7" fmla="*/ 111027 h 219312"/>
                    <a:gd name="connsiteX8" fmla="*/ 27 w 3263809"/>
                    <a:gd name="connsiteY8" fmla="*/ 72190 h 219312"/>
                    <a:gd name="connsiteX9" fmla="*/ 1854 w 3263809"/>
                    <a:gd name="connsiteY9" fmla="*/ 0 h 219312"/>
                    <a:gd name="connsiteX10" fmla="*/ 1023480 w 3263809"/>
                    <a:gd name="connsiteY10" fmla="*/ 5940 h 219312"/>
                    <a:gd name="connsiteX11" fmla="*/ 1034446 w 3263809"/>
                    <a:gd name="connsiteY11" fmla="*/ 8224 h 219312"/>
                    <a:gd name="connsiteX12" fmla="*/ 1151412 w 3263809"/>
                    <a:gd name="connsiteY12" fmla="*/ 45690 h 219312"/>
                    <a:gd name="connsiteX13" fmla="*/ 1153697 w 3263809"/>
                    <a:gd name="connsiteY13" fmla="*/ 49345 h 219312"/>
                    <a:gd name="connsiteX14" fmla="*/ 1207154 w 3263809"/>
                    <a:gd name="connsiteY14" fmla="*/ 44776 h 219312"/>
                    <a:gd name="connsiteX15" fmla="*/ 1239137 w 3263809"/>
                    <a:gd name="connsiteY15" fmla="*/ 12336 h 219312"/>
                    <a:gd name="connsiteX16" fmla="*/ 1242335 w 3263809"/>
                    <a:gd name="connsiteY16" fmla="*/ 12793 h 219312"/>
                    <a:gd name="connsiteX17" fmla="*/ 1303103 w 3263809"/>
                    <a:gd name="connsiteY17" fmla="*/ 15534 h 219312"/>
                    <a:gd name="connsiteX18" fmla="*/ 1634355 w 3263809"/>
                    <a:gd name="connsiteY18" fmla="*/ 21474 h 219312"/>
                    <a:gd name="connsiteX19" fmla="*/ 1636182 w 3263809"/>
                    <a:gd name="connsiteY19" fmla="*/ 21474 h 219312"/>
                    <a:gd name="connsiteX20" fmla="*/ 2103133 w 3263809"/>
                    <a:gd name="connsiteY20" fmla="*/ 26500 h 219312"/>
                    <a:gd name="connsiteX21" fmla="*/ 2454945 w 3263809"/>
                    <a:gd name="connsiteY21" fmla="*/ 27414 h 219312"/>
                    <a:gd name="connsiteX22" fmla="*/ 2515256 w 3263809"/>
                    <a:gd name="connsiteY22" fmla="*/ 31526 h 219312"/>
                    <a:gd name="connsiteX23" fmla="*/ 2718576 w 3263809"/>
                    <a:gd name="connsiteY23" fmla="*/ 32440 h 219312"/>
                    <a:gd name="connsiteX24" fmla="*/ 3028353 w 3263809"/>
                    <a:gd name="connsiteY24" fmla="*/ 37466 h 219312"/>
                    <a:gd name="connsiteX25" fmla="*/ 3126129 w 3263809"/>
                    <a:gd name="connsiteY25" fmla="*/ 40207 h 219312"/>
                    <a:gd name="connsiteX26" fmla="*/ 3167811 w 3263809"/>
                    <a:gd name="connsiteY26" fmla="*/ 43158 h 219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263809" h="219312">
                      <a:moveTo>
                        <a:pt x="3167811" y="43158"/>
                      </a:moveTo>
                      <a:cubicBezTo>
                        <a:pt x="3290641" y="54957"/>
                        <a:pt x="3300876" y="196410"/>
                        <a:pt x="3167811" y="211622"/>
                      </a:cubicBezTo>
                      <a:lnTo>
                        <a:pt x="3139836" y="214286"/>
                      </a:lnTo>
                      <a:lnTo>
                        <a:pt x="1691467" y="219312"/>
                      </a:lnTo>
                      <a:lnTo>
                        <a:pt x="1430578" y="215200"/>
                      </a:lnTo>
                      <a:lnTo>
                        <a:pt x="113795" y="202864"/>
                      </a:lnTo>
                      <a:cubicBezTo>
                        <a:pt x="22110" y="202026"/>
                        <a:pt x="107855" y="202407"/>
                        <a:pt x="105113" y="201036"/>
                      </a:cubicBezTo>
                      <a:lnTo>
                        <a:pt x="15561" y="111027"/>
                      </a:lnTo>
                      <a:cubicBezTo>
                        <a:pt x="5053" y="100518"/>
                        <a:pt x="-431" y="87268"/>
                        <a:pt x="27" y="72190"/>
                      </a:cubicBezTo>
                      <a:cubicBezTo>
                        <a:pt x="484" y="48431"/>
                        <a:pt x="940" y="24216"/>
                        <a:pt x="1854" y="0"/>
                      </a:cubicBezTo>
                      <a:lnTo>
                        <a:pt x="1023480" y="5940"/>
                      </a:lnTo>
                      <a:cubicBezTo>
                        <a:pt x="1087979" y="5940"/>
                        <a:pt x="1030791" y="6396"/>
                        <a:pt x="1034446" y="8224"/>
                      </a:cubicBezTo>
                      <a:cubicBezTo>
                        <a:pt x="1071455" y="26043"/>
                        <a:pt x="1109834" y="40664"/>
                        <a:pt x="1151412" y="45690"/>
                      </a:cubicBezTo>
                      <a:cubicBezTo>
                        <a:pt x="1151869" y="47061"/>
                        <a:pt x="1152783" y="47974"/>
                        <a:pt x="1153697" y="49345"/>
                      </a:cubicBezTo>
                      <a:cubicBezTo>
                        <a:pt x="1171973" y="52543"/>
                        <a:pt x="1190705" y="62138"/>
                        <a:pt x="1207154" y="44776"/>
                      </a:cubicBezTo>
                      <a:cubicBezTo>
                        <a:pt x="1218119" y="33810"/>
                        <a:pt x="1228628" y="23302"/>
                        <a:pt x="1239137" y="12336"/>
                      </a:cubicBezTo>
                      <a:cubicBezTo>
                        <a:pt x="1240050" y="12336"/>
                        <a:pt x="1241421" y="12793"/>
                        <a:pt x="1242335" y="12793"/>
                      </a:cubicBezTo>
                      <a:cubicBezTo>
                        <a:pt x="1262439" y="15078"/>
                        <a:pt x="1282542" y="18733"/>
                        <a:pt x="1303103" y="15534"/>
                      </a:cubicBezTo>
                      <a:lnTo>
                        <a:pt x="1634355" y="21474"/>
                      </a:lnTo>
                      <a:lnTo>
                        <a:pt x="1636182" y="21474"/>
                      </a:lnTo>
                      <a:lnTo>
                        <a:pt x="2103133" y="26500"/>
                      </a:lnTo>
                      <a:lnTo>
                        <a:pt x="2454945" y="27414"/>
                      </a:lnTo>
                      <a:cubicBezTo>
                        <a:pt x="2523632" y="28251"/>
                        <a:pt x="2471317" y="30688"/>
                        <a:pt x="2515256" y="31526"/>
                      </a:cubicBezTo>
                      <a:cubicBezTo>
                        <a:pt x="2583334" y="35181"/>
                        <a:pt x="2650955" y="35181"/>
                        <a:pt x="2718576" y="32440"/>
                      </a:cubicBezTo>
                      <a:lnTo>
                        <a:pt x="3028353" y="37466"/>
                      </a:lnTo>
                      <a:cubicBezTo>
                        <a:pt x="3060793" y="38836"/>
                        <a:pt x="3093690" y="40664"/>
                        <a:pt x="3126129" y="40207"/>
                      </a:cubicBezTo>
                      <a:lnTo>
                        <a:pt x="3167811" y="43158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50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innerShdw blurRad="63500" dist="508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520B8EA-3910-4BEA-8ACB-55E9C26B4487}"/>
                </a:ext>
              </a:extLst>
            </p:cNvPr>
            <p:cNvGrpSpPr/>
            <p:nvPr/>
          </p:nvGrpSpPr>
          <p:grpSpPr>
            <a:xfrm rot="20732695">
              <a:off x="7867956" y="3034807"/>
              <a:ext cx="3698929" cy="1540369"/>
              <a:chOff x="2364797" y="4437804"/>
              <a:chExt cx="2640557" cy="1099625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FB82F51-2AED-4264-A2A9-CF4FF8A42026}"/>
                  </a:ext>
                </a:extLst>
              </p:cNvPr>
              <p:cNvSpPr/>
              <p:nvPr/>
            </p:nvSpPr>
            <p:spPr>
              <a:xfrm>
                <a:off x="2364797" y="4437804"/>
                <a:ext cx="1724296" cy="588784"/>
              </a:xfrm>
              <a:custGeom>
                <a:avLst/>
                <a:gdLst>
                  <a:gd name="connsiteX0" fmla="*/ 3027139 w 3384550"/>
                  <a:gd name="connsiteY0" fmla="*/ 1156818 h 1155700"/>
                  <a:gd name="connsiteX1" fmla="*/ 2561685 w 3384550"/>
                  <a:gd name="connsiteY1" fmla="*/ 894563 h 1155700"/>
                  <a:gd name="connsiteX2" fmla="*/ 1955260 w 3384550"/>
                  <a:gd name="connsiteY2" fmla="*/ 766293 h 1155700"/>
                  <a:gd name="connsiteX3" fmla="*/ 1420589 w 3384550"/>
                  <a:gd name="connsiteY3" fmla="*/ 636118 h 1155700"/>
                  <a:gd name="connsiteX4" fmla="*/ 278859 w 3384550"/>
                  <a:gd name="connsiteY4" fmla="*/ 387833 h 1155700"/>
                  <a:gd name="connsiteX5" fmla="*/ 26764 w 3384550"/>
                  <a:gd name="connsiteY5" fmla="*/ 263374 h 1155700"/>
                  <a:gd name="connsiteX6" fmla="*/ 1320260 w 3384550"/>
                  <a:gd name="connsiteY6" fmla="*/ 200508 h 1155700"/>
                  <a:gd name="connsiteX7" fmla="*/ 1324704 w 3384550"/>
                  <a:gd name="connsiteY7" fmla="*/ 192253 h 1155700"/>
                  <a:gd name="connsiteX8" fmla="*/ 1581879 w 3384550"/>
                  <a:gd name="connsiteY8" fmla="*/ 87478 h 1155700"/>
                  <a:gd name="connsiteX9" fmla="*/ 2243550 w 3384550"/>
                  <a:gd name="connsiteY9" fmla="*/ 85574 h 1155700"/>
                  <a:gd name="connsiteX10" fmla="*/ 2873469 w 3384550"/>
                  <a:gd name="connsiteY10" fmla="*/ 90653 h 1155700"/>
                  <a:gd name="connsiteX11" fmla="*/ 3049364 w 3384550"/>
                  <a:gd name="connsiteY11" fmla="*/ 254483 h 1155700"/>
                  <a:gd name="connsiteX12" fmla="*/ 3377025 w 3384550"/>
                  <a:gd name="connsiteY12" fmla="*/ 491338 h 1155700"/>
                  <a:gd name="connsiteX13" fmla="*/ 3027139 w 3384550"/>
                  <a:gd name="connsiteY13" fmla="*/ 1156818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84550" h="1155700">
                    <a:moveTo>
                      <a:pt x="3027139" y="1156818"/>
                    </a:moveTo>
                    <a:cubicBezTo>
                      <a:pt x="2846800" y="1126338"/>
                      <a:pt x="2733135" y="949174"/>
                      <a:pt x="2561685" y="894563"/>
                    </a:cubicBezTo>
                    <a:cubicBezTo>
                      <a:pt x="2364200" y="831699"/>
                      <a:pt x="2159729" y="798043"/>
                      <a:pt x="1955260" y="766293"/>
                    </a:cubicBezTo>
                    <a:cubicBezTo>
                      <a:pt x="1809210" y="743433"/>
                      <a:pt x="1526635" y="753593"/>
                      <a:pt x="1420589" y="636118"/>
                    </a:cubicBezTo>
                    <a:cubicBezTo>
                      <a:pt x="1413604" y="628499"/>
                      <a:pt x="656685" y="441808"/>
                      <a:pt x="278859" y="387833"/>
                    </a:cubicBezTo>
                    <a:cubicBezTo>
                      <a:pt x="215994" y="378943"/>
                      <a:pt x="-91346" y="370688"/>
                      <a:pt x="26764" y="263374"/>
                    </a:cubicBezTo>
                    <a:cubicBezTo>
                      <a:pt x="245204" y="64618"/>
                      <a:pt x="1312639" y="218924"/>
                      <a:pt x="1320260" y="200508"/>
                    </a:cubicBezTo>
                    <a:cubicBezTo>
                      <a:pt x="1321529" y="197333"/>
                      <a:pt x="1323435" y="194793"/>
                      <a:pt x="1324704" y="192253"/>
                    </a:cubicBezTo>
                    <a:cubicBezTo>
                      <a:pt x="1393919" y="77318"/>
                      <a:pt x="1452339" y="53824"/>
                      <a:pt x="1581879" y="87478"/>
                    </a:cubicBezTo>
                    <a:cubicBezTo>
                      <a:pt x="1793969" y="142088"/>
                      <a:pt x="2029554" y="166853"/>
                      <a:pt x="2243550" y="85574"/>
                    </a:cubicBezTo>
                    <a:cubicBezTo>
                      <a:pt x="2462625" y="2388"/>
                      <a:pt x="2660110" y="-57937"/>
                      <a:pt x="2873469" y="90653"/>
                    </a:cubicBezTo>
                    <a:cubicBezTo>
                      <a:pt x="2940144" y="137643"/>
                      <a:pt x="2988404" y="203049"/>
                      <a:pt x="3049364" y="254483"/>
                    </a:cubicBezTo>
                    <a:cubicBezTo>
                      <a:pt x="3152235" y="340843"/>
                      <a:pt x="3267804" y="412599"/>
                      <a:pt x="3377025" y="491338"/>
                    </a:cubicBezTo>
                    <a:cubicBezTo>
                      <a:pt x="3451954" y="544043"/>
                      <a:pt x="3038569" y="1158724"/>
                      <a:pt x="3027139" y="1156818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408E358-1234-49A4-B828-A47E67EFAD0D}"/>
                  </a:ext>
                </a:extLst>
              </p:cNvPr>
              <p:cNvSpPr/>
              <p:nvPr/>
            </p:nvSpPr>
            <p:spPr>
              <a:xfrm>
                <a:off x="3856420" y="4665950"/>
                <a:ext cx="443205" cy="559668"/>
              </a:xfrm>
              <a:custGeom>
                <a:avLst/>
                <a:gdLst>
                  <a:gd name="connsiteX0" fmla="*/ 478387 w 869950"/>
                  <a:gd name="connsiteY0" fmla="*/ 54948 h 1098550"/>
                  <a:gd name="connsiteX1" fmla="*/ 575542 w 869950"/>
                  <a:gd name="connsiteY1" fmla="*/ 29548 h 1098550"/>
                  <a:gd name="connsiteX2" fmla="*/ 873357 w 869950"/>
                  <a:gd name="connsiteY2" fmla="*/ 234654 h 1098550"/>
                  <a:gd name="connsiteX3" fmla="*/ 371707 w 869950"/>
                  <a:gd name="connsiteY3" fmla="*/ 1104604 h 1098550"/>
                  <a:gd name="connsiteX4" fmla="*/ 17377 w 869950"/>
                  <a:gd name="connsiteY4" fmla="*/ 916009 h 1098550"/>
                  <a:gd name="connsiteX5" fmla="*/ 7216 w 869950"/>
                  <a:gd name="connsiteY5" fmla="*/ 877273 h 1098550"/>
                  <a:gd name="connsiteX6" fmla="*/ 478387 w 869950"/>
                  <a:gd name="connsiteY6" fmla="*/ 54948 h 1098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950" h="1098550">
                    <a:moveTo>
                      <a:pt x="478387" y="54948"/>
                    </a:moveTo>
                    <a:cubicBezTo>
                      <a:pt x="512041" y="-12996"/>
                      <a:pt x="512677" y="-13632"/>
                      <a:pt x="575542" y="29548"/>
                    </a:cubicBezTo>
                    <a:cubicBezTo>
                      <a:pt x="675237" y="97493"/>
                      <a:pt x="773662" y="166073"/>
                      <a:pt x="873357" y="234654"/>
                    </a:cubicBezTo>
                    <a:cubicBezTo>
                      <a:pt x="746357" y="454364"/>
                      <a:pt x="411712" y="1034119"/>
                      <a:pt x="371707" y="1104604"/>
                    </a:cubicBezTo>
                    <a:cubicBezTo>
                      <a:pt x="361547" y="1107779"/>
                      <a:pt x="127232" y="975698"/>
                      <a:pt x="17377" y="916009"/>
                    </a:cubicBezTo>
                    <a:cubicBezTo>
                      <a:pt x="-2943" y="905214"/>
                      <a:pt x="-4213" y="896323"/>
                      <a:pt x="7216" y="877273"/>
                    </a:cubicBezTo>
                    <a:cubicBezTo>
                      <a:pt x="38332" y="824569"/>
                      <a:pt x="435841" y="127973"/>
                      <a:pt x="478387" y="54948"/>
                    </a:cubicBez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574B234-0C90-4D2B-A53F-84A7A1F625E7}"/>
                  </a:ext>
                </a:extLst>
              </p:cNvPr>
              <p:cNvSpPr/>
              <p:nvPr/>
            </p:nvSpPr>
            <p:spPr>
              <a:xfrm>
                <a:off x="3196583" y="4650271"/>
                <a:ext cx="414090" cy="93817"/>
              </a:xfrm>
              <a:custGeom>
                <a:avLst/>
                <a:gdLst>
                  <a:gd name="connsiteX0" fmla="*/ 701040 w 812800"/>
                  <a:gd name="connsiteY0" fmla="*/ 187325 h 184150"/>
                  <a:gd name="connsiteX1" fmla="*/ 242570 w 812800"/>
                  <a:gd name="connsiteY1" fmla="*/ 93345 h 184150"/>
                  <a:gd name="connsiteX2" fmla="*/ 0 w 812800"/>
                  <a:gd name="connsiteY2" fmla="*/ 0 h 184150"/>
                  <a:gd name="connsiteX3" fmla="*/ 197485 w 812800"/>
                  <a:gd name="connsiteY3" fmla="*/ 48260 h 184150"/>
                  <a:gd name="connsiteX4" fmla="*/ 445770 w 812800"/>
                  <a:gd name="connsiteY4" fmla="*/ 79375 h 184150"/>
                  <a:gd name="connsiteX5" fmla="*/ 606425 w 812800"/>
                  <a:gd name="connsiteY5" fmla="*/ 126365 h 184150"/>
                  <a:gd name="connsiteX6" fmla="*/ 815340 w 812800"/>
                  <a:gd name="connsiteY6" fmla="*/ 132715 h 184150"/>
                  <a:gd name="connsiteX7" fmla="*/ 701040 w 812800"/>
                  <a:gd name="connsiteY7" fmla="*/ 187325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800" h="184150">
                    <a:moveTo>
                      <a:pt x="701040" y="187325"/>
                    </a:moveTo>
                    <a:cubicBezTo>
                      <a:pt x="544830" y="173990"/>
                      <a:pt x="391160" y="144145"/>
                      <a:pt x="242570" y="93345"/>
                    </a:cubicBezTo>
                    <a:cubicBezTo>
                      <a:pt x="166370" y="67310"/>
                      <a:pt x="2540" y="10795"/>
                      <a:pt x="0" y="0"/>
                    </a:cubicBezTo>
                    <a:cubicBezTo>
                      <a:pt x="65405" y="21590"/>
                      <a:pt x="132080" y="33020"/>
                      <a:pt x="197485" y="48260"/>
                    </a:cubicBezTo>
                    <a:cubicBezTo>
                      <a:pt x="279400" y="67310"/>
                      <a:pt x="362585" y="71755"/>
                      <a:pt x="445770" y="79375"/>
                    </a:cubicBezTo>
                    <a:cubicBezTo>
                      <a:pt x="502920" y="84455"/>
                      <a:pt x="555625" y="102235"/>
                      <a:pt x="606425" y="126365"/>
                    </a:cubicBezTo>
                    <a:cubicBezTo>
                      <a:pt x="676275" y="160020"/>
                      <a:pt x="744855" y="158115"/>
                      <a:pt x="815340" y="132715"/>
                    </a:cubicBezTo>
                    <a:cubicBezTo>
                      <a:pt x="825500" y="130175"/>
                      <a:pt x="758825" y="192405"/>
                      <a:pt x="701040" y="187325"/>
                    </a:cubicBezTo>
                    <a:close/>
                  </a:path>
                </a:pathLst>
              </a:custGeom>
              <a:solidFill>
                <a:srgbClr val="E4A7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482BDE6-5053-431B-9F81-666418225F6D}"/>
                  </a:ext>
                </a:extLst>
              </p:cNvPr>
              <p:cNvSpPr/>
              <p:nvPr/>
            </p:nvSpPr>
            <p:spPr>
              <a:xfrm rot="1882945">
                <a:off x="4051007" y="4890912"/>
                <a:ext cx="954347" cy="646517"/>
              </a:xfrm>
              <a:prstGeom prst="rect">
                <a:avLst/>
              </a:pr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EAAB00F-DA77-4848-AF40-3C79CD6ACD67}"/>
                </a:ext>
              </a:extLst>
            </p:cNvPr>
            <p:cNvGrpSpPr/>
            <p:nvPr/>
          </p:nvGrpSpPr>
          <p:grpSpPr>
            <a:xfrm>
              <a:off x="5703591" y="1416628"/>
              <a:ext cx="2765368" cy="1326624"/>
              <a:chOff x="-295927" y="1568460"/>
              <a:chExt cx="2765368" cy="132662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2FA37E2-5918-46CD-87B9-5048D8CA35B5}"/>
                  </a:ext>
                </a:extLst>
              </p:cNvPr>
              <p:cNvSpPr/>
              <p:nvPr/>
            </p:nvSpPr>
            <p:spPr>
              <a:xfrm rot="20755241">
                <a:off x="527883" y="1568460"/>
                <a:ext cx="168863" cy="7554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86F11B9-E26D-4DBD-A8E8-9614CA9F14BB}"/>
                  </a:ext>
                </a:extLst>
              </p:cNvPr>
              <p:cNvSpPr/>
              <p:nvPr/>
            </p:nvSpPr>
            <p:spPr>
              <a:xfrm rot="20709491">
                <a:off x="-295927" y="1648846"/>
                <a:ext cx="851861" cy="8182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48048BD-0777-431D-A0EB-DBD8D6115505}"/>
                  </a:ext>
                </a:extLst>
              </p:cNvPr>
              <p:cNvSpPr/>
              <p:nvPr/>
            </p:nvSpPr>
            <p:spPr>
              <a:xfrm>
                <a:off x="634131" y="1667931"/>
                <a:ext cx="1835310" cy="1227153"/>
              </a:xfrm>
              <a:custGeom>
                <a:avLst/>
                <a:gdLst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263402 w 1835310"/>
                  <a:gd name="connsiteY42" fmla="*/ 531081 h 1227153"/>
                  <a:gd name="connsiteX43" fmla="*/ 1170297 w 1835310"/>
                  <a:gd name="connsiteY43" fmla="*/ 596238 h 1227153"/>
                  <a:gd name="connsiteX44" fmla="*/ 1158811 w 1835310"/>
                  <a:gd name="connsiteY44" fmla="*/ 621681 h 1227153"/>
                  <a:gd name="connsiteX45" fmla="*/ 1156944 w 1835310"/>
                  <a:gd name="connsiteY45" fmla="*/ 625394 h 1227153"/>
                  <a:gd name="connsiteX46" fmla="*/ 1108163 w 1835310"/>
                  <a:gd name="connsiteY46" fmla="*/ 606900 h 1227153"/>
                  <a:gd name="connsiteX47" fmla="*/ 922101 w 1835310"/>
                  <a:gd name="connsiteY47" fmla="*/ 589944 h 1227153"/>
                  <a:gd name="connsiteX48" fmla="*/ 698028 w 1835310"/>
                  <a:gd name="connsiteY48" fmla="*/ 628048 h 1227153"/>
                  <a:gd name="connsiteX49" fmla="*/ 725688 w 1835310"/>
                  <a:gd name="connsiteY49" fmla="*/ 652244 h 1227153"/>
                  <a:gd name="connsiteX50" fmla="*/ 1062593 w 1835310"/>
                  <a:gd name="connsiteY50" fmla="*/ 995636 h 1227153"/>
                  <a:gd name="connsiteX51" fmla="*/ 1111532 w 1835310"/>
                  <a:gd name="connsiteY51" fmla="*/ 1127275 h 1227153"/>
                  <a:gd name="connsiteX52" fmla="*/ 1099929 w 1835310"/>
                  <a:gd name="connsiteY52" fmla="*/ 1184957 h 1227153"/>
                  <a:gd name="connsiteX53" fmla="*/ 1001338 w 1835310"/>
                  <a:gd name="connsiteY53" fmla="*/ 1204586 h 1227153"/>
                  <a:gd name="connsiteX54" fmla="*/ 937938 w 1835310"/>
                  <a:gd name="connsiteY54" fmla="*/ 1136348 h 1227153"/>
                  <a:gd name="connsiteX55" fmla="*/ 637599 w 1835310"/>
                  <a:gd name="connsiteY55" fmla="*/ 879723 h 1227153"/>
                  <a:gd name="connsiteX56" fmla="*/ 409843 w 1835310"/>
                  <a:gd name="connsiteY56" fmla="*/ 793450 h 1227153"/>
                  <a:gd name="connsiteX57" fmla="*/ 271255 w 1835310"/>
                  <a:gd name="connsiteY57" fmla="*/ 730792 h 1227153"/>
                  <a:gd name="connsiteX58" fmla="*/ 158040 w 1835310"/>
                  <a:gd name="connsiteY58" fmla="*/ 648328 h 1227153"/>
                  <a:gd name="connsiteX59" fmla="*/ 0 w 1835310"/>
                  <a:gd name="connsiteY59" fmla="*/ 18176 h 1227153"/>
                  <a:gd name="connsiteX60" fmla="*/ 38077 w 1835310"/>
                  <a:gd name="connsiteY60" fmla="*/ 13955 h 1227153"/>
                  <a:gd name="connsiteX61" fmla="*/ 311305 w 1835310"/>
                  <a:gd name="connsiteY61" fmla="*/ 44088 h 1227153"/>
                  <a:gd name="connsiteX62" fmla="*/ 564741 w 1835310"/>
                  <a:gd name="connsiteY62" fmla="*/ 101768 h 1227153"/>
                  <a:gd name="connsiteX63" fmla="*/ 954214 w 1835310"/>
                  <a:gd name="connsiteY63" fmla="*/ 82413 h 1227153"/>
                  <a:gd name="connsiteX64" fmla="*/ 1307395 w 1835310"/>
                  <a:gd name="connsiteY64" fmla="*/ 3727 h 1227153"/>
                  <a:gd name="connsiteX65" fmla="*/ 1332991 w 1835310"/>
                  <a:gd name="connsiteY65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263402 w 1835310"/>
                  <a:gd name="connsiteY42" fmla="*/ 531081 h 1227153"/>
                  <a:gd name="connsiteX43" fmla="*/ 1158811 w 1835310"/>
                  <a:gd name="connsiteY43" fmla="*/ 621681 h 1227153"/>
                  <a:gd name="connsiteX44" fmla="*/ 1156944 w 1835310"/>
                  <a:gd name="connsiteY44" fmla="*/ 625394 h 1227153"/>
                  <a:gd name="connsiteX45" fmla="*/ 1108163 w 1835310"/>
                  <a:gd name="connsiteY45" fmla="*/ 606900 h 1227153"/>
                  <a:gd name="connsiteX46" fmla="*/ 922101 w 1835310"/>
                  <a:gd name="connsiteY46" fmla="*/ 589944 h 1227153"/>
                  <a:gd name="connsiteX47" fmla="*/ 698028 w 1835310"/>
                  <a:gd name="connsiteY47" fmla="*/ 628048 h 1227153"/>
                  <a:gd name="connsiteX48" fmla="*/ 725688 w 1835310"/>
                  <a:gd name="connsiteY48" fmla="*/ 652244 h 1227153"/>
                  <a:gd name="connsiteX49" fmla="*/ 1062593 w 1835310"/>
                  <a:gd name="connsiteY49" fmla="*/ 995636 h 1227153"/>
                  <a:gd name="connsiteX50" fmla="*/ 1111532 w 1835310"/>
                  <a:gd name="connsiteY50" fmla="*/ 1127275 h 1227153"/>
                  <a:gd name="connsiteX51" fmla="*/ 1099929 w 1835310"/>
                  <a:gd name="connsiteY51" fmla="*/ 1184957 h 1227153"/>
                  <a:gd name="connsiteX52" fmla="*/ 1001338 w 1835310"/>
                  <a:gd name="connsiteY52" fmla="*/ 1204586 h 1227153"/>
                  <a:gd name="connsiteX53" fmla="*/ 937938 w 1835310"/>
                  <a:gd name="connsiteY53" fmla="*/ 1136348 h 1227153"/>
                  <a:gd name="connsiteX54" fmla="*/ 637599 w 1835310"/>
                  <a:gd name="connsiteY54" fmla="*/ 879723 h 1227153"/>
                  <a:gd name="connsiteX55" fmla="*/ 409843 w 1835310"/>
                  <a:gd name="connsiteY55" fmla="*/ 793450 h 1227153"/>
                  <a:gd name="connsiteX56" fmla="*/ 271255 w 1835310"/>
                  <a:gd name="connsiteY56" fmla="*/ 730792 h 1227153"/>
                  <a:gd name="connsiteX57" fmla="*/ 158040 w 1835310"/>
                  <a:gd name="connsiteY57" fmla="*/ 648328 h 1227153"/>
                  <a:gd name="connsiteX58" fmla="*/ 0 w 1835310"/>
                  <a:gd name="connsiteY58" fmla="*/ 18176 h 1227153"/>
                  <a:gd name="connsiteX59" fmla="*/ 38077 w 1835310"/>
                  <a:gd name="connsiteY59" fmla="*/ 13955 h 1227153"/>
                  <a:gd name="connsiteX60" fmla="*/ 311305 w 1835310"/>
                  <a:gd name="connsiteY60" fmla="*/ 44088 h 1227153"/>
                  <a:gd name="connsiteX61" fmla="*/ 564741 w 1835310"/>
                  <a:gd name="connsiteY61" fmla="*/ 101768 h 1227153"/>
                  <a:gd name="connsiteX62" fmla="*/ 954214 w 1835310"/>
                  <a:gd name="connsiteY62" fmla="*/ 82413 h 1227153"/>
                  <a:gd name="connsiteX63" fmla="*/ 1307395 w 1835310"/>
                  <a:gd name="connsiteY63" fmla="*/ 3727 h 1227153"/>
                  <a:gd name="connsiteX64" fmla="*/ 1332991 w 1835310"/>
                  <a:gd name="connsiteY64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263402 w 1835310"/>
                  <a:gd name="connsiteY42" fmla="*/ 531081 h 1227153"/>
                  <a:gd name="connsiteX43" fmla="*/ 1158811 w 1835310"/>
                  <a:gd name="connsiteY43" fmla="*/ 621681 h 1227153"/>
                  <a:gd name="connsiteX44" fmla="*/ 1156944 w 1835310"/>
                  <a:gd name="connsiteY44" fmla="*/ 625394 h 1227153"/>
                  <a:gd name="connsiteX45" fmla="*/ 1108163 w 1835310"/>
                  <a:gd name="connsiteY45" fmla="*/ 606900 h 1227153"/>
                  <a:gd name="connsiteX46" fmla="*/ 922101 w 1835310"/>
                  <a:gd name="connsiteY46" fmla="*/ 589944 h 1227153"/>
                  <a:gd name="connsiteX47" fmla="*/ 698028 w 1835310"/>
                  <a:gd name="connsiteY47" fmla="*/ 628048 h 1227153"/>
                  <a:gd name="connsiteX48" fmla="*/ 725688 w 1835310"/>
                  <a:gd name="connsiteY48" fmla="*/ 652244 h 1227153"/>
                  <a:gd name="connsiteX49" fmla="*/ 1062593 w 1835310"/>
                  <a:gd name="connsiteY49" fmla="*/ 995636 h 1227153"/>
                  <a:gd name="connsiteX50" fmla="*/ 1111532 w 1835310"/>
                  <a:gd name="connsiteY50" fmla="*/ 1127275 h 1227153"/>
                  <a:gd name="connsiteX51" fmla="*/ 1099929 w 1835310"/>
                  <a:gd name="connsiteY51" fmla="*/ 1184957 h 1227153"/>
                  <a:gd name="connsiteX52" fmla="*/ 1001338 w 1835310"/>
                  <a:gd name="connsiteY52" fmla="*/ 1204586 h 1227153"/>
                  <a:gd name="connsiteX53" fmla="*/ 937938 w 1835310"/>
                  <a:gd name="connsiteY53" fmla="*/ 1136348 h 1227153"/>
                  <a:gd name="connsiteX54" fmla="*/ 637599 w 1835310"/>
                  <a:gd name="connsiteY54" fmla="*/ 879723 h 1227153"/>
                  <a:gd name="connsiteX55" fmla="*/ 409843 w 1835310"/>
                  <a:gd name="connsiteY55" fmla="*/ 793450 h 1227153"/>
                  <a:gd name="connsiteX56" fmla="*/ 271255 w 1835310"/>
                  <a:gd name="connsiteY56" fmla="*/ 730792 h 1227153"/>
                  <a:gd name="connsiteX57" fmla="*/ 158040 w 1835310"/>
                  <a:gd name="connsiteY57" fmla="*/ 648328 h 1227153"/>
                  <a:gd name="connsiteX58" fmla="*/ 0 w 1835310"/>
                  <a:gd name="connsiteY58" fmla="*/ 18176 h 1227153"/>
                  <a:gd name="connsiteX59" fmla="*/ 38077 w 1835310"/>
                  <a:gd name="connsiteY59" fmla="*/ 13955 h 1227153"/>
                  <a:gd name="connsiteX60" fmla="*/ 311305 w 1835310"/>
                  <a:gd name="connsiteY60" fmla="*/ 44088 h 1227153"/>
                  <a:gd name="connsiteX61" fmla="*/ 564741 w 1835310"/>
                  <a:gd name="connsiteY61" fmla="*/ 101768 h 1227153"/>
                  <a:gd name="connsiteX62" fmla="*/ 954214 w 1835310"/>
                  <a:gd name="connsiteY62" fmla="*/ 82413 h 1227153"/>
                  <a:gd name="connsiteX63" fmla="*/ 1307395 w 1835310"/>
                  <a:gd name="connsiteY63" fmla="*/ 3727 h 1227153"/>
                  <a:gd name="connsiteX64" fmla="*/ 1332991 w 1835310"/>
                  <a:gd name="connsiteY64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263402 w 1835310"/>
                  <a:gd name="connsiteY42" fmla="*/ 531081 h 1227153"/>
                  <a:gd name="connsiteX43" fmla="*/ 1158811 w 1835310"/>
                  <a:gd name="connsiteY43" fmla="*/ 621681 h 1227153"/>
                  <a:gd name="connsiteX44" fmla="*/ 1156944 w 1835310"/>
                  <a:gd name="connsiteY44" fmla="*/ 625394 h 1227153"/>
                  <a:gd name="connsiteX45" fmla="*/ 1108163 w 1835310"/>
                  <a:gd name="connsiteY45" fmla="*/ 606900 h 1227153"/>
                  <a:gd name="connsiteX46" fmla="*/ 922101 w 1835310"/>
                  <a:gd name="connsiteY46" fmla="*/ 589944 h 1227153"/>
                  <a:gd name="connsiteX47" fmla="*/ 698028 w 1835310"/>
                  <a:gd name="connsiteY47" fmla="*/ 628048 h 1227153"/>
                  <a:gd name="connsiteX48" fmla="*/ 725688 w 1835310"/>
                  <a:gd name="connsiteY48" fmla="*/ 652244 h 1227153"/>
                  <a:gd name="connsiteX49" fmla="*/ 1062593 w 1835310"/>
                  <a:gd name="connsiteY49" fmla="*/ 995636 h 1227153"/>
                  <a:gd name="connsiteX50" fmla="*/ 1111532 w 1835310"/>
                  <a:gd name="connsiteY50" fmla="*/ 1127275 h 1227153"/>
                  <a:gd name="connsiteX51" fmla="*/ 1099929 w 1835310"/>
                  <a:gd name="connsiteY51" fmla="*/ 1184957 h 1227153"/>
                  <a:gd name="connsiteX52" fmla="*/ 1001338 w 1835310"/>
                  <a:gd name="connsiteY52" fmla="*/ 1204586 h 1227153"/>
                  <a:gd name="connsiteX53" fmla="*/ 937938 w 1835310"/>
                  <a:gd name="connsiteY53" fmla="*/ 1136348 h 1227153"/>
                  <a:gd name="connsiteX54" fmla="*/ 637599 w 1835310"/>
                  <a:gd name="connsiteY54" fmla="*/ 879723 h 1227153"/>
                  <a:gd name="connsiteX55" fmla="*/ 409843 w 1835310"/>
                  <a:gd name="connsiteY55" fmla="*/ 793450 h 1227153"/>
                  <a:gd name="connsiteX56" fmla="*/ 271255 w 1835310"/>
                  <a:gd name="connsiteY56" fmla="*/ 730792 h 1227153"/>
                  <a:gd name="connsiteX57" fmla="*/ 158040 w 1835310"/>
                  <a:gd name="connsiteY57" fmla="*/ 648328 h 1227153"/>
                  <a:gd name="connsiteX58" fmla="*/ 0 w 1835310"/>
                  <a:gd name="connsiteY58" fmla="*/ 18176 h 1227153"/>
                  <a:gd name="connsiteX59" fmla="*/ 38077 w 1835310"/>
                  <a:gd name="connsiteY59" fmla="*/ 13955 h 1227153"/>
                  <a:gd name="connsiteX60" fmla="*/ 311305 w 1835310"/>
                  <a:gd name="connsiteY60" fmla="*/ 44088 h 1227153"/>
                  <a:gd name="connsiteX61" fmla="*/ 564741 w 1835310"/>
                  <a:gd name="connsiteY61" fmla="*/ 101768 h 1227153"/>
                  <a:gd name="connsiteX62" fmla="*/ 954214 w 1835310"/>
                  <a:gd name="connsiteY62" fmla="*/ 82413 h 1227153"/>
                  <a:gd name="connsiteX63" fmla="*/ 1307395 w 1835310"/>
                  <a:gd name="connsiteY63" fmla="*/ 3727 h 1227153"/>
                  <a:gd name="connsiteX64" fmla="*/ 1332991 w 1835310"/>
                  <a:gd name="connsiteY64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263402 w 1835310"/>
                  <a:gd name="connsiteY42" fmla="*/ 531081 h 1227153"/>
                  <a:gd name="connsiteX43" fmla="*/ 1158811 w 1835310"/>
                  <a:gd name="connsiteY43" fmla="*/ 621681 h 1227153"/>
                  <a:gd name="connsiteX44" fmla="*/ 1149801 w 1835310"/>
                  <a:gd name="connsiteY44" fmla="*/ 539669 h 1227153"/>
                  <a:gd name="connsiteX45" fmla="*/ 1108163 w 1835310"/>
                  <a:gd name="connsiteY45" fmla="*/ 606900 h 1227153"/>
                  <a:gd name="connsiteX46" fmla="*/ 922101 w 1835310"/>
                  <a:gd name="connsiteY46" fmla="*/ 589944 h 1227153"/>
                  <a:gd name="connsiteX47" fmla="*/ 698028 w 1835310"/>
                  <a:gd name="connsiteY47" fmla="*/ 628048 h 1227153"/>
                  <a:gd name="connsiteX48" fmla="*/ 725688 w 1835310"/>
                  <a:gd name="connsiteY48" fmla="*/ 652244 h 1227153"/>
                  <a:gd name="connsiteX49" fmla="*/ 1062593 w 1835310"/>
                  <a:gd name="connsiteY49" fmla="*/ 995636 h 1227153"/>
                  <a:gd name="connsiteX50" fmla="*/ 1111532 w 1835310"/>
                  <a:gd name="connsiteY50" fmla="*/ 1127275 h 1227153"/>
                  <a:gd name="connsiteX51" fmla="*/ 1099929 w 1835310"/>
                  <a:gd name="connsiteY51" fmla="*/ 1184957 h 1227153"/>
                  <a:gd name="connsiteX52" fmla="*/ 1001338 w 1835310"/>
                  <a:gd name="connsiteY52" fmla="*/ 1204586 h 1227153"/>
                  <a:gd name="connsiteX53" fmla="*/ 937938 w 1835310"/>
                  <a:gd name="connsiteY53" fmla="*/ 1136348 h 1227153"/>
                  <a:gd name="connsiteX54" fmla="*/ 637599 w 1835310"/>
                  <a:gd name="connsiteY54" fmla="*/ 879723 h 1227153"/>
                  <a:gd name="connsiteX55" fmla="*/ 409843 w 1835310"/>
                  <a:gd name="connsiteY55" fmla="*/ 793450 h 1227153"/>
                  <a:gd name="connsiteX56" fmla="*/ 271255 w 1835310"/>
                  <a:gd name="connsiteY56" fmla="*/ 730792 h 1227153"/>
                  <a:gd name="connsiteX57" fmla="*/ 158040 w 1835310"/>
                  <a:gd name="connsiteY57" fmla="*/ 648328 h 1227153"/>
                  <a:gd name="connsiteX58" fmla="*/ 0 w 1835310"/>
                  <a:gd name="connsiteY58" fmla="*/ 18176 h 1227153"/>
                  <a:gd name="connsiteX59" fmla="*/ 38077 w 1835310"/>
                  <a:gd name="connsiteY59" fmla="*/ 13955 h 1227153"/>
                  <a:gd name="connsiteX60" fmla="*/ 311305 w 1835310"/>
                  <a:gd name="connsiteY60" fmla="*/ 44088 h 1227153"/>
                  <a:gd name="connsiteX61" fmla="*/ 564741 w 1835310"/>
                  <a:gd name="connsiteY61" fmla="*/ 101768 h 1227153"/>
                  <a:gd name="connsiteX62" fmla="*/ 954214 w 1835310"/>
                  <a:gd name="connsiteY62" fmla="*/ 82413 h 1227153"/>
                  <a:gd name="connsiteX63" fmla="*/ 1307395 w 1835310"/>
                  <a:gd name="connsiteY63" fmla="*/ 3727 h 1227153"/>
                  <a:gd name="connsiteX64" fmla="*/ 1332991 w 1835310"/>
                  <a:gd name="connsiteY64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263402 w 1835310"/>
                  <a:gd name="connsiteY42" fmla="*/ 531081 h 1227153"/>
                  <a:gd name="connsiteX43" fmla="*/ 1149801 w 1835310"/>
                  <a:gd name="connsiteY43" fmla="*/ 539669 h 1227153"/>
                  <a:gd name="connsiteX44" fmla="*/ 1108163 w 1835310"/>
                  <a:gd name="connsiteY44" fmla="*/ 606900 h 1227153"/>
                  <a:gd name="connsiteX45" fmla="*/ 922101 w 1835310"/>
                  <a:gd name="connsiteY45" fmla="*/ 589944 h 1227153"/>
                  <a:gd name="connsiteX46" fmla="*/ 698028 w 1835310"/>
                  <a:gd name="connsiteY46" fmla="*/ 628048 h 1227153"/>
                  <a:gd name="connsiteX47" fmla="*/ 725688 w 1835310"/>
                  <a:gd name="connsiteY47" fmla="*/ 652244 h 1227153"/>
                  <a:gd name="connsiteX48" fmla="*/ 1062593 w 1835310"/>
                  <a:gd name="connsiteY48" fmla="*/ 995636 h 1227153"/>
                  <a:gd name="connsiteX49" fmla="*/ 1111532 w 1835310"/>
                  <a:gd name="connsiteY49" fmla="*/ 1127275 h 1227153"/>
                  <a:gd name="connsiteX50" fmla="*/ 1099929 w 1835310"/>
                  <a:gd name="connsiteY50" fmla="*/ 1184957 h 1227153"/>
                  <a:gd name="connsiteX51" fmla="*/ 1001338 w 1835310"/>
                  <a:gd name="connsiteY51" fmla="*/ 1204586 h 1227153"/>
                  <a:gd name="connsiteX52" fmla="*/ 937938 w 1835310"/>
                  <a:gd name="connsiteY52" fmla="*/ 1136348 h 1227153"/>
                  <a:gd name="connsiteX53" fmla="*/ 637599 w 1835310"/>
                  <a:gd name="connsiteY53" fmla="*/ 879723 h 1227153"/>
                  <a:gd name="connsiteX54" fmla="*/ 409843 w 1835310"/>
                  <a:gd name="connsiteY54" fmla="*/ 793450 h 1227153"/>
                  <a:gd name="connsiteX55" fmla="*/ 271255 w 1835310"/>
                  <a:gd name="connsiteY55" fmla="*/ 730792 h 1227153"/>
                  <a:gd name="connsiteX56" fmla="*/ 158040 w 1835310"/>
                  <a:gd name="connsiteY56" fmla="*/ 648328 h 1227153"/>
                  <a:gd name="connsiteX57" fmla="*/ 0 w 1835310"/>
                  <a:gd name="connsiteY57" fmla="*/ 18176 h 1227153"/>
                  <a:gd name="connsiteX58" fmla="*/ 38077 w 1835310"/>
                  <a:gd name="connsiteY58" fmla="*/ 13955 h 1227153"/>
                  <a:gd name="connsiteX59" fmla="*/ 311305 w 1835310"/>
                  <a:gd name="connsiteY59" fmla="*/ 44088 h 1227153"/>
                  <a:gd name="connsiteX60" fmla="*/ 564741 w 1835310"/>
                  <a:gd name="connsiteY60" fmla="*/ 101768 h 1227153"/>
                  <a:gd name="connsiteX61" fmla="*/ 954214 w 1835310"/>
                  <a:gd name="connsiteY61" fmla="*/ 82413 h 1227153"/>
                  <a:gd name="connsiteX62" fmla="*/ 1307395 w 1835310"/>
                  <a:gd name="connsiteY62" fmla="*/ 3727 h 1227153"/>
                  <a:gd name="connsiteX63" fmla="*/ 1332991 w 1835310"/>
                  <a:gd name="connsiteY63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263402 w 1835310"/>
                  <a:gd name="connsiteY42" fmla="*/ 531081 h 1227153"/>
                  <a:gd name="connsiteX43" fmla="*/ 1142657 w 1835310"/>
                  <a:gd name="connsiteY43" fmla="*/ 620631 h 1227153"/>
                  <a:gd name="connsiteX44" fmla="*/ 1108163 w 1835310"/>
                  <a:gd name="connsiteY44" fmla="*/ 606900 h 1227153"/>
                  <a:gd name="connsiteX45" fmla="*/ 922101 w 1835310"/>
                  <a:gd name="connsiteY45" fmla="*/ 589944 h 1227153"/>
                  <a:gd name="connsiteX46" fmla="*/ 698028 w 1835310"/>
                  <a:gd name="connsiteY46" fmla="*/ 628048 h 1227153"/>
                  <a:gd name="connsiteX47" fmla="*/ 725688 w 1835310"/>
                  <a:gd name="connsiteY47" fmla="*/ 652244 h 1227153"/>
                  <a:gd name="connsiteX48" fmla="*/ 1062593 w 1835310"/>
                  <a:gd name="connsiteY48" fmla="*/ 995636 h 1227153"/>
                  <a:gd name="connsiteX49" fmla="*/ 1111532 w 1835310"/>
                  <a:gd name="connsiteY49" fmla="*/ 1127275 h 1227153"/>
                  <a:gd name="connsiteX50" fmla="*/ 1099929 w 1835310"/>
                  <a:gd name="connsiteY50" fmla="*/ 1184957 h 1227153"/>
                  <a:gd name="connsiteX51" fmla="*/ 1001338 w 1835310"/>
                  <a:gd name="connsiteY51" fmla="*/ 1204586 h 1227153"/>
                  <a:gd name="connsiteX52" fmla="*/ 937938 w 1835310"/>
                  <a:gd name="connsiteY52" fmla="*/ 1136348 h 1227153"/>
                  <a:gd name="connsiteX53" fmla="*/ 637599 w 1835310"/>
                  <a:gd name="connsiteY53" fmla="*/ 879723 h 1227153"/>
                  <a:gd name="connsiteX54" fmla="*/ 409843 w 1835310"/>
                  <a:gd name="connsiteY54" fmla="*/ 793450 h 1227153"/>
                  <a:gd name="connsiteX55" fmla="*/ 271255 w 1835310"/>
                  <a:gd name="connsiteY55" fmla="*/ 730792 h 1227153"/>
                  <a:gd name="connsiteX56" fmla="*/ 158040 w 1835310"/>
                  <a:gd name="connsiteY56" fmla="*/ 648328 h 1227153"/>
                  <a:gd name="connsiteX57" fmla="*/ 0 w 1835310"/>
                  <a:gd name="connsiteY57" fmla="*/ 18176 h 1227153"/>
                  <a:gd name="connsiteX58" fmla="*/ 38077 w 1835310"/>
                  <a:gd name="connsiteY58" fmla="*/ 13955 h 1227153"/>
                  <a:gd name="connsiteX59" fmla="*/ 311305 w 1835310"/>
                  <a:gd name="connsiteY59" fmla="*/ 44088 h 1227153"/>
                  <a:gd name="connsiteX60" fmla="*/ 564741 w 1835310"/>
                  <a:gd name="connsiteY60" fmla="*/ 101768 h 1227153"/>
                  <a:gd name="connsiteX61" fmla="*/ 954214 w 1835310"/>
                  <a:gd name="connsiteY61" fmla="*/ 82413 h 1227153"/>
                  <a:gd name="connsiteX62" fmla="*/ 1307395 w 1835310"/>
                  <a:gd name="connsiteY62" fmla="*/ 3727 h 1227153"/>
                  <a:gd name="connsiteX63" fmla="*/ 1332991 w 1835310"/>
                  <a:gd name="connsiteY63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263402 w 1835310"/>
                  <a:gd name="connsiteY42" fmla="*/ 531081 h 1227153"/>
                  <a:gd name="connsiteX43" fmla="*/ 1142657 w 1835310"/>
                  <a:gd name="connsiteY43" fmla="*/ 620631 h 1227153"/>
                  <a:gd name="connsiteX44" fmla="*/ 1108163 w 1835310"/>
                  <a:gd name="connsiteY44" fmla="*/ 606900 h 1227153"/>
                  <a:gd name="connsiteX45" fmla="*/ 922101 w 1835310"/>
                  <a:gd name="connsiteY45" fmla="*/ 589944 h 1227153"/>
                  <a:gd name="connsiteX46" fmla="*/ 698028 w 1835310"/>
                  <a:gd name="connsiteY46" fmla="*/ 628048 h 1227153"/>
                  <a:gd name="connsiteX47" fmla="*/ 725688 w 1835310"/>
                  <a:gd name="connsiteY47" fmla="*/ 652244 h 1227153"/>
                  <a:gd name="connsiteX48" fmla="*/ 1062593 w 1835310"/>
                  <a:gd name="connsiteY48" fmla="*/ 995636 h 1227153"/>
                  <a:gd name="connsiteX49" fmla="*/ 1111532 w 1835310"/>
                  <a:gd name="connsiteY49" fmla="*/ 1127275 h 1227153"/>
                  <a:gd name="connsiteX50" fmla="*/ 1099929 w 1835310"/>
                  <a:gd name="connsiteY50" fmla="*/ 1184957 h 1227153"/>
                  <a:gd name="connsiteX51" fmla="*/ 1001338 w 1835310"/>
                  <a:gd name="connsiteY51" fmla="*/ 1204586 h 1227153"/>
                  <a:gd name="connsiteX52" fmla="*/ 937938 w 1835310"/>
                  <a:gd name="connsiteY52" fmla="*/ 1136348 h 1227153"/>
                  <a:gd name="connsiteX53" fmla="*/ 637599 w 1835310"/>
                  <a:gd name="connsiteY53" fmla="*/ 879723 h 1227153"/>
                  <a:gd name="connsiteX54" fmla="*/ 409843 w 1835310"/>
                  <a:gd name="connsiteY54" fmla="*/ 793450 h 1227153"/>
                  <a:gd name="connsiteX55" fmla="*/ 271255 w 1835310"/>
                  <a:gd name="connsiteY55" fmla="*/ 730792 h 1227153"/>
                  <a:gd name="connsiteX56" fmla="*/ 158040 w 1835310"/>
                  <a:gd name="connsiteY56" fmla="*/ 648328 h 1227153"/>
                  <a:gd name="connsiteX57" fmla="*/ 0 w 1835310"/>
                  <a:gd name="connsiteY57" fmla="*/ 18176 h 1227153"/>
                  <a:gd name="connsiteX58" fmla="*/ 38077 w 1835310"/>
                  <a:gd name="connsiteY58" fmla="*/ 13955 h 1227153"/>
                  <a:gd name="connsiteX59" fmla="*/ 311305 w 1835310"/>
                  <a:gd name="connsiteY59" fmla="*/ 44088 h 1227153"/>
                  <a:gd name="connsiteX60" fmla="*/ 564741 w 1835310"/>
                  <a:gd name="connsiteY60" fmla="*/ 101768 h 1227153"/>
                  <a:gd name="connsiteX61" fmla="*/ 954214 w 1835310"/>
                  <a:gd name="connsiteY61" fmla="*/ 82413 h 1227153"/>
                  <a:gd name="connsiteX62" fmla="*/ 1307395 w 1835310"/>
                  <a:gd name="connsiteY62" fmla="*/ 3727 h 1227153"/>
                  <a:gd name="connsiteX63" fmla="*/ 1332991 w 1835310"/>
                  <a:gd name="connsiteY63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263402 w 1835310"/>
                  <a:gd name="connsiteY42" fmla="*/ 531081 h 1227153"/>
                  <a:gd name="connsiteX43" fmla="*/ 1142657 w 1835310"/>
                  <a:gd name="connsiteY43" fmla="*/ 620631 h 1227153"/>
                  <a:gd name="connsiteX44" fmla="*/ 1108163 w 1835310"/>
                  <a:gd name="connsiteY44" fmla="*/ 606900 h 1227153"/>
                  <a:gd name="connsiteX45" fmla="*/ 922101 w 1835310"/>
                  <a:gd name="connsiteY45" fmla="*/ 589944 h 1227153"/>
                  <a:gd name="connsiteX46" fmla="*/ 698028 w 1835310"/>
                  <a:gd name="connsiteY46" fmla="*/ 628048 h 1227153"/>
                  <a:gd name="connsiteX47" fmla="*/ 725688 w 1835310"/>
                  <a:gd name="connsiteY47" fmla="*/ 652244 h 1227153"/>
                  <a:gd name="connsiteX48" fmla="*/ 1062593 w 1835310"/>
                  <a:gd name="connsiteY48" fmla="*/ 995636 h 1227153"/>
                  <a:gd name="connsiteX49" fmla="*/ 1111532 w 1835310"/>
                  <a:gd name="connsiteY49" fmla="*/ 1127275 h 1227153"/>
                  <a:gd name="connsiteX50" fmla="*/ 1099929 w 1835310"/>
                  <a:gd name="connsiteY50" fmla="*/ 1184957 h 1227153"/>
                  <a:gd name="connsiteX51" fmla="*/ 1001338 w 1835310"/>
                  <a:gd name="connsiteY51" fmla="*/ 1204586 h 1227153"/>
                  <a:gd name="connsiteX52" fmla="*/ 937938 w 1835310"/>
                  <a:gd name="connsiteY52" fmla="*/ 1136348 h 1227153"/>
                  <a:gd name="connsiteX53" fmla="*/ 637599 w 1835310"/>
                  <a:gd name="connsiteY53" fmla="*/ 879723 h 1227153"/>
                  <a:gd name="connsiteX54" fmla="*/ 409843 w 1835310"/>
                  <a:gd name="connsiteY54" fmla="*/ 793450 h 1227153"/>
                  <a:gd name="connsiteX55" fmla="*/ 271255 w 1835310"/>
                  <a:gd name="connsiteY55" fmla="*/ 730792 h 1227153"/>
                  <a:gd name="connsiteX56" fmla="*/ 158040 w 1835310"/>
                  <a:gd name="connsiteY56" fmla="*/ 648328 h 1227153"/>
                  <a:gd name="connsiteX57" fmla="*/ 0 w 1835310"/>
                  <a:gd name="connsiteY57" fmla="*/ 18176 h 1227153"/>
                  <a:gd name="connsiteX58" fmla="*/ 38077 w 1835310"/>
                  <a:gd name="connsiteY58" fmla="*/ 13955 h 1227153"/>
                  <a:gd name="connsiteX59" fmla="*/ 311305 w 1835310"/>
                  <a:gd name="connsiteY59" fmla="*/ 44088 h 1227153"/>
                  <a:gd name="connsiteX60" fmla="*/ 564741 w 1835310"/>
                  <a:gd name="connsiteY60" fmla="*/ 101768 h 1227153"/>
                  <a:gd name="connsiteX61" fmla="*/ 954214 w 1835310"/>
                  <a:gd name="connsiteY61" fmla="*/ 82413 h 1227153"/>
                  <a:gd name="connsiteX62" fmla="*/ 1307395 w 1835310"/>
                  <a:gd name="connsiteY62" fmla="*/ 3727 h 1227153"/>
                  <a:gd name="connsiteX63" fmla="*/ 1332991 w 1835310"/>
                  <a:gd name="connsiteY63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142657 w 1835310"/>
                  <a:gd name="connsiteY42" fmla="*/ 620631 h 1227153"/>
                  <a:gd name="connsiteX43" fmla="*/ 1108163 w 1835310"/>
                  <a:gd name="connsiteY43" fmla="*/ 606900 h 1227153"/>
                  <a:gd name="connsiteX44" fmla="*/ 922101 w 1835310"/>
                  <a:gd name="connsiteY44" fmla="*/ 589944 h 1227153"/>
                  <a:gd name="connsiteX45" fmla="*/ 698028 w 1835310"/>
                  <a:gd name="connsiteY45" fmla="*/ 628048 h 1227153"/>
                  <a:gd name="connsiteX46" fmla="*/ 725688 w 1835310"/>
                  <a:gd name="connsiteY46" fmla="*/ 652244 h 1227153"/>
                  <a:gd name="connsiteX47" fmla="*/ 1062593 w 1835310"/>
                  <a:gd name="connsiteY47" fmla="*/ 995636 h 1227153"/>
                  <a:gd name="connsiteX48" fmla="*/ 1111532 w 1835310"/>
                  <a:gd name="connsiteY48" fmla="*/ 1127275 h 1227153"/>
                  <a:gd name="connsiteX49" fmla="*/ 1099929 w 1835310"/>
                  <a:gd name="connsiteY49" fmla="*/ 1184957 h 1227153"/>
                  <a:gd name="connsiteX50" fmla="*/ 1001338 w 1835310"/>
                  <a:gd name="connsiteY50" fmla="*/ 1204586 h 1227153"/>
                  <a:gd name="connsiteX51" fmla="*/ 937938 w 1835310"/>
                  <a:gd name="connsiteY51" fmla="*/ 1136348 h 1227153"/>
                  <a:gd name="connsiteX52" fmla="*/ 637599 w 1835310"/>
                  <a:gd name="connsiteY52" fmla="*/ 879723 h 1227153"/>
                  <a:gd name="connsiteX53" fmla="*/ 409843 w 1835310"/>
                  <a:gd name="connsiteY53" fmla="*/ 793450 h 1227153"/>
                  <a:gd name="connsiteX54" fmla="*/ 271255 w 1835310"/>
                  <a:gd name="connsiteY54" fmla="*/ 730792 h 1227153"/>
                  <a:gd name="connsiteX55" fmla="*/ 158040 w 1835310"/>
                  <a:gd name="connsiteY55" fmla="*/ 648328 h 1227153"/>
                  <a:gd name="connsiteX56" fmla="*/ 0 w 1835310"/>
                  <a:gd name="connsiteY56" fmla="*/ 18176 h 1227153"/>
                  <a:gd name="connsiteX57" fmla="*/ 38077 w 1835310"/>
                  <a:gd name="connsiteY57" fmla="*/ 13955 h 1227153"/>
                  <a:gd name="connsiteX58" fmla="*/ 311305 w 1835310"/>
                  <a:gd name="connsiteY58" fmla="*/ 44088 h 1227153"/>
                  <a:gd name="connsiteX59" fmla="*/ 564741 w 1835310"/>
                  <a:gd name="connsiteY59" fmla="*/ 101768 h 1227153"/>
                  <a:gd name="connsiteX60" fmla="*/ 954214 w 1835310"/>
                  <a:gd name="connsiteY60" fmla="*/ 82413 h 1227153"/>
                  <a:gd name="connsiteX61" fmla="*/ 1307395 w 1835310"/>
                  <a:gd name="connsiteY61" fmla="*/ 3727 h 1227153"/>
                  <a:gd name="connsiteX62" fmla="*/ 1332991 w 1835310"/>
                  <a:gd name="connsiteY62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142657 w 1835310"/>
                  <a:gd name="connsiteY42" fmla="*/ 620631 h 1227153"/>
                  <a:gd name="connsiteX43" fmla="*/ 1108163 w 1835310"/>
                  <a:gd name="connsiteY43" fmla="*/ 606900 h 1227153"/>
                  <a:gd name="connsiteX44" fmla="*/ 922101 w 1835310"/>
                  <a:gd name="connsiteY44" fmla="*/ 589944 h 1227153"/>
                  <a:gd name="connsiteX45" fmla="*/ 698028 w 1835310"/>
                  <a:gd name="connsiteY45" fmla="*/ 628048 h 1227153"/>
                  <a:gd name="connsiteX46" fmla="*/ 725688 w 1835310"/>
                  <a:gd name="connsiteY46" fmla="*/ 652244 h 1227153"/>
                  <a:gd name="connsiteX47" fmla="*/ 1062593 w 1835310"/>
                  <a:gd name="connsiteY47" fmla="*/ 995636 h 1227153"/>
                  <a:gd name="connsiteX48" fmla="*/ 1111532 w 1835310"/>
                  <a:gd name="connsiteY48" fmla="*/ 1127275 h 1227153"/>
                  <a:gd name="connsiteX49" fmla="*/ 1099929 w 1835310"/>
                  <a:gd name="connsiteY49" fmla="*/ 1184957 h 1227153"/>
                  <a:gd name="connsiteX50" fmla="*/ 1001338 w 1835310"/>
                  <a:gd name="connsiteY50" fmla="*/ 1204586 h 1227153"/>
                  <a:gd name="connsiteX51" fmla="*/ 937938 w 1835310"/>
                  <a:gd name="connsiteY51" fmla="*/ 1136348 h 1227153"/>
                  <a:gd name="connsiteX52" fmla="*/ 637599 w 1835310"/>
                  <a:gd name="connsiteY52" fmla="*/ 879723 h 1227153"/>
                  <a:gd name="connsiteX53" fmla="*/ 409843 w 1835310"/>
                  <a:gd name="connsiteY53" fmla="*/ 793450 h 1227153"/>
                  <a:gd name="connsiteX54" fmla="*/ 271255 w 1835310"/>
                  <a:gd name="connsiteY54" fmla="*/ 730792 h 1227153"/>
                  <a:gd name="connsiteX55" fmla="*/ 158040 w 1835310"/>
                  <a:gd name="connsiteY55" fmla="*/ 648328 h 1227153"/>
                  <a:gd name="connsiteX56" fmla="*/ 0 w 1835310"/>
                  <a:gd name="connsiteY56" fmla="*/ 18176 h 1227153"/>
                  <a:gd name="connsiteX57" fmla="*/ 38077 w 1835310"/>
                  <a:gd name="connsiteY57" fmla="*/ 13955 h 1227153"/>
                  <a:gd name="connsiteX58" fmla="*/ 311305 w 1835310"/>
                  <a:gd name="connsiteY58" fmla="*/ 44088 h 1227153"/>
                  <a:gd name="connsiteX59" fmla="*/ 564741 w 1835310"/>
                  <a:gd name="connsiteY59" fmla="*/ 101768 h 1227153"/>
                  <a:gd name="connsiteX60" fmla="*/ 954214 w 1835310"/>
                  <a:gd name="connsiteY60" fmla="*/ 82413 h 1227153"/>
                  <a:gd name="connsiteX61" fmla="*/ 1307395 w 1835310"/>
                  <a:gd name="connsiteY61" fmla="*/ 3727 h 1227153"/>
                  <a:gd name="connsiteX62" fmla="*/ 1332991 w 1835310"/>
                  <a:gd name="connsiteY62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147419 w 1835310"/>
                  <a:gd name="connsiteY42" fmla="*/ 618249 h 1227153"/>
                  <a:gd name="connsiteX43" fmla="*/ 1108163 w 1835310"/>
                  <a:gd name="connsiteY43" fmla="*/ 606900 h 1227153"/>
                  <a:gd name="connsiteX44" fmla="*/ 922101 w 1835310"/>
                  <a:gd name="connsiteY44" fmla="*/ 589944 h 1227153"/>
                  <a:gd name="connsiteX45" fmla="*/ 698028 w 1835310"/>
                  <a:gd name="connsiteY45" fmla="*/ 628048 h 1227153"/>
                  <a:gd name="connsiteX46" fmla="*/ 725688 w 1835310"/>
                  <a:gd name="connsiteY46" fmla="*/ 652244 h 1227153"/>
                  <a:gd name="connsiteX47" fmla="*/ 1062593 w 1835310"/>
                  <a:gd name="connsiteY47" fmla="*/ 995636 h 1227153"/>
                  <a:gd name="connsiteX48" fmla="*/ 1111532 w 1835310"/>
                  <a:gd name="connsiteY48" fmla="*/ 1127275 h 1227153"/>
                  <a:gd name="connsiteX49" fmla="*/ 1099929 w 1835310"/>
                  <a:gd name="connsiteY49" fmla="*/ 1184957 h 1227153"/>
                  <a:gd name="connsiteX50" fmla="*/ 1001338 w 1835310"/>
                  <a:gd name="connsiteY50" fmla="*/ 1204586 h 1227153"/>
                  <a:gd name="connsiteX51" fmla="*/ 937938 w 1835310"/>
                  <a:gd name="connsiteY51" fmla="*/ 1136348 h 1227153"/>
                  <a:gd name="connsiteX52" fmla="*/ 637599 w 1835310"/>
                  <a:gd name="connsiteY52" fmla="*/ 879723 h 1227153"/>
                  <a:gd name="connsiteX53" fmla="*/ 409843 w 1835310"/>
                  <a:gd name="connsiteY53" fmla="*/ 793450 h 1227153"/>
                  <a:gd name="connsiteX54" fmla="*/ 271255 w 1835310"/>
                  <a:gd name="connsiteY54" fmla="*/ 730792 h 1227153"/>
                  <a:gd name="connsiteX55" fmla="*/ 158040 w 1835310"/>
                  <a:gd name="connsiteY55" fmla="*/ 648328 h 1227153"/>
                  <a:gd name="connsiteX56" fmla="*/ 0 w 1835310"/>
                  <a:gd name="connsiteY56" fmla="*/ 18176 h 1227153"/>
                  <a:gd name="connsiteX57" fmla="*/ 38077 w 1835310"/>
                  <a:gd name="connsiteY57" fmla="*/ 13955 h 1227153"/>
                  <a:gd name="connsiteX58" fmla="*/ 311305 w 1835310"/>
                  <a:gd name="connsiteY58" fmla="*/ 44088 h 1227153"/>
                  <a:gd name="connsiteX59" fmla="*/ 564741 w 1835310"/>
                  <a:gd name="connsiteY59" fmla="*/ 101768 h 1227153"/>
                  <a:gd name="connsiteX60" fmla="*/ 954214 w 1835310"/>
                  <a:gd name="connsiteY60" fmla="*/ 82413 h 1227153"/>
                  <a:gd name="connsiteX61" fmla="*/ 1307395 w 1835310"/>
                  <a:gd name="connsiteY61" fmla="*/ 3727 h 1227153"/>
                  <a:gd name="connsiteX62" fmla="*/ 1332991 w 1835310"/>
                  <a:gd name="connsiteY62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147419 w 1835310"/>
                  <a:gd name="connsiteY42" fmla="*/ 618249 h 1227153"/>
                  <a:gd name="connsiteX43" fmla="*/ 1108163 w 1835310"/>
                  <a:gd name="connsiteY43" fmla="*/ 606900 h 1227153"/>
                  <a:gd name="connsiteX44" fmla="*/ 922101 w 1835310"/>
                  <a:gd name="connsiteY44" fmla="*/ 589944 h 1227153"/>
                  <a:gd name="connsiteX45" fmla="*/ 698028 w 1835310"/>
                  <a:gd name="connsiteY45" fmla="*/ 628048 h 1227153"/>
                  <a:gd name="connsiteX46" fmla="*/ 725688 w 1835310"/>
                  <a:gd name="connsiteY46" fmla="*/ 652244 h 1227153"/>
                  <a:gd name="connsiteX47" fmla="*/ 1062593 w 1835310"/>
                  <a:gd name="connsiteY47" fmla="*/ 995636 h 1227153"/>
                  <a:gd name="connsiteX48" fmla="*/ 1111532 w 1835310"/>
                  <a:gd name="connsiteY48" fmla="*/ 1127275 h 1227153"/>
                  <a:gd name="connsiteX49" fmla="*/ 1099929 w 1835310"/>
                  <a:gd name="connsiteY49" fmla="*/ 1184957 h 1227153"/>
                  <a:gd name="connsiteX50" fmla="*/ 1001338 w 1835310"/>
                  <a:gd name="connsiteY50" fmla="*/ 1204586 h 1227153"/>
                  <a:gd name="connsiteX51" fmla="*/ 937938 w 1835310"/>
                  <a:gd name="connsiteY51" fmla="*/ 1136348 h 1227153"/>
                  <a:gd name="connsiteX52" fmla="*/ 637599 w 1835310"/>
                  <a:gd name="connsiteY52" fmla="*/ 879723 h 1227153"/>
                  <a:gd name="connsiteX53" fmla="*/ 409843 w 1835310"/>
                  <a:gd name="connsiteY53" fmla="*/ 793450 h 1227153"/>
                  <a:gd name="connsiteX54" fmla="*/ 271255 w 1835310"/>
                  <a:gd name="connsiteY54" fmla="*/ 730792 h 1227153"/>
                  <a:gd name="connsiteX55" fmla="*/ 158040 w 1835310"/>
                  <a:gd name="connsiteY55" fmla="*/ 648328 h 1227153"/>
                  <a:gd name="connsiteX56" fmla="*/ 0 w 1835310"/>
                  <a:gd name="connsiteY56" fmla="*/ 18176 h 1227153"/>
                  <a:gd name="connsiteX57" fmla="*/ 38077 w 1835310"/>
                  <a:gd name="connsiteY57" fmla="*/ 13955 h 1227153"/>
                  <a:gd name="connsiteX58" fmla="*/ 311305 w 1835310"/>
                  <a:gd name="connsiteY58" fmla="*/ 44088 h 1227153"/>
                  <a:gd name="connsiteX59" fmla="*/ 564741 w 1835310"/>
                  <a:gd name="connsiteY59" fmla="*/ 101768 h 1227153"/>
                  <a:gd name="connsiteX60" fmla="*/ 954214 w 1835310"/>
                  <a:gd name="connsiteY60" fmla="*/ 82413 h 1227153"/>
                  <a:gd name="connsiteX61" fmla="*/ 1307395 w 1835310"/>
                  <a:gd name="connsiteY61" fmla="*/ 3727 h 1227153"/>
                  <a:gd name="connsiteX62" fmla="*/ 1332991 w 1835310"/>
                  <a:gd name="connsiteY62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147419 w 1835310"/>
                  <a:gd name="connsiteY42" fmla="*/ 618249 h 1227153"/>
                  <a:gd name="connsiteX43" fmla="*/ 1108163 w 1835310"/>
                  <a:gd name="connsiteY43" fmla="*/ 606900 h 1227153"/>
                  <a:gd name="connsiteX44" fmla="*/ 922101 w 1835310"/>
                  <a:gd name="connsiteY44" fmla="*/ 589944 h 1227153"/>
                  <a:gd name="connsiteX45" fmla="*/ 698028 w 1835310"/>
                  <a:gd name="connsiteY45" fmla="*/ 628048 h 1227153"/>
                  <a:gd name="connsiteX46" fmla="*/ 725688 w 1835310"/>
                  <a:gd name="connsiteY46" fmla="*/ 652244 h 1227153"/>
                  <a:gd name="connsiteX47" fmla="*/ 1062593 w 1835310"/>
                  <a:gd name="connsiteY47" fmla="*/ 995636 h 1227153"/>
                  <a:gd name="connsiteX48" fmla="*/ 1111532 w 1835310"/>
                  <a:gd name="connsiteY48" fmla="*/ 1127275 h 1227153"/>
                  <a:gd name="connsiteX49" fmla="*/ 1099929 w 1835310"/>
                  <a:gd name="connsiteY49" fmla="*/ 1184957 h 1227153"/>
                  <a:gd name="connsiteX50" fmla="*/ 1001338 w 1835310"/>
                  <a:gd name="connsiteY50" fmla="*/ 1204586 h 1227153"/>
                  <a:gd name="connsiteX51" fmla="*/ 937938 w 1835310"/>
                  <a:gd name="connsiteY51" fmla="*/ 1136348 h 1227153"/>
                  <a:gd name="connsiteX52" fmla="*/ 637599 w 1835310"/>
                  <a:gd name="connsiteY52" fmla="*/ 879723 h 1227153"/>
                  <a:gd name="connsiteX53" fmla="*/ 409843 w 1835310"/>
                  <a:gd name="connsiteY53" fmla="*/ 793450 h 1227153"/>
                  <a:gd name="connsiteX54" fmla="*/ 271255 w 1835310"/>
                  <a:gd name="connsiteY54" fmla="*/ 730792 h 1227153"/>
                  <a:gd name="connsiteX55" fmla="*/ 158040 w 1835310"/>
                  <a:gd name="connsiteY55" fmla="*/ 648328 h 1227153"/>
                  <a:gd name="connsiteX56" fmla="*/ 0 w 1835310"/>
                  <a:gd name="connsiteY56" fmla="*/ 18176 h 1227153"/>
                  <a:gd name="connsiteX57" fmla="*/ 38077 w 1835310"/>
                  <a:gd name="connsiteY57" fmla="*/ 13955 h 1227153"/>
                  <a:gd name="connsiteX58" fmla="*/ 311305 w 1835310"/>
                  <a:gd name="connsiteY58" fmla="*/ 44088 h 1227153"/>
                  <a:gd name="connsiteX59" fmla="*/ 564741 w 1835310"/>
                  <a:gd name="connsiteY59" fmla="*/ 101768 h 1227153"/>
                  <a:gd name="connsiteX60" fmla="*/ 954214 w 1835310"/>
                  <a:gd name="connsiteY60" fmla="*/ 82413 h 1227153"/>
                  <a:gd name="connsiteX61" fmla="*/ 1307395 w 1835310"/>
                  <a:gd name="connsiteY61" fmla="*/ 3727 h 1227153"/>
                  <a:gd name="connsiteX62" fmla="*/ 1332991 w 1835310"/>
                  <a:gd name="connsiteY62" fmla="*/ 132 h 1227153"/>
                  <a:gd name="connsiteX0" fmla="*/ 1378927 w 1835310"/>
                  <a:gd name="connsiteY0" fmla="*/ 553739 h 1227153"/>
                  <a:gd name="connsiteX1" fmla="*/ 1430298 w 1835310"/>
                  <a:gd name="connsiteY1" fmla="*/ 555563 h 1227153"/>
                  <a:gd name="connsiteX2" fmla="*/ 1539770 w 1835310"/>
                  <a:gd name="connsiteY2" fmla="*/ 647844 h 1227153"/>
                  <a:gd name="connsiteX3" fmla="*/ 1697911 w 1835310"/>
                  <a:gd name="connsiteY3" fmla="*/ 739342 h 1227153"/>
                  <a:gd name="connsiteX4" fmla="*/ 1781657 w 1835310"/>
                  <a:gd name="connsiteY4" fmla="*/ 773435 h 1227153"/>
                  <a:gd name="connsiteX5" fmla="*/ 1824877 w 1835310"/>
                  <a:gd name="connsiteY5" fmla="*/ 830675 h 1227153"/>
                  <a:gd name="connsiteX6" fmla="*/ 1770824 w 1835310"/>
                  <a:gd name="connsiteY6" fmla="*/ 877855 h 1227153"/>
                  <a:gd name="connsiteX7" fmla="*/ 1587882 w 1835310"/>
                  <a:gd name="connsiteY7" fmla="*/ 855694 h 1227153"/>
                  <a:gd name="connsiteX8" fmla="*/ 1279296 w 1835310"/>
                  <a:gd name="connsiteY8" fmla="*/ 683036 h 1227153"/>
                  <a:gd name="connsiteX9" fmla="*/ 1205866 w 1835310"/>
                  <a:gd name="connsiteY9" fmla="*/ 645382 h 1227153"/>
                  <a:gd name="connsiteX10" fmla="*/ 1233667 w 1835310"/>
                  <a:gd name="connsiteY10" fmla="*/ 621417 h 1227153"/>
                  <a:gd name="connsiteX11" fmla="*/ 1378927 w 1835310"/>
                  <a:gd name="connsiteY11" fmla="*/ 553739 h 1227153"/>
                  <a:gd name="connsiteX12" fmla="*/ 1332991 w 1835310"/>
                  <a:gd name="connsiteY12" fmla="*/ 132 h 1227153"/>
                  <a:gd name="connsiteX13" fmla="*/ 1358093 w 1835310"/>
                  <a:gd name="connsiteY13" fmla="*/ 2353 h 1227153"/>
                  <a:gd name="connsiteX14" fmla="*/ 1366175 w 1835310"/>
                  <a:gd name="connsiteY14" fmla="*/ 45517 h 1227153"/>
                  <a:gd name="connsiteX15" fmla="*/ 1233107 w 1835310"/>
                  <a:gd name="connsiteY15" fmla="*/ 121124 h 1227153"/>
                  <a:gd name="connsiteX16" fmla="*/ 1165584 w 1835310"/>
                  <a:gd name="connsiteY16" fmla="*/ 153347 h 1227153"/>
                  <a:gd name="connsiteX17" fmla="*/ 1167013 w 1835310"/>
                  <a:gd name="connsiteY17" fmla="*/ 160771 h 1227153"/>
                  <a:gd name="connsiteX18" fmla="*/ 1203579 w 1835310"/>
                  <a:gd name="connsiteY18" fmla="*/ 162584 h 1227153"/>
                  <a:gd name="connsiteX19" fmla="*/ 1598551 w 1835310"/>
                  <a:gd name="connsiteY19" fmla="*/ 145097 h 1227153"/>
                  <a:gd name="connsiteX20" fmla="*/ 1622855 w 1835310"/>
                  <a:gd name="connsiteY20" fmla="*/ 145374 h 1227153"/>
                  <a:gd name="connsiteX21" fmla="*/ 1658486 w 1835310"/>
                  <a:gd name="connsiteY21" fmla="*/ 174846 h 1227153"/>
                  <a:gd name="connsiteX22" fmla="*/ 1644245 w 1835310"/>
                  <a:gd name="connsiteY22" fmla="*/ 210973 h 1227153"/>
                  <a:gd name="connsiteX23" fmla="*/ 1510076 w 1835310"/>
                  <a:gd name="connsiteY23" fmla="*/ 270525 h 1227153"/>
                  <a:gd name="connsiteX24" fmla="*/ 1386630 w 1835310"/>
                  <a:gd name="connsiteY24" fmla="*/ 304395 h 1227153"/>
                  <a:gd name="connsiteX25" fmla="*/ 1416819 w 1835310"/>
                  <a:gd name="connsiteY25" fmla="*/ 316383 h 1227153"/>
                  <a:gd name="connsiteX26" fmla="*/ 1769505 w 1835310"/>
                  <a:gd name="connsiteY26" fmla="*/ 289328 h 1227153"/>
                  <a:gd name="connsiteX27" fmla="*/ 1818553 w 1835310"/>
                  <a:gd name="connsiteY27" fmla="*/ 296093 h 1227153"/>
                  <a:gd name="connsiteX28" fmla="*/ 1826361 w 1835310"/>
                  <a:gd name="connsiteY28" fmla="*/ 358777 h 1227153"/>
                  <a:gd name="connsiteX29" fmla="*/ 1763182 w 1835310"/>
                  <a:gd name="connsiteY29" fmla="*/ 413930 h 1227153"/>
                  <a:gd name="connsiteX30" fmla="*/ 1518326 w 1835310"/>
                  <a:gd name="connsiteY30" fmla="*/ 474525 h 1227153"/>
                  <a:gd name="connsiteX31" fmla="*/ 1359303 w 1835310"/>
                  <a:gd name="connsiteY31" fmla="*/ 469521 h 1227153"/>
                  <a:gd name="connsiteX32" fmla="*/ 1331314 w 1835310"/>
                  <a:gd name="connsiteY32" fmla="*/ 470951 h 1227153"/>
                  <a:gd name="connsiteX33" fmla="*/ 1365736 w 1835310"/>
                  <a:gd name="connsiteY33" fmla="*/ 501138 h 1227153"/>
                  <a:gd name="connsiteX34" fmla="*/ 1387133 w 1835310"/>
                  <a:gd name="connsiteY34" fmla="*/ 519177 h 1227153"/>
                  <a:gd name="connsiteX35" fmla="*/ 1377688 w 1835310"/>
                  <a:gd name="connsiteY35" fmla="*/ 518853 h 1227153"/>
                  <a:gd name="connsiteX36" fmla="*/ 1369294 w 1835310"/>
                  <a:gd name="connsiteY36" fmla="*/ 517232 h 1227153"/>
                  <a:gd name="connsiteX37" fmla="*/ 1351467 w 1835310"/>
                  <a:gd name="connsiteY37" fmla="*/ 517953 h 1227153"/>
                  <a:gd name="connsiteX38" fmla="*/ 1339658 w 1835310"/>
                  <a:gd name="connsiteY38" fmla="*/ 517548 h 1227153"/>
                  <a:gd name="connsiteX39" fmla="*/ 1333216 w 1835310"/>
                  <a:gd name="connsiteY39" fmla="*/ 518691 h 1227153"/>
                  <a:gd name="connsiteX40" fmla="*/ 1310487 w 1835310"/>
                  <a:gd name="connsiteY40" fmla="*/ 519611 h 1227153"/>
                  <a:gd name="connsiteX41" fmla="*/ 1286181 w 1835310"/>
                  <a:gd name="connsiteY41" fmla="*/ 527038 h 1227153"/>
                  <a:gd name="connsiteX42" fmla="*/ 1149801 w 1835310"/>
                  <a:gd name="connsiteY42" fmla="*/ 618249 h 1227153"/>
                  <a:gd name="connsiteX43" fmla="*/ 1108163 w 1835310"/>
                  <a:gd name="connsiteY43" fmla="*/ 606900 h 1227153"/>
                  <a:gd name="connsiteX44" fmla="*/ 922101 w 1835310"/>
                  <a:gd name="connsiteY44" fmla="*/ 589944 h 1227153"/>
                  <a:gd name="connsiteX45" fmla="*/ 698028 w 1835310"/>
                  <a:gd name="connsiteY45" fmla="*/ 628048 h 1227153"/>
                  <a:gd name="connsiteX46" fmla="*/ 725688 w 1835310"/>
                  <a:gd name="connsiteY46" fmla="*/ 652244 h 1227153"/>
                  <a:gd name="connsiteX47" fmla="*/ 1062593 w 1835310"/>
                  <a:gd name="connsiteY47" fmla="*/ 995636 h 1227153"/>
                  <a:gd name="connsiteX48" fmla="*/ 1111532 w 1835310"/>
                  <a:gd name="connsiteY48" fmla="*/ 1127275 h 1227153"/>
                  <a:gd name="connsiteX49" fmla="*/ 1099929 w 1835310"/>
                  <a:gd name="connsiteY49" fmla="*/ 1184957 h 1227153"/>
                  <a:gd name="connsiteX50" fmla="*/ 1001338 w 1835310"/>
                  <a:gd name="connsiteY50" fmla="*/ 1204586 h 1227153"/>
                  <a:gd name="connsiteX51" fmla="*/ 937938 w 1835310"/>
                  <a:gd name="connsiteY51" fmla="*/ 1136348 h 1227153"/>
                  <a:gd name="connsiteX52" fmla="*/ 637599 w 1835310"/>
                  <a:gd name="connsiteY52" fmla="*/ 879723 h 1227153"/>
                  <a:gd name="connsiteX53" fmla="*/ 409843 w 1835310"/>
                  <a:gd name="connsiteY53" fmla="*/ 793450 h 1227153"/>
                  <a:gd name="connsiteX54" fmla="*/ 271255 w 1835310"/>
                  <a:gd name="connsiteY54" fmla="*/ 730792 h 1227153"/>
                  <a:gd name="connsiteX55" fmla="*/ 158040 w 1835310"/>
                  <a:gd name="connsiteY55" fmla="*/ 648328 h 1227153"/>
                  <a:gd name="connsiteX56" fmla="*/ 0 w 1835310"/>
                  <a:gd name="connsiteY56" fmla="*/ 18176 h 1227153"/>
                  <a:gd name="connsiteX57" fmla="*/ 38077 w 1835310"/>
                  <a:gd name="connsiteY57" fmla="*/ 13955 h 1227153"/>
                  <a:gd name="connsiteX58" fmla="*/ 311305 w 1835310"/>
                  <a:gd name="connsiteY58" fmla="*/ 44088 h 1227153"/>
                  <a:gd name="connsiteX59" fmla="*/ 564741 w 1835310"/>
                  <a:gd name="connsiteY59" fmla="*/ 101768 h 1227153"/>
                  <a:gd name="connsiteX60" fmla="*/ 954214 w 1835310"/>
                  <a:gd name="connsiteY60" fmla="*/ 82413 h 1227153"/>
                  <a:gd name="connsiteX61" fmla="*/ 1307395 w 1835310"/>
                  <a:gd name="connsiteY61" fmla="*/ 3727 h 1227153"/>
                  <a:gd name="connsiteX62" fmla="*/ 1332991 w 1835310"/>
                  <a:gd name="connsiteY62" fmla="*/ 132 h 122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835310" h="1227153">
                    <a:moveTo>
                      <a:pt x="1378927" y="553739"/>
                    </a:moveTo>
                    <a:lnTo>
                      <a:pt x="1430298" y="555563"/>
                    </a:lnTo>
                    <a:lnTo>
                      <a:pt x="1539770" y="647844"/>
                    </a:lnTo>
                    <a:cubicBezTo>
                      <a:pt x="1586619" y="689250"/>
                      <a:pt x="1640615" y="716742"/>
                      <a:pt x="1697911" y="739342"/>
                    </a:cubicBezTo>
                    <a:cubicBezTo>
                      <a:pt x="1725955" y="750395"/>
                      <a:pt x="1754383" y="760732"/>
                      <a:pt x="1781657" y="773435"/>
                    </a:cubicBezTo>
                    <a:cubicBezTo>
                      <a:pt x="1805576" y="784542"/>
                      <a:pt x="1827736" y="800213"/>
                      <a:pt x="1824877" y="830675"/>
                    </a:cubicBezTo>
                    <a:cubicBezTo>
                      <a:pt x="1821962" y="861743"/>
                      <a:pt x="1795404" y="869937"/>
                      <a:pt x="1770824" y="877855"/>
                    </a:cubicBezTo>
                    <a:cubicBezTo>
                      <a:pt x="1706545" y="898584"/>
                      <a:pt x="1644850" y="886212"/>
                      <a:pt x="1587882" y="855694"/>
                    </a:cubicBezTo>
                    <a:cubicBezTo>
                      <a:pt x="1484012" y="799993"/>
                      <a:pt x="1382066" y="740773"/>
                      <a:pt x="1279296" y="683036"/>
                    </a:cubicBezTo>
                    <a:lnTo>
                      <a:pt x="1205866" y="645382"/>
                    </a:lnTo>
                    <a:lnTo>
                      <a:pt x="1233667" y="621417"/>
                    </a:lnTo>
                    <a:cubicBezTo>
                      <a:pt x="1262941" y="591455"/>
                      <a:pt x="1295471" y="557075"/>
                      <a:pt x="1378927" y="553739"/>
                    </a:cubicBezTo>
                    <a:close/>
                    <a:moveTo>
                      <a:pt x="1332991" y="132"/>
                    </a:moveTo>
                    <a:cubicBezTo>
                      <a:pt x="1341651" y="-288"/>
                      <a:pt x="1350229" y="262"/>
                      <a:pt x="1358093" y="2353"/>
                    </a:cubicBezTo>
                    <a:cubicBezTo>
                      <a:pt x="1383606" y="9116"/>
                      <a:pt x="1388005" y="31716"/>
                      <a:pt x="1366175" y="45517"/>
                    </a:cubicBezTo>
                    <a:cubicBezTo>
                      <a:pt x="1323121" y="72735"/>
                      <a:pt x="1277977" y="96765"/>
                      <a:pt x="1233107" y="121124"/>
                    </a:cubicBezTo>
                    <a:cubicBezTo>
                      <a:pt x="1211223" y="133001"/>
                      <a:pt x="1188128" y="142678"/>
                      <a:pt x="1165584" y="153347"/>
                    </a:cubicBezTo>
                    <a:cubicBezTo>
                      <a:pt x="1166078" y="155820"/>
                      <a:pt x="1166519" y="158295"/>
                      <a:pt x="1167013" y="160771"/>
                    </a:cubicBezTo>
                    <a:cubicBezTo>
                      <a:pt x="1179220" y="161429"/>
                      <a:pt x="1191427" y="163134"/>
                      <a:pt x="1203579" y="162584"/>
                    </a:cubicBezTo>
                    <a:lnTo>
                      <a:pt x="1598551" y="145097"/>
                    </a:lnTo>
                    <a:cubicBezTo>
                      <a:pt x="1606743" y="144713"/>
                      <a:pt x="1616752" y="141798"/>
                      <a:pt x="1622855" y="145374"/>
                    </a:cubicBezTo>
                    <a:cubicBezTo>
                      <a:pt x="1636326" y="153182"/>
                      <a:pt x="1652823" y="162090"/>
                      <a:pt x="1658486" y="174846"/>
                    </a:cubicBezTo>
                    <a:cubicBezTo>
                      <a:pt x="1662336" y="183534"/>
                      <a:pt x="1653483" y="206189"/>
                      <a:pt x="1644245" y="210973"/>
                    </a:cubicBezTo>
                    <a:cubicBezTo>
                      <a:pt x="1600750" y="233352"/>
                      <a:pt x="1556265" y="254688"/>
                      <a:pt x="1510076" y="270525"/>
                    </a:cubicBezTo>
                    <a:cubicBezTo>
                      <a:pt x="1470925" y="283940"/>
                      <a:pt x="1428971" y="289328"/>
                      <a:pt x="1386630" y="304395"/>
                    </a:cubicBezTo>
                    <a:cubicBezTo>
                      <a:pt x="1396693" y="308464"/>
                      <a:pt x="1406426" y="313633"/>
                      <a:pt x="1416819" y="316383"/>
                    </a:cubicBezTo>
                    <a:cubicBezTo>
                      <a:pt x="1537460" y="347889"/>
                      <a:pt x="1654528" y="331064"/>
                      <a:pt x="1769505" y="289328"/>
                    </a:cubicBezTo>
                    <a:cubicBezTo>
                      <a:pt x="1787761" y="282676"/>
                      <a:pt x="1803982" y="277123"/>
                      <a:pt x="1818553" y="296093"/>
                    </a:cubicBezTo>
                    <a:cubicBezTo>
                      <a:pt x="1833729" y="315834"/>
                      <a:pt x="1843242" y="338432"/>
                      <a:pt x="1826361" y="358777"/>
                    </a:cubicBezTo>
                    <a:cubicBezTo>
                      <a:pt x="1808656" y="380058"/>
                      <a:pt x="1787101" y="400292"/>
                      <a:pt x="1763182" y="413930"/>
                    </a:cubicBezTo>
                    <a:cubicBezTo>
                      <a:pt x="1687739" y="456985"/>
                      <a:pt x="1604764" y="474636"/>
                      <a:pt x="1518326" y="474525"/>
                    </a:cubicBezTo>
                    <a:cubicBezTo>
                      <a:pt x="1465318" y="474471"/>
                      <a:pt x="1412310" y="471172"/>
                      <a:pt x="1359303" y="469521"/>
                    </a:cubicBezTo>
                    <a:cubicBezTo>
                      <a:pt x="1352430" y="469302"/>
                      <a:pt x="1345500" y="470181"/>
                      <a:pt x="1331314" y="470951"/>
                    </a:cubicBezTo>
                    <a:cubicBezTo>
                      <a:pt x="1346051" y="483873"/>
                      <a:pt x="1355727" y="492725"/>
                      <a:pt x="1365736" y="501138"/>
                    </a:cubicBezTo>
                    <a:lnTo>
                      <a:pt x="1387133" y="519177"/>
                    </a:lnTo>
                    <a:lnTo>
                      <a:pt x="1377688" y="518853"/>
                    </a:lnTo>
                    <a:lnTo>
                      <a:pt x="1369294" y="517232"/>
                    </a:lnTo>
                    <a:lnTo>
                      <a:pt x="1351467" y="517953"/>
                    </a:lnTo>
                    <a:lnTo>
                      <a:pt x="1339658" y="517548"/>
                    </a:lnTo>
                    <a:lnTo>
                      <a:pt x="1333216" y="518691"/>
                    </a:lnTo>
                    <a:lnTo>
                      <a:pt x="1310487" y="519611"/>
                    </a:lnTo>
                    <a:lnTo>
                      <a:pt x="1286181" y="527038"/>
                    </a:lnTo>
                    <a:cubicBezTo>
                      <a:pt x="1228815" y="539186"/>
                      <a:pt x="1195261" y="572763"/>
                      <a:pt x="1149801" y="618249"/>
                    </a:cubicBezTo>
                    <a:lnTo>
                      <a:pt x="1108163" y="606900"/>
                    </a:lnTo>
                    <a:cubicBezTo>
                      <a:pt x="1049080" y="589352"/>
                      <a:pt x="987508" y="581668"/>
                      <a:pt x="922101" y="589944"/>
                    </a:cubicBezTo>
                    <a:cubicBezTo>
                      <a:pt x="849793" y="599071"/>
                      <a:pt x="778256" y="614191"/>
                      <a:pt x="698028" y="628048"/>
                    </a:cubicBezTo>
                    <a:cubicBezTo>
                      <a:pt x="711557" y="639981"/>
                      <a:pt x="718320" y="646469"/>
                      <a:pt x="725688" y="652244"/>
                    </a:cubicBezTo>
                    <a:cubicBezTo>
                      <a:pt x="852763" y="752210"/>
                      <a:pt x="971919" y="859984"/>
                      <a:pt x="1062593" y="995636"/>
                    </a:cubicBezTo>
                    <a:cubicBezTo>
                      <a:pt x="1089316" y="1035612"/>
                      <a:pt x="1110211" y="1078392"/>
                      <a:pt x="1111532" y="1127275"/>
                    </a:cubicBezTo>
                    <a:cubicBezTo>
                      <a:pt x="1112027" y="1146520"/>
                      <a:pt x="1108452" y="1167910"/>
                      <a:pt x="1099929" y="1184957"/>
                    </a:cubicBezTo>
                    <a:cubicBezTo>
                      <a:pt x="1075680" y="1233565"/>
                      <a:pt x="1041478" y="1240274"/>
                      <a:pt x="1001338" y="1204586"/>
                    </a:cubicBezTo>
                    <a:cubicBezTo>
                      <a:pt x="978243" y="1184077"/>
                      <a:pt x="958118" y="1159937"/>
                      <a:pt x="937938" y="1136348"/>
                    </a:cubicBezTo>
                    <a:cubicBezTo>
                      <a:pt x="851277" y="1035007"/>
                      <a:pt x="760219" y="937460"/>
                      <a:pt x="637599" y="879723"/>
                    </a:cubicBezTo>
                    <a:cubicBezTo>
                      <a:pt x="564357" y="845192"/>
                      <a:pt x="486879" y="818909"/>
                      <a:pt x="409843" y="793450"/>
                    </a:cubicBezTo>
                    <a:cubicBezTo>
                      <a:pt x="360739" y="777200"/>
                      <a:pt x="314675" y="756223"/>
                      <a:pt x="271255" y="730792"/>
                    </a:cubicBezTo>
                    <a:lnTo>
                      <a:pt x="158040" y="648328"/>
                    </a:lnTo>
                    <a:lnTo>
                      <a:pt x="0" y="18176"/>
                    </a:lnTo>
                    <a:lnTo>
                      <a:pt x="38077" y="13955"/>
                    </a:lnTo>
                    <a:cubicBezTo>
                      <a:pt x="131994" y="-947"/>
                      <a:pt x="221403" y="20553"/>
                      <a:pt x="311305" y="44088"/>
                    </a:cubicBezTo>
                    <a:cubicBezTo>
                      <a:pt x="395107" y="65972"/>
                      <a:pt x="479621" y="85822"/>
                      <a:pt x="564741" y="101768"/>
                    </a:cubicBezTo>
                    <a:cubicBezTo>
                      <a:pt x="695664" y="126348"/>
                      <a:pt x="825599" y="109852"/>
                      <a:pt x="954214" y="82413"/>
                    </a:cubicBezTo>
                    <a:lnTo>
                      <a:pt x="1307395" y="3727"/>
                    </a:lnTo>
                    <a:cubicBezTo>
                      <a:pt x="1315588" y="1940"/>
                      <a:pt x="1324331" y="551"/>
                      <a:pt x="1332991" y="132"/>
                    </a:cubicBezTo>
                    <a:close/>
                  </a:path>
                </a:pathLst>
              </a:custGeom>
              <a:solidFill>
                <a:srgbClr val="FDCE97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A13E3A6-DDBE-47AE-948D-4CCDEE5FCCAA}"/>
              </a:ext>
            </a:extLst>
          </p:cNvPr>
          <p:cNvSpPr/>
          <p:nvPr/>
        </p:nvSpPr>
        <p:spPr>
          <a:xfrm rot="538385" flipH="1">
            <a:off x="3089151" y="5838442"/>
            <a:ext cx="4415634" cy="1303884"/>
          </a:xfrm>
          <a:custGeom>
            <a:avLst/>
            <a:gdLst>
              <a:gd name="connsiteX0" fmla="*/ 2805314 w 6914377"/>
              <a:gd name="connsiteY0" fmla="*/ 1645 h 2041733"/>
              <a:gd name="connsiteX1" fmla="*/ 2721250 w 6914377"/>
              <a:gd name="connsiteY1" fmla="*/ 636 h 2041733"/>
              <a:gd name="connsiteX2" fmla="*/ 2202622 w 6914377"/>
              <a:gd name="connsiteY2" fmla="*/ 122555 h 2041733"/>
              <a:gd name="connsiteX3" fmla="*/ 1326116 w 6914377"/>
              <a:gd name="connsiteY3" fmla="*/ 154441 h 2041733"/>
              <a:gd name="connsiteX4" fmla="*/ 1522550 w 6914377"/>
              <a:gd name="connsiteY4" fmla="*/ 461583 h 2041733"/>
              <a:gd name="connsiteX5" fmla="*/ 2071666 w 6914377"/>
              <a:gd name="connsiteY5" fmla="*/ 491297 h 2041733"/>
              <a:gd name="connsiteX6" fmla="*/ 1406334 w 6914377"/>
              <a:gd name="connsiteY6" fmla="*/ 584238 h 2041733"/>
              <a:gd name="connsiteX7" fmla="*/ 558766 w 6914377"/>
              <a:gd name="connsiteY7" fmla="*/ 361193 h 2041733"/>
              <a:gd name="connsiteX8" fmla="*/ 1891 w 6914377"/>
              <a:gd name="connsiteY8" fmla="*/ 547775 h 2041733"/>
              <a:gd name="connsiteX9" fmla="*/ 308954 w 6914377"/>
              <a:gd name="connsiteY9" fmla="*/ 611003 h 2041733"/>
              <a:gd name="connsiteX10" fmla="*/ 211592 w 6914377"/>
              <a:gd name="connsiteY10" fmla="*/ 822955 h 2041733"/>
              <a:gd name="connsiteX11" fmla="*/ 1713243 w 6914377"/>
              <a:gd name="connsiteY11" fmla="*/ 1106125 h 2041733"/>
              <a:gd name="connsiteX12" fmla="*/ 2102232 w 6914377"/>
              <a:gd name="connsiteY12" fmla="*/ 1253373 h 2041733"/>
              <a:gd name="connsiteX13" fmla="*/ 3273082 w 6914377"/>
              <a:gd name="connsiteY13" fmla="*/ 1141812 h 2041733"/>
              <a:gd name="connsiteX14" fmla="*/ 6812554 w 6914377"/>
              <a:gd name="connsiteY14" fmla="*/ 2033235 h 2041733"/>
              <a:gd name="connsiteX15" fmla="*/ 6853224 w 6914377"/>
              <a:gd name="connsiteY15" fmla="*/ 2041733 h 2041733"/>
              <a:gd name="connsiteX16" fmla="*/ 6914377 w 6914377"/>
              <a:gd name="connsiteY16" fmla="*/ 856956 h 2041733"/>
              <a:gd name="connsiteX17" fmla="*/ 6825790 w 6914377"/>
              <a:gd name="connsiteY17" fmla="*/ 855737 h 2041733"/>
              <a:gd name="connsiteX18" fmla="*/ 4239426 w 6914377"/>
              <a:gd name="connsiteY18" fmla="*/ 657845 h 2041733"/>
              <a:gd name="connsiteX19" fmla="*/ 3471688 w 6914377"/>
              <a:gd name="connsiteY19" fmla="*/ 188732 h 2041733"/>
              <a:gd name="connsiteX20" fmla="*/ 2805314 w 6914377"/>
              <a:gd name="connsiteY20" fmla="*/ 1645 h 204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914377" h="2041733">
                <a:moveTo>
                  <a:pt x="2805314" y="1645"/>
                </a:moveTo>
                <a:cubicBezTo>
                  <a:pt x="2776410" y="-103"/>
                  <a:pt x="2748329" y="-488"/>
                  <a:pt x="2721250" y="636"/>
                </a:cubicBezTo>
                <a:cubicBezTo>
                  <a:pt x="2504618" y="9624"/>
                  <a:pt x="2326622" y="70279"/>
                  <a:pt x="2202622" y="122555"/>
                </a:cubicBezTo>
                <a:cubicBezTo>
                  <a:pt x="2029619" y="175386"/>
                  <a:pt x="1603389" y="71818"/>
                  <a:pt x="1326116" y="154441"/>
                </a:cubicBezTo>
                <a:cubicBezTo>
                  <a:pt x="1197951" y="241925"/>
                  <a:pt x="1337908" y="448576"/>
                  <a:pt x="1522550" y="461583"/>
                </a:cubicBezTo>
                <a:cubicBezTo>
                  <a:pt x="1679521" y="505002"/>
                  <a:pt x="1888628" y="481393"/>
                  <a:pt x="2071666" y="491297"/>
                </a:cubicBezTo>
                <a:cubicBezTo>
                  <a:pt x="1920641" y="604202"/>
                  <a:pt x="1628111" y="553258"/>
                  <a:pt x="1406334" y="584238"/>
                </a:cubicBezTo>
                <a:cubicBezTo>
                  <a:pt x="1090297" y="483823"/>
                  <a:pt x="874802" y="424370"/>
                  <a:pt x="558766" y="361193"/>
                </a:cubicBezTo>
                <a:cubicBezTo>
                  <a:pt x="258941" y="317878"/>
                  <a:pt x="-25986" y="341591"/>
                  <a:pt x="1891" y="547775"/>
                </a:cubicBezTo>
                <a:lnTo>
                  <a:pt x="308954" y="611003"/>
                </a:lnTo>
                <a:cubicBezTo>
                  <a:pt x="199538" y="655587"/>
                  <a:pt x="116192" y="808162"/>
                  <a:pt x="211592" y="822955"/>
                </a:cubicBezTo>
                <a:cubicBezTo>
                  <a:pt x="763036" y="887554"/>
                  <a:pt x="1184143" y="1004288"/>
                  <a:pt x="1713243" y="1106125"/>
                </a:cubicBezTo>
                <a:cubicBezTo>
                  <a:pt x="1814357" y="1147761"/>
                  <a:pt x="2012292" y="1237806"/>
                  <a:pt x="2102232" y="1253373"/>
                </a:cubicBezTo>
                <a:cubicBezTo>
                  <a:pt x="2374618" y="1271113"/>
                  <a:pt x="2865653" y="1080884"/>
                  <a:pt x="3273082" y="1141812"/>
                </a:cubicBezTo>
                <a:cubicBezTo>
                  <a:pt x="3619245" y="1173160"/>
                  <a:pt x="5706229" y="1788545"/>
                  <a:pt x="6812554" y="2033235"/>
                </a:cubicBezTo>
                <a:lnTo>
                  <a:pt x="6853224" y="2041733"/>
                </a:lnTo>
                <a:lnTo>
                  <a:pt x="6914377" y="856956"/>
                </a:lnTo>
                <a:lnTo>
                  <a:pt x="6825790" y="855737"/>
                </a:lnTo>
                <a:cubicBezTo>
                  <a:pt x="6103297" y="845623"/>
                  <a:pt x="5108740" y="825721"/>
                  <a:pt x="4239426" y="657845"/>
                </a:cubicBezTo>
                <a:cubicBezTo>
                  <a:pt x="4016146" y="443179"/>
                  <a:pt x="3724717" y="298266"/>
                  <a:pt x="3471688" y="188732"/>
                </a:cubicBezTo>
                <a:cubicBezTo>
                  <a:pt x="3250287" y="92889"/>
                  <a:pt x="3007641" y="13879"/>
                  <a:pt x="2805314" y="1645"/>
                </a:cubicBezTo>
                <a:close/>
              </a:path>
            </a:pathLst>
          </a:custGeom>
          <a:solidFill>
            <a:srgbClr val="F9C9A9"/>
          </a:solidFill>
          <a:ln w="81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Rectangle 14">
            <a:extLst>
              <a:ext uri="{FF2B5EF4-FFF2-40B4-BE49-F238E27FC236}">
                <a16:creationId xmlns:a16="http://schemas.microsoft.com/office/drawing/2014/main" id="{11F47E6F-DAAA-4BF7-A650-C1D5C902D48B}"/>
              </a:ext>
            </a:extLst>
          </p:cNvPr>
          <p:cNvSpPr/>
          <p:nvPr/>
        </p:nvSpPr>
        <p:spPr>
          <a:xfrm>
            <a:off x="5430294" y="4857976"/>
            <a:ext cx="984313" cy="98431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5" name="Rectangle 41">
            <a:extLst>
              <a:ext uri="{FF2B5EF4-FFF2-40B4-BE49-F238E27FC236}">
                <a16:creationId xmlns:a16="http://schemas.microsoft.com/office/drawing/2014/main" id="{BB0905F9-CC28-475F-8C60-16DE0CA284AD}"/>
              </a:ext>
            </a:extLst>
          </p:cNvPr>
          <p:cNvSpPr>
            <a:spLocks/>
          </p:cNvSpPr>
          <p:nvPr/>
        </p:nvSpPr>
        <p:spPr>
          <a:xfrm>
            <a:off x="6576944" y="4994135"/>
            <a:ext cx="875485" cy="875482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261EC991-FCDF-4546-BE64-58862CBA82C0}"/>
              </a:ext>
            </a:extLst>
          </p:cNvPr>
          <p:cNvSpPr/>
          <p:nvPr/>
        </p:nvSpPr>
        <p:spPr>
          <a:xfrm>
            <a:off x="4236869" y="5057132"/>
            <a:ext cx="1071596" cy="829435"/>
          </a:xfrm>
          <a:custGeom>
            <a:avLst/>
            <a:gdLst>
              <a:gd name="connsiteX0" fmla="*/ 1573462 w 3107713"/>
              <a:gd name="connsiteY0" fmla="*/ 1230810 h 2405430"/>
              <a:gd name="connsiteX1" fmla="*/ 1573462 w 3107713"/>
              <a:gd name="connsiteY1" fmla="*/ 1540156 h 2405430"/>
              <a:gd name="connsiteX2" fmla="*/ 1882808 w 3107713"/>
              <a:gd name="connsiteY2" fmla="*/ 1540156 h 2405430"/>
              <a:gd name="connsiteX3" fmla="*/ 1882808 w 3107713"/>
              <a:gd name="connsiteY3" fmla="*/ 1230810 h 2405430"/>
              <a:gd name="connsiteX4" fmla="*/ 1220371 w 3107713"/>
              <a:gd name="connsiteY4" fmla="*/ 1230810 h 2405430"/>
              <a:gd name="connsiteX5" fmla="*/ 1220371 w 3107713"/>
              <a:gd name="connsiteY5" fmla="*/ 1540156 h 2405430"/>
              <a:gd name="connsiteX6" fmla="*/ 1529717 w 3107713"/>
              <a:gd name="connsiteY6" fmla="*/ 1540156 h 2405430"/>
              <a:gd name="connsiteX7" fmla="*/ 1529717 w 3107713"/>
              <a:gd name="connsiteY7" fmla="*/ 1230810 h 2405430"/>
              <a:gd name="connsiteX8" fmla="*/ 1573462 w 3107713"/>
              <a:gd name="connsiteY8" fmla="*/ 861315 h 2405430"/>
              <a:gd name="connsiteX9" fmla="*/ 1573462 w 3107713"/>
              <a:gd name="connsiteY9" fmla="*/ 1170661 h 2405430"/>
              <a:gd name="connsiteX10" fmla="*/ 1882808 w 3107713"/>
              <a:gd name="connsiteY10" fmla="*/ 1170661 h 2405430"/>
              <a:gd name="connsiteX11" fmla="*/ 1882808 w 3107713"/>
              <a:gd name="connsiteY11" fmla="*/ 861315 h 2405430"/>
              <a:gd name="connsiteX12" fmla="*/ 1220371 w 3107713"/>
              <a:gd name="connsiteY12" fmla="*/ 861315 h 2405430"/>
              <a:gd name="connsiteX13" fmla="*/ 1220371 w 3107713"/>
              <a:gd name="connsiteY13" fmla="*/ 1170661 h 2405430"/>
              <a:gd name="connsiteX14" fmla="*/ 1529717 w 3107713"/>
              <a:gd name="connsiteY14" fmla="*/ 1170661 h 2405430"/>
              <a:gd name="connsiteX15" fmla="*/ 1529717 w 3107713"/>
              <a:gd name="connsiteY15" fmla="*/ 861315 h 2405430"/>
              <a:gd name="connsiteX16" fmla="*/ 1554853 w 3107713"/>
              <a:gd name="connsiteY16" fmla="*/ 0 h 2405430"/>
              <a:gd name="connsiteX17" fmla="*/ 1709041 w 3107713"/>
              <a:gd name="connsiteY17" fmla="*/ 68657 h 2405430"/>
              <a:gd name="connsiteX18" fmla="*/ 2030222 w 3107713"/>
              <a:gd name="connsiteY18" fmla="*/ 299844 h 2405430"/>
              <a:gd name="connsiteX19" fmla="*/ 2101595 w 3107713"/>
              <a:gd name="connsiteY19" fmla="*/ 268813 h 2405430"/>
              <a:gd name="connsiteX20" fmla="*/ 2241239 w 3107713"/>
              <a:gd name="connsiteY20" fmla="*/ 133823 h 2405430"/>
              <a:gd name="connsiteX21" fmla="*/ 2380880 w 3107713"/>
              <a:gd name="connsiteY21" fmla="*/ 133823 h 2405430"/>
              <a:gd name="connsiteX22" fmla="*/ 2486388 w 3107713"/>
              <a:gd name="connsiteY22" fmla="*/ 239331 h 2405430"/>
              <a:gd name="connsiteX23" fmla="*/ 2484837 w 3107713"/>
              <a:gd name="connsiteY23" fmla="*/ 526377 h 2405430"/>
              <a:gd name="connsiteX24" fmla="*/ 2571726 w 3107713"/>
              <a:gd name="connsiteY24" fmla="*/ 690844 h 2405430"/>
              <a:gd name="connsiteX25" fmla="*/ 3013930 w 3107713"/>
              <a:gd name="connsiteY25" fmla="*/ 1005818 h 2405430"/>
              <a:gd name="connsiteX26" fmla="*/ 3107024 w 3107713"/>
              <a:gd name="connsiteY26" fmla="*/ 1131497 h 2405430"/>
              <a:gd name="connsiteX27" fmla="*/ 3041858 w 3107713"/>
              <a:gd name="connsiteY27" fmla="*/ 1271140 h 2405430"/>
              <a:gd name="connsiteX28" fmla="*/ 2843256 w 3107713"/>
              <a:gd name="connsiteY28" fmla="*/ 1271140 h 2405430"/>
              <a:gd name="connsiteX29" fmla="*/ 2577934 w 3107713"/>
              <a:gd name="connsiteY29" fmla="*/ 1083398 h 2405430"/>
              <a:gd name="connsiteX30" fmla="*/ 2500354 w 3107713"/>
              <a:gd name="connsiteY30" fmla="*/ 1041505 h 2405430"/>
              <a:gd name="connsiteX31" fmla="*/ 2486388 w 3107713"/>
              <a:gd name="connsiteY31" fmla="*/ 1126841 h 2405430"/>
              <a:gd name="connsiteX32" fmla="*/ 2486388 w 3107713"/>
              <a:gd name="connsiteY32" fmla="*/ 1688518 h 2405430"/>
              <a:gd name="connsiteX33" fmla="*/ 2486388 w 3107713"/>
              <a:gd name="connsiteY33" fmla="*/ 2254849 h 2405430"/>
              <a:gd name="connsiteX34" fmla="*/ 2343642 w 3107713"/>
              <a:gd name="connsiteY34" fmla="*/ 2403802 h 2405430"/>
              <a:gd name="connsiteX35" fmla="*/ 1909197 w 3107713"/>
              <a:gd name="connsiteY35" fmla="*/ 2405353 h 2405430"/>
              <a:gd name="connsiteX36" fmla="*/ 1833168 w 3107713"/>
              <a:gd name="connsiteY36" fmla="*/ 2327773 h 2405430"/>
              <a:gd name="connsiteX37" fmla="*/ 1834722 w 3107713"/>
              <a:gd name="connsiteY37" fmla="*/ 1939875 h 2405430"/>
              <a:gd name="connsiteX38" fmla="*/ 1741625 w 3107713"/>
              <a:gd name="connsiteY38" fmla="*/ 1842124 h 2405430"/>
              <a:gd name="connsiteX39" fmla="*/ 1369244 w 3107713"/>
              <a:gd name="connsiteY39" fmla="*/ 1842124 h 2405430"/>
              <a:gd name="connsiteX40" fmla="*/ 1276150 w 3107713"/>
              <a:gd name="connsiteY40" fmla="*/ 1939875 h 2405430"/>
              <a:gd name="connsiteX41" fmla="*/ 1277701 w 3107713"/>
              <a:gd name="connsiteY41" fmla="*/ 2327773 h 2405430"/>
              <a:gd name="connsiteX42" fmla="*/ 1200121 w 3107713"/>
              <a:gd name="connsiteY42" fmla="*/ 2403802 h 2405430"/>
              <a:gd name="connsiteX43" fmla="*/ 773434 w 3107713"/>
              <a:gd name="connsiteY43" fmla="*/ 2402251 h 2405430"/>
              <a:gd name="connsiteX44" fmla="*/ 624481 w 3107713"/>
              <a:gd name="connsiteY44" fmla="*/ 2251744 h 2405430"/>
              <a:gd name="connsiteX45" fmla="*/ 622930 w 3107713"/>
              <a:gd name="connsiteY45" fmla="*/ 1111327 h 2405430"/>
              <a:gd name="connsiteX46" fmla="*/ 607413 w 3107713"/>
              <a:gd name="connsiteY46" fmla="*/ 1041505 h 2405430"/>
              <a:gd name="connsiteX47" fmla="*/ 548452 w 3107713"/>
              <a:gd name="connsiteY47" fmla="*/ 1072535 h 2405430"/>
              <a:gd name="connsiteX48" fmla="*/ 290888 w 3107713"/>
              <a:gd name="connsiteY48" fmla="*/ 1258726 h 2405430"/>
              <a:gd name="connsiteX49" fmla="*/ 152798 w 3107713"/>
              <a:gd name="connsiteY49" fmla="*/ 1300620 h 2405430"/>
              <a:gd name="connsiteX50" fmla="*/ 6947 w 3107713"/>
              <a:gd name="connsiteY50" fmla="*/ 1192009 h 2405430"/>
              <a:gd name="connsiteX51" fmla="*/ 67460 w 3107713"/>
              <a:gd name="connsiteY51" fmla="*/ 1029090 h 2405430"/>
              <a:gd name="connsiteX52" fmla="*/ 557761 w 3107713"/>
              <a:gd name="connsiteY52" fmla="*/ 675330 h 2405430"/>
              <a:gd name="connsiteX53" fmla="*/ 1401828 w 3107713"/>
              <a:gd name="connsiteY53" fmla="*/ 68657 h 2405430"/>
              <a:gd name="connsiteX54" fmla="*/ 1554853 w 3107713"/>
              <a:gd name="connsiteY54" fmla="*/ 0 h 240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107713" h="2405430">
                <a:moveTo>
                  <a:pt x="1573462" y="1230810"/>
                </a:moveTo>
                <a:lnTo>
                  <a:pt x="1573462" y="1540156"/>
                </a:lnTo>
                <a:lnTo>
                  <a:pt x="1882808" y="1540156"/>
                </a:lnTo>
                <a:lnTo>
                  <a:pt x="1882808" y="1230810"/>
                </a:lnTo>
                <a:close/>
                <a:moveTo>
                  <a:pt x="1220371" y="1230810"/>
                </a:moveTo>
                <a:lnTo>
                  <a:pt x="1220371" y="1540156"/>
                </a:lnTo>
                <a:lnTo>
                  <a:pt x="1529717" y="1540156"/>
                </a:lnTo>
                <a:lnTo>
                  <a:pt x="1529717" y="1230810"/>
                </a:lnTo>
                <a:close/>
                <a:moveTo>
                  <a:pt x="1573462" y="861315"/>
                </a:moveTo>
                <a:lnTo>
                  <a:pt x="1573462" y="1170661"/>
                </a:lnTo>
                <a:lnTo>
                  <a:pt x="1882808" y="1170661"/>
                </a:lnTo>
                <a:lnTo>
                  <a:pt x="1882808" y="861315"/>
                </a:lnTo>
                <a:close/>
                <a:moveTo>
                  <a:pt x="1220371" y="861315"/>
                </a:moveTo>
                <a:lnTo>
                  <a:pt x="1220371" y="1170661"/>
                </a:lnTo>
                <a:lnTo>
                  <a:pt x="1529717" y="1170661"/>
                </a:lnTo>
                <a:lnTo>
                  <a:pt x="1529717" y="861315"/>
                </a:lnTo>
                <a:close/>
                <a:moveTo>
                  <a:pt x="1554853" y="0"/>
                </a:moveTo>
                <a:cubicBezTo>
                  <a:pt x="1599267" y="0"/>
                  <a:pt x="1643875" y="22886"/>
                  <a:pt x="1709041" y="68657"/>
                </a:cubicBezTo>
                <a:cubicBezTo>
                  <a:pt x="1816101" y="144686"/>
                  <a:pt x="1923163" y="222264"/>
                  <a:pt x="2030222" y="299844"/>
                </a:cubicBezTo>
                <a:cubicBezTo>
                  <a:pt x="2075218" y="332428"/>
                  <a:pt x="2098490" y="341737"/>
                  <a:pt x="2101595" y="268813"/>
                </a:cubicBezTo>
                <a:cubicBezTo>
                  <a:pt x="2106248" y="152442"/>
                  <a:pt x="2129523" y="133823"/>
                  <a:pt x="2241239" y="133823"/>
                </a:cubicBezTo>
                <a:cubicBezTo>
                  <a:pt x="2287786" y="133823"/>
                  <a:pt x="2334333" y="133823"/>
                  <a:pt x="2380880" y="133823"/>
                </a:cubicBezTo>
                <a:cubicBezTo>
                  <a:pt x="2450702" y="133823"/>
                  <a:pt x="2486388" y="169509"/>
                  <a:pt x="2486388" y="239331"/>
                </a:cubicBezTo>
                <a:cubicBezTo>
                  <a:pt x="2486388" y="335530"/>
                  <a:pt x="2492595" y="431729"/>
                  <a:pt x="2484837" y="526377"/>
                </a:cubicBezTo>
                <a:cubicBezTo>
                  <a:pt x="2478630" y="603955"/>
                  <a:pt x="2509663" y="648951"/>
                  <a:pt x="2571726" y="690844"/>
                </a:cubicBezTo>
                <a:cubicBezTo>
                  <a:pt x="2720680" y="793250"/>
                  <a:pt x="2866528" y="900310"/>
                  <a:pt x="3013930" y="1005818"/>
                </a:cubicBezTo>
                <a:cubicBezTo>
                  <a:pt x="3058926" y="1038402"/>
                  <a:pt x="3102370" y="1069433"/>
                  <a:pt x="3107024" y="1131497"/>
                </a:cubicBezTo>
                <a:cubicBezTo>
                  <a:pt x="3111680" y="1190458"/>
                  <a:pt x="3093061" y="1240107"/>
                  <a:pt x="3041858" y="1271140"/>
                </a:cubicBezTo>
                <a:cubicBezTo>
                  <a:pt x="2976692" y="1311480"/>
                  <a:pt x="2906870" y="1313031"/>
                  <a:pt x="2843256" y="1271140"/>
                </a:cubicBezTo>
                <a:cubicBezTo>
                  <a:pt x="2753264" y="1212179"/>
                  <a:pt x="2666374" y="1145462"/>
                  <a:pt x="2577934" y="1083398"/>
                </a:cubicBezTo>
                <a:cubicBezTo>
                  <a:pt x="2553108" y="1066331"/>
                  <a:pt x="2528282" y="1029090"/>
                  <a:pt x="2500354" y="1041505"/>
                </a:cubicBezTo>
                <a:cubicBezTo>
                  <a:pt x="2469321" y="1055468"/>
                  <a:pt x="2486388" y="1097361"/>
                  <a:pt x="2486388" y="1126841"/>
                </a:cubicBezTo>
                <a:cubicBezTo>
                  <a:pt x="2484837" y="1316136"/>
                  <a:pt x="2486388" y="1502327"/>
                  <a:pt x="2486388" y="1688518"/>
                </a:cubicBezTo>
                <a:cubicBezTo>
                  <a:pt x="2486388" y="1877811"/>
                  <a:pt x="2486388" y="2065553"/>
                  <a:pt x="2486388" y="2254849"/>
                </a:cubicBezTo>
                <a:cubicBezTo>
                  <a:pt x="2486388" y="2361908"/>
                  <a:pt x="2449151" y="2402251"/>
                  <a:pt x="2343642" y="2403802"/>
                </a:cubicBezTo>
                <a:cubicBezTo>
                  <a:pt x="2199345" y="2405353"/>
                  <a:pt x="2053494" y="2402251"/>
                  <a:pt x="1909197" y="2405353"/>
                </a:cubicBezTo>
                <a:cubicBezTo>
                  <a:pt x="1851790" y="2406904"/>
                  <a:pt x="1831617" y="2385183"/>
                  <a:pt x="1833168" y="2327773"/>
                </a:cubicBezTo>
                <a:cubicBezTo>
                  <a:pt x="1836273" y="2198992"/>
                  <a:pt x="1831617" y="2068658"/>
                  <a:pt x="1834722" y="1939875"/>
                </a:cubicBezTo>
                <a:cubicBezTo>
                  <a:pt x="1836273" y="1871606"/>
                  <a:pt x="1812998" y="1840573"/>
                  <a:pt x="1741625" y="1842124"/>
                </a:cubicBezTo>
                <a:cubicBezTo>
                  <a:pt x="1617498" y="1845229"/>
                  <a:pt x="1493371" y="1845229"/>
                  <a:pt x="1369244" y="1842124"/>
                </a:cubicBezTo>
                <a:cubicBezTo>
                  <a:pt x="1296320" y="1840573"/>
                  <a:pt x="1274596" y="1873158"/>
                  <a:pt x="1276150" y="1939875"/>
                </a:cubicBezTo>
                <a:cubicBezTo>
                  <a:pt x="1279252" y="2068658"/>
                  <a:pt x="1274596" y="2198992"/>
                  <a:pt x="1277701" y="2327773"/>
                </a:cubicBezTo>
                <a:cubicBezTo>
                  <a:pt x="1279252" y="2385183"/>
                  <a:pt x="1257528" y="2405353"/>
                  <a:pt x="1200121" y="2403802"/>
                </a:cubicBezTo>
                <a:cubicBezTo>
                  <a:pt x="1057375" y="2400697"/>
                  <a:pt x="916180" y="2403802"/>
                  <a:pt x="773434" y="2402251"/>
                </a:cubicBezTo>
                <a:cubicBezTo>
                  <a:pt x="661719" y="2400697"/>
                  <a:pt x="624481" y="2363459"/>
                  <a:pt x="624481" y="2251744"/>
                </a:cubicBezTo>
                <a:cubicBezTo>
                  <a:pt x="624481" y="1871606"/>
                  <a:pt x="624481" y="1491467"/>
                  <a:pt x="622930" y="1111327"/>
                </a:cubicBezTo>
                <a:cubicBezTo>
                  <a:pt x="622930" y="1088052"/>
                  <a:pt x="636893" y="1053916"/>
                  <a:pt x="607413" y="1041505"/>
                </a:cubicBezTo>
                <a:cubicBezTo>
                  <a:pt x="585692" y="1032195"/>
                  <a:pt x="567071" y="1058572"/>
                  <a:pt x="548452" y="1072535"/>
                </a:cubicBezTo>
                <a:cubicBezTo>
                  <a:pt x="461565" y="1134599"/>
                  <a:pt x="376227" y="1195111"/>
                  <a:pt x="290888" y="1258726"/>
                </a:cubicBezTo>
                <a:cubicBezTo>
                  <a:pt x="248995" y="1289759"/>
                  <a:pt x="203999" y="1306827"/>
                  <a:pt x="152798" y="1300620"/>
                </a:cubicBezTo>
                <a:cubicBezTo>
                  <a:pt x="82976" y="1292861"/>
                  <a:pt x="27117" y="1263382"/>
                  <a:pt x="6947" y="1192009"/>
                </a:cubicBezTo>
                <a:cubicBezTo>
                  <a:pt x="-13223" y="1125289"/>
                  <a:pt x="11603" y="1069433"/>
                  <a:pt x="67460" y="1029090"/>
                </a:cubicBezTo>
                <a:cubicBezTo>
                  <a:pt x="230376" y="911170"/>
                  <a:pt x="393294" y="793250"/>
                  <a:pt x="557761" y="675330"/>
                </a:cubicBezTo>
                <a:cubicBezTo>
                  <a:pt x="838600" y="472072"/>
                  <a:pt x="1119438" y="270364"/>
                  <a:pt x="1401828" y="68657"/>
                </a:cubicBezTo>
                <a:cubicBezTo>
                  <a:pt x="1466219" y="22886"/>
                  <a:pt x="1510439" y="0"/>
                  <a:pt x="1554853" y="0"/>
                </a:cubicBezTo>
                <a:close/>
              </a:path>
            </a:pathLst>
          </a:cu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7D9E71A-ED3A-45F3-A119-B7A9E882F4E4}"/>
              </a:ext>
            </a:extLst>
          </p:cNvPr>
          <p:cNvGrpSpPr/>
          <p:nvPr/>
        </p:nvGrpSpPr>
        <p:grpSpPr>
          <a:xfrm>
            <a:off x="3047222" y="4966700"/>
            <a:ext cx="1018870" cy="950844"/>
            <a:chOff x="8164208" y="1633238"/>
            <a:chExt cx="1436609" cy="1340696"/>
          </a:xfrm>
          <a:solidFill>
            <a:schemeClr val="accent3"/>
          </a:solidFill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543B591-D795-4016-B9CC-D96E1E705F3C}"/>
                </a:ext>
              </a:extLst>
            </p:cNvPr>
            <p:cNvSpPr/>
            <p:nvPr/>
          </p:nvSpPr>
          <p:spPr>
            <a:xfrm rot="18947340">
              <a:off x="8970447" y="1633238"/>
              <a:ext cx="468712" cy="849641"/>
            </a:xfrm>
            <a:custGeom>
              <a:avLst/>
              <a:gdLst>
                <a:gd name="connsiteX0" fmla="*/ 137606 w 468712"/>
                <a:gd name="connsiteY0" fmla="*/ 599677 h 849641"/>
                <a:gd name="connsiteX1" fmla="*/ 118500 w 468712"/>
                <a:gd name="connsiteY1" fmla="*/ 754121 h 849641"/>
                <a:gd name="connsiteX2" fmla="*/ 0 w 468712"/>
                <a:gd name="connsiteY2" fmla="*/ 714565 h 849641"/>
                <a:gd name="connsiteX3" fmla="*/ 18374 w 468712"/>
                <a:gd name="connsiteY3" fmla="*/ 551878 h 849641"/>
                <a:gd name="connsiteX4" fmla="*/ 269680 w 468712"/>
                <a:gd name="connsiteY4" fmla="*/ 652624 h 849641"/>
                <a:gd name="connsiteX5" fmla="*/ 251627 w 468712"/>
                <a:gd name="connsiteY5" fmla="*/ 798560 h 849641"/>
                <a:gd name="connsiteX6" fmla="*/ 145045 w 468712"/>
                <a:gd name="connsiteY6" fmla="*/ 762982 h 849641"/>
                <a:gd name="connsiteX7" fmla="*/ 163942 w 468712"/>
                <a:gd name="connsiteY7" fmla="*/ 610235 h 849641"/>
                <a:gd name="connsiteX8" fmla="*/ 418403 w 468712"/>
                <a:gd name="connsiteY8" fmla="*/ 712246 h 849641"/>
                <a:gd name="connsiteX9" fmla="*/ 404654 w 468712"/>
                <a:gd name="connsiteY9" fmla="*/ 849641 h 849641"/>
                <a:gd name="connsiteX10" fmla="*/ 278172 w 468712"/>
                <a:gd name="connsiteY10" fmla="*/ 807421 h 849641"/>
                <a:gd name="connsiteX11" fmla="*/ 296016 w 468712"/>
                <a:gd name="connsiteY11" fmla="*/ 663182 h 849641"/>
                <a:gd name="connsiteX12" fmla="*/ 159023 w 468712"/>
                <a:gd name="connsiteY12" fmla="*/ 426558 h 849641"/>
                <a:gd name="connsiteX13" fmla="*/ 141090 w 468712"/>
                <a:gd name="connsiteY13" fmla="*/ 571519 h 849641"/>
                <a:gd name="connsiteX14" fmla="*/ 21567 w 468712"/>
                <a:gd name="connsiteY14" fmla="*/ 523604 h 849641"/>
                <a:gd name="connsiteX15" fmla="*/ 38269 w 468712"/>
                <a:gd name="connsiteY15" fmla="*/ 375719 h 849641"/>
                <a:gd name="connsiteX16" fmla="*/ 290785 w 468712"/>
                <a:gd name="connsiteY16" fmla="*/ 482030 h 849641"/>
                <a:gd name="connsiteX17" fmla="*/ 273164 w 468712"/>
                <a:gd name="connsiteY17" fmla="*/ 624466 h 849641"/>
                <a:gd name="connsiteX18" fmla="*/ 167425 w 468712"/>
                <a:gd name="connsiteY18" fmla="*/ 582077 h 849641"/>
                <a:gd name="connsiteX19" fmla="*/ 185296 w 468712"/>
                <a:gd name="connsiteY19" fmla="*/ 437619 h 849641"/>
                <a:gd name="connsiteX20" fmla="*/ 435350 w 468712"/>
                <a:gd name="connsiteY20" fmla="*/ 542893 h 849641"/>
                <a:gd name="connsiteX21" fmla="*/ 421246 w 468712"/>
                <a:gd name="connsiteY21" fmla="*/ 683831 h 849641"/>
                <a:gd name="connsiteX22" fmla="*/ 299499 w 468712"/>
                <a:gd name="connsiteY22" fmla="*/ 635024 h 849641"/>
                <a:gd name="connsiteX23" fmla="*/ 317057 w 468712"/>
                <a:gd name="connsiteY23" fmla="*/ 493091 h 849641"/>
                <a:gd name="connsiteX24" fmla="*/ 180390 w 468712"/>
                <a:gd name="connsiteY24" fmla="*/ 253837 h 849641"/>
                <a:gd name="connsiteX25" fmla="*/ 162523 w 468712"/>
                <a:gd name="connsiteY25" fmla="*/ 398267 h 849641"/>
                <a:gd name="connsiteX26" fmla="*/ 41478 w 468712"/>
                <a:gd name="connsiteY26" fmla="*/ 347306 h 849641"/>
                <a:gd name="connsiteX27" fmla="*/ 58683 w 468712"/>
                <a:gd name="connsiteY27" fmla="*/ 194964 h 849641"/>
                <a:gd name="connsiteX28" fmla="*/ 311187 w 468712"/>
                <a:gd name="connsiteY28" fmla="*/ 317106 h 849641"/>
                <a:gd name="connsiteX29" fmla="*/ 294284 w 468712"/>
                <a:gd name="connsiteY29" fmla="*/ 453739 h 849641"/>
                <a:gd name="connsiteX30" fmla="*/ 188796 w 468712"/>
                <a:gd name="connsiteY30" fmla="*/ 409328 h 849641"/>
                <a:gd name="connsiteX31" fmla="*/ 206471 w 468712"/>
                <a:gd name="connsiteY31" fmla="*/ 266453 h 849641"/>
                <a:gd name="connsiteX32" fmla="*/ 451169 w 468712"/>
                <a:gd name="connsiteY32" fmla="*/ 384819 h 849641"/>
                <a:gd name="connsiteX33" fmla="*/ 438208 w 468712"/>
                <a:gd name="connsiteY33" fmla="*/ 514332 h 849641"/>
                <a:gd name="connsiteX34" fmla="*/ 320558 w 468712"/>
                <a:gd name="connsiteY34" fmla="*/ 464801 h 849641"/>
                <a:gd name="connsiteX35" fmla="*/ 337268 w 468712"/>
                <a:gd name="connsiteY35" fmla="*/ 329722 h 849641"/>
                <a:gd name="connsiteX36" fmla="*/ 203584 w 468712"/>
                <a:gd name="connsiteY36" fmla="*/ 66352 h 849641"/>
                <a:gd name="connsiteX37" fmla="*/ 183947 w 468712"/>
                <a:gd name="connsiteY37" fmla="*/ 225085 h 849641"/>
                <a:gd name="connsiteX38" fmla="*/ 61946 w 468712"/>
                <a:gd name="connsiteY38" fmla="*/ 166070 h 849641"/>
                <a:gd name="connsiteX39" fmla="*/ 80702 w 468712"/>
                <a:gd name="connsiteY39" fmla="*/ 0 h 849641"/>
                <a:gd name="connsiteX40" fmla="*/ 333528 w 468712"/>
                <a:gd name="connsiteY40" fmla="*/ 136517 h 849641"/>
                <a:gd name="connsiteX41" fmla="*/ 314744 w 468712"/>
                <a:gd name="connsiteY41" fmla="*/ 288354 h 849641"/>
                <a:gd name="connsiteX42" fmla="*/ 210028 w 468712"/>
                <a:gd name="connsiteY42" fmla="*/ 237701 h 849641"/>
                <a:gd name="connsiteX43" fmla="*/ 229495 w 468712"/>
                <a:gd name="connsiteY43" fmla="*/ 80343 h 849641"/>
                <a:gd name="connsiteX44" fmla="*/ 468712 w 468712"/>
                <a:gd name="connsiteY44" fmla="*/ 209511 h 849641"/>
                <a:gd name="connsiteX45" fmla="*/ 454077 w 468712"/>
                <a:gd name="connsiteY45" fmla="*/ 355753 h 849641"/>
                <a:gd name="connsiteX46" fmla="*/ 340825 w 468712"/>
                <a:gd name="connsiteY46" fmla="*/ 300970 h 849641"/>
                <a:gd name="connsiteX47" fmla="*/ 359439 w 468712"/>
                <a:gd name="connsiteY47" fmla="*/ 150507 h 84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68712" h="849641">
                  <a:moveTo>
                    <a:pt x="137606" y="599677"/>
                  </a:moveTo>
                  <a:lnTo>
                    <a:pt x="118500" y="754121"/>
                  </a:lnTo>
                  <a:lnTo>
                    <a:pt x="0" y="714565"/>
                  </a:lnTo>
                  <a:lnTo>
                    <a:pt x="18374" y="551878"/>
                  </a:lnTo>
                  <a:close/>
                  <a:moveTo>
                    <a:pt x="269680" y="652624"/>
                  </a:moveTo>
                  <a:lnTo>
                    <a:pt x="251627" y="798560"/>
                  </a:lnTo>
                  <a:lnTo>
                    <a:pt x="145045" y="762982"/>
                  </a:lnTo>
                  <a:lnTo>
                    <a:pt x="163942" y="610235"/>
                  </a:lnTo>
                  <a:close/>
                  <a:moveTo>
                    <a:pt x="418403" y="712246"/>
                  </a:moveTo>
                  <a:lnTo>
                    <a:pt x="404654" y="849641"/>
                  </a:lnTo>
                  <a:lnTo>
                    <a:pt x="278172" y="807421"/>
                  </a:lnTo>
                  <a:lnTo>
                    <a:pt x="296016" y="663182"/>
                  </a:lnTo>
                  <a:close/>
                  <a:moveTo>
                    <a:pt x="159023" y="426558"/>
                  </a:moveTo>
                  <a:lnTo>
                    <a:pt x="141090" y="571519"/>
                  </a:lnTo>
                  <a:lnTo>
                    <a:pt x="21567" y="523604"/>
                  </a:lnTo>
                  <a:lnTo>
                    <a:pt x="38269" y="375719"/>
                  </a:lnTo>
                  <a:close/>
                  <a:moveTo>
                    <a:pt x="290785" y="482030"/>
                  </a:moveTo>
                  <a:lnTo>
                    <a:pt x="273164" y="624466"/>
                  </a:lnTo>
                  <a:lnTo>
                    <a:pt x="167425" y="582077"/>
                  </a:lnTo>
                  <a:lnTo>
                    <a:pt x="185296" y="437619"/>
                  </a:lnTo>
                  <a:close/>
                  <a:moveTo>
                    <a:pt x="435350" y="542893"/>
                  </a:moveTo>
                  <a:lnTo>
                    <a:pt x="421246" y="683831"/>
                  </a:lnTo>
                  <a:lnTo>
                    <a:pt x="299499" y="635024"/>
                  </a:lnTo>
                  <a:lnTo>
                    <a:pt x="317057" y="493091"/>
                  </a:lnTo>
                  <a:close/>
                  <a:moveTo>
                    <a:pt x="180390" y="253837"/>
                  </a:moveTo>
                  <a:lnTo>
                    <a:pt x="162523" y="398267"/>
                  </a:lnTo>
                  <a:lnTo>
                    <a:pt x="41478" y="347306"/>
                  </a:lnTo>
                  <a:lnTo>
                    <a:pt x="58683" y="194964"/>
                  </a:lnTo>
                  <a:close/>
                  <a:moveTo>
                    <a:pt x="311187" y="317106"/>
                  </a:moveTo>
                  <a:lnTo>
                    <a:pt x="294284" y="453739"/>
                  </a:lnTo>
                  <a:lnTo>
                    <a:pt x="188796" y="409328"/>
                  </a:lnTo>
                  <a:lnTo>
                    <a:pt x="206471" y="266453"/>
                  </a:lnTo>
                  <a:close/>
                  <a:moveTo>
                    <a:pt x="451169" y="384819"/>
                  </a:moveTo>
                  <a:lnTo>
                    <a:pt x="438208" y="514332"/>
                  </a:lnTo>
                  <a:lnTo>
                    <a:pt x="320558" y="464801"/>
                  </a:lnTo>
                  <a:lnTo>
                    <a:pt x="337268" y="329722"/>
                  </a:lnTo>
                  <a:close/>
                  <a:moveTo>
                    <a:pt x="203584" y="66352"/>
                  </a:moveTo>
                  <a:lnTo>
                    <a:pt x="183947" y="225085"/>
                  </a:lnTo>
                  <a:lnTo>
                    <a:pt x="61946" y="166070"/>
                  </a:lnTo>
                  <a:lnTo>
                    <a:pt x="80702" y="0"/>
                  </a:lnTo>
                  <a:close/>
                  <a:moveTo>
                    <a:pt x="333528" y="136517"/>
                  </a:moveTo>
                  <a:lnTo>
                    <a:pt x="314744" y="288354"/>
                  </a:lnTo>
                  <a:lnTo>
                    <a:pt x="210028" y="237701"/>
                  </a:lnTo>
                  <a:lnTo>
                    <a:pt x="229495" y="80343"/>
                  </a:lnTo>
                  <a:close/>
                  <a:moveTo>
                    <a:pt x="468712" y="209511"/>
                  </a:moveTo>
                  <a:lnTo>
                    <a:pt x="454077" y="355753"/>
                  </a:lnTo>
                  <a:lnTo>
                    <a:pt x="340825" y="300970"/>
                  </a:lnTo>
                  <a:lnTo>
                    <a:pt x="359439" y="1505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6792878-05BE-4175-8F93-73F840CB6B89}"/>
                </a:ext>
              </a:extLst>
            </p:cNvPr>
            <p:cNvGrpSpPr/>
            <p:nvPr/>
          </p:nvGrpSpPr>
          <p:grpSpPr>
            <a:xfrm>
              <a:off x="8164208" y="1795269"/>
              <a:ext cx="1436609" cy="1178665"/>
              <a:chOff x="8164208" y="1795269"/>
              <a:chExt cx="1436609" cy="1178665"/>
            </a:xfrm>
            <a:grpFill/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0B7E2161-E2CE-40DC-8180-C5F05E2DFFB5}"/>
                  </a:ext>
                </a:extLst>
              </p:cNvPr>
              <p:cNvSpPr/>
              <p:nvPr/>
            </p:nvSpPr>
            <p:spPr>
              <a:xfrm rot="2756115">
                <a:off x="8479353" y="1776177"/>
                <a:ext cx="101230" cy="7315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C65B5AA4-55FA-4286-A90F-C42DDDA5F39C}"/>
                  </a:ext>
                </a:extLst>
              </p:cNvPr>
              <p:cNvSpPr/>
              <p:nvPr/>
            </p:nvSpPr>
            <p:spPr>
              <a:xfrm rot="19322341" flipH="1">
                <a:off x="8932122" y="1795269"/>
                <a:ext cx="101230" cy="8229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295">
                <a:extLst>
                  <a:ext uri="{FF2B5EF4-FFF2-40B4-BE49-F238E27FC236}">
                    <a16:creationId xmlns:a16="http://schemas.microsoft.com/office/drawing/2014/main" id="{40301488-29B4-42DE-A2E4-879469BEC79A}"/>
                  </a:ext>
                </a:extLst>
              </p:cNvPr>
              <p:cNvSpPr/>
              <p:nvPr/>
            </p:nvSpPr>
            <p:spPr>
              <a:xfrm rot="423807">
                <a:off x="8418444" y="2039390"/>
                <a:ext cx="725636" cy="421396"/>
              </a:xfrm>
              <a:custGeom>
                <a:avLst/>
                <a:gdLst>
                  <a:gd name="connsiteX0" fmla="*/ 0 w 687237"/>
                  <a:gd name="connsiteY0" fmla="*/ 395944 h 395944"/>
                  <a:gd name="connsiteX1" fmla="*/ 305504 w 687237"/>
                  <a:gd name="connsiteY1" fmla="*/ 0 h 395944"/>
                  <a:gd name="connsiteX2" fmla="*/ 687237 w 687237"/>
                  <a:gd name="connsiteY2" fmla="*/ 395944 h 395944"/>
                  <a:gd name="connsiteX3" fmla="*/ 0 w 687237"/>
                  <a:gd name="connsiteY3" fmla="*/ 395944 h 395944"/>
                  <a:gd name="connsiteX0" fmla="*/ 0 w 725635"/>
                  <a:gd name="connsiteY0" fmla="*/ 395944 h 421396"/>
                  <a:gd name="connsiteX1" fmla="*/ 305504 w 725635"/>
                  <a:gd name="connsiteY1" fmla="*/ 0 h 421396"/>
                  <a:gd name="connsiteX2" fmla="*/ 725635 w 725635"/>
                  <a:gd name="connsiteY2" fmla="*/ 421396 h 421396"/>
                  <a:gd name="connsiteX3" fmla="*/ 0 w 725635"/>
                  <a:gd name="connsiteY3" fmla="*/ 395944 h 42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635" h="421396">
                    <a:moveTo>
                      <a:pt x="0" y="395944"/>
                    </a:moveTo>
                    <a:lnTo>
                      <a:pt x="305504" y="0"/>
                    </a:lnTo>
                    <a:lnTo>
                      <a:pt x="725635" y="421396"/>
                    </a:lnTo>
                    <a:lnTo>
                      <a:pt x="0" y="3959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ED3A7D12-2F61-48FE-A53F-D3E8A091AF3F}"/>
                  </a:ext>
                </a:extLst>
              </p:cNvPr>
              <p:cNvSpPr/>
              <p:nvPr/>
            </p:nvSpPr>
            <p:spPr>
              <a:xfrm>
                <a:off x="8401494" y="2386549"/>
                <a:ext cx="715122" cy="587385"/>
              </a:xfrm>
              <a:custGeom>
                <a:avLst/>
                <a:gdLst>
                  <a:gd name="connsiteX0" fmla="*/ 111 w 677647"/>
                  <a:gd name="connsiteY0" fmla="*/ 0 h 574893"/>
                  <a:gd name="connsiteX1" fmla="*/ 677167 w 677647"/>
                  <a:gd name="connsiteY1" fmla="*/ 82644 h 574893"/>
                  <a:gd name="connsiteX2" fmla="*/ 677167 w 677647"/>
                  <a:gd name="connsiteY2" fmla="*/ 574893 h 574893"/>
                  <a:gd name="connsiteX3" fmla="*/ 407826 w 677647"/>
                  <a:gd name="connsiteY3" fmla="*/ 507443 h 574893"/>
                  <a:gd name="connsiteX4" fmla="*/ 407826 w 677647"/>
                  <a:gd name="connsiteY4" fmla="*/ 176769 h 574893"/>
                  <a:gd name="connsiteX5" fmla="*/ 314690 w 677647"/>
                  <a:gd name="connsiteY5" fmla="*/ 83633 h 574893"/>
                  <a:gd name="connsiteX6" fmla="*/ 221554 w 677647"/>
                  <a:gd name="connsiteY6" fmla="*/ 176769 h 574893"/>
                  <a:gd name="connsiteX7" fmla="*/ 221554 w 677647"/>
                  <a:gd name="connsiteY7" fmla="*/ 460796 h 574893"/>
                  <a:gd name="connsiteX8" fmla="*/ 2610 w 677647"/>
                  <a:gd name="connsiteY8" fmla="*/ 405967 h 574893"/>
                  <a:gd name="connsiteX9" fmla="*/ 111 w 677647"/>
                  <a:gd name="connsiteY9" fmla="*/ 0 h 574893"/>
                  <a:gd name="connsiteX0" fmla="*/ 111 w 709702"/>
                  <a:gd name="connsiteY0" fmla="*/ 0 h 574893"/>
                  <a:gd name="connsiteX1" fmla="*/ 709646 w 709702"/>
                  <a:gd name="connsiteY1" fmla="*/ 115123 h 574893"/>
                  <a:gd name="connsiteX2" fmla="*/ 677167 w 709702"/>
                  <a:gd name="connsiteY2" fmla="*/ 574893 h 574893"/>
                  <a:gd name="connsiteX3" fmla="*/ 407826 w 709702"/>
                  <a:gd name="connsiteY3" fmla="*/ 507443 h 574893"/>
                  <a:gd name="connsiteX4" fmla="*/ 407826 w 709702"/>
                  <a:gd name="connsiteY4" fmla="*/ 176769 h 574893"/>
                  <a:gd name="connsiteX5" fmla="*/ 314690 w 709702"/>
                  <a:gd name="connsiteY5" fmla="*/ 83633 h 574893"/>
                  <a:gd name="connsiteX6" fmla="*/ 221554 w 709702"/>
                  <a:gd name="connsiteY6" fmla="*/ 176769 h 574893"/>
                  <a:gd name="connsiteX7" fmla="*/ 221554 w 709702"/>
                  <a:gd name="connsiteY7" fmla="*/ 460796 h 574893"/>
                  <a:gd name="connsiteX8" fmla="*/ 2610 w 709702"/>
                  <a:gd name="connsiteY8" fmla="*/ 405967 h 574893"/>
                  <a:gd name="connsiteX9" fmla="*/ 111 w 709702"/>
                  <a:gd name="connsiteY9" fmla="*/ 0 h 574893"/>
                  <a:gd name="connsiteX0" fmla="*/ 111 w 714642"/>
                  <a:gd name="connsiteY0" fmla="*/ 0 h 587385"/>
                  <a:gd name="connsiteX1" fmla="*/ 709646 w 714642"/>
                  <a:gd name="connsiteY1" fmla="*/ 115123 h 587385"/>
                  <a:gd name="connsiteX2" fmla="*/ 714642 w 714642"/>
                  <a:gd name="connsiteY2" fmla="*/ 587385 h 587385"/>
                  <a:gd name="connsiteX3" fmla="*/ 407826 w 714642"/>
                  <a:gd name="connsiteY3" fmla="*/ 507443 h 587385"/>
                  <a:gd name="connsiteX4" fmla="*/ 407826 w 714642"/>
                  <a:gd name="connsiteY4" fmla="*/ 176769 h 587385"/>
                  <a:gd name="connsiteX5" fmla="*/ 314690 w 714642"/>
                  <a:gd name="connsiteY5" fmla="*/ 83633 h 587385"/>
                  <a:gd name="connsiteX6" fmla="*/ 221554 w 714642"/>
                  <a:gd name="connsiteY6" fmla="*/ 176769 h 587385"/>
                  <a:gd name="connsiteX7" fmla="*/ 221554 w 714642"/>
                  <a:gd name="connsiteY7" fmla="*/ 460796 h 587385"/>
                  <a:gd name="connsiteX8" fmla="*/ 2610 w 714642"/>
                  <a:gd name="connsiteY8" fmla="*/ 405967 h 587385"/>
                  <a:gd name="connsiteX9" fmla="*/ 111 w 714642"/>
                  <a:gd name="connsiteY9" fmla="*/ 0 h 587385"/>
                  <a:gd name="connsiteX0" fmla="*/ 111 w 715122"/>
                  <a:gd name="connsiteY0" fmla="*/ 0 h 587385"/>
                  <a:gd name="connsiteX1" fmla="*/ 714642 w 715122"/>
                  <a:gd name="connsiteY1" fmla="*/ 115123 h 587385"/>
                  <a:gd name="connsiteX2" fmla="*/ 714642 w 715122"/>
                  <a:gd name="connsiteY2" fmla="*/ 587385 h 587385"/>
                  <a:gd name="connsiteX3" fmla="*/ 407826 w 715122"/>
                  <a:gd name="connsiteY3" fmla="*/ 507443 h 587385"/>
                  <a:gd name="connsiteX4" fmla="*/ 407826 w 715122"/>
                  <a:gd name="connsiteY4" fmla="*/ 176769 h 587385"/>
                  <a:gd name="connsiteX5" fmla="*/ 314690 w 715122"/>
                  <a:gd name="connsiteY5" fmla="*/ 83633 h 587385"/>
                  <a:gd name="connsiteX6" fmla="*/ 221554 w 715122"/>
                  <a:gd name="connsiteY6" fmla="*/ 176769 h 587385"/>
                  <a:gd name="connsiteX7" fmla="*/ 221554 w 715122"/>
                  <a:gd name="connsiteY7" fmla="*/ 460796 h 587385"/>
                  <a:gd name="connsiteX8" fmla="*/ 2610 w 715122"/>
                  <a:gd name="connsiteY8" fmla="*/ 405967 h 587385"/>
                  <a:gd name="connsiteX9" fmla="*/ 111 w 715122"/>
                  <a:gd name="connsiteY9" fmla="*/ 0 h 58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5122" h="587385">
                    <a:moveTo>
                      <a:pt x="111" y="0"/>
                    </a:moveTo>
                    <a:cubicBezTo>
                      <a:pt x="225796" y="27548"/>
                      <a:pt x="488957" y="87575"/>
                      <a:pt x="714642" y="115123"/>
                    </a:cubicBezTo>
                    <a:cubicBezTo>
                      <a:pt x="716308" y="275874"/>
                      <a:pt x="712976" y="426634"/>
                      <a:pt x="714642" y="587385"/>
                    </a:cubicBezTo>
                    <a:lnTo>
                      <a:pt x="407826" y="507443"/>
                    </a:lnTo>
                    <a:lnTo>
                      <a:pt x="407826" y="176769"/>
                    </a:lnTo>
                    <a:cubicBezTo>
                      <a:pt x="407826" y="125331"/>
                      <a:pt x="366128" y="83633"/>
                      <a:pt x="314690" y="83633"/>
                    </a:cubicBezTo>
                    <a:cubicBezTo>
                      <a:pt x="263252" y="83633"/>
                      <a:pt x="221554" y="125331"/>
                      <a:pt x="221554" y="176769"/>
                    </a:cubicBezTo>
                    <a:lnTo>
                      <a:pt x="221554" y="460796"/>
                    </a:lnTo>
                    <a:lnTo>
                      <a:pt x="2610" y="405967"/>
                    </a:lnTo>
                    <a:cubicBezTo>
                      <a:pt x="3443" y="272461"/>
                      <a:pt x="-722" y="133506"/>
                      <a:pt x="1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4A02BB4-317F-4899-B126-E9F429BFFAFF}"/>
                  </a:ext>
                </a:extLst>
              </p:cNvPr>
              <p:cNvSpPr/>
              <p:nvPr/>
            </p:nvSpPr>
            <p:spPr>
              <a:xfrm rot="5400000" flipH="1">
                <a:off x="9034336" y="2394961"/>
                <a:ext cx="683255" cy="449706"/>
              </a:xfrm>
              <a:custGeom>
                <a:avLst/>
                <a:gdLst>
                  <a:gd name="connsiteX0" fmla="*/ 530855 w 683255"/>
                  <a:gd name="connsiteY0" fmla="*/ 135514 h 449706"/>
                  <a:gd name="connsiteX1" fmla="*/ 451564 w 683255"/>
                  <a:gd name="connsiteY1" fmla="*/ 297306 h 449706"/>
                  <a:gd name="connsiteX2" fmla="*/ 285038 w 683255"/>
                  <a:gd name="connsiteY2" fmla="*/ 297306 h 449706"/>
                  <a:gd name="connsiteX3" fmla="*/ 364329 w 683255"/>
                  <a:gd name="connsiteY3" fmla="*/ 135514 h 449706"/>
                  <a:gd name="connsiteX4" fmla="*/ 683255 w 683255"/>
                  <a:gd name="connsiteY4" fmla="*/ 0 h 449706"/>
                  <a:gd name="connsiteX5" fmla="*/ 220392 w 683255"/>
                  <a:gd name="connsiteY5" fmla="*/ 0 h 449706"/>
                  <a:gd name="connsiteX6" fmla="*/ 0 w 683255"/>
                  <a:gd name="connsiteY6" fmla="*/ 449706 h 449706"/>
                  <a:gd name="connsiteX7" fmla="*/ 462863 w 683255"/>
                  <a:gd name="connsiteY7" fmla="*/ 449706 h 44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3255" h="449706">
                    <a:moveTo>
                      <a:pt x="530855" y="135514"/>
                    </a:moveTo>
                    <a:lnTo>
                      <a:pt x="451564" y="297306"/>
                    </a:lnTo>
                    <a:lnTo>
                      <a:pt x="285038" y="297306"/>
                    </a:lnTo>
                    <a:lnTo>
                      <a:pt x="364329" y="135514"/>
                    </a:lnTo>
                    <a:close/>
                    <a:moveTo>
                      <a:pt x="683255" y="0"/>
                    </a:moveTo>
                    <a:lnTo>
                      <a:pt x="220392" y="0"/>
                    </a:lnTo>
                    <a:lnTo>
                      <a:pt x="0" y="449706"/>
                    </a:lnTo>
                    <a:lnTo>
                      <a:pt x="462863" y="4497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FA592AD-B42D-443B-B0D8-D2CBA168E97F}"/>
              </a:ext>
            </a:extLst>
          </p:cNvPr>
          <p:cNvGrpSpPr/>
          <p:nvPr/>
        </p:nvGrpSpPr>
        <p:grpSpPr>
          <a:xfrm>
            <a:off x="346961" y="4216976"/>
            <a:ext cx="2421273" cy="2346814"/>
            <a:chOff x="4113357" y="571500"/>
            <a:chExt cx="3755953" cy="364045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534D1F4-FF93-4FBD-A7F2-378E19BBD381}"/>
                </a:ext>
              </a:extLst>
            </p:cNvPr>
            <p:cNvGrpSpPr/>
            <p:nvPr/>
          </p:nvGrpSpPr>
          <p:grpSpPr>
            <a:xfrm>
              <a:off x="4113357" y="571500"/>
              <a:ext cx="3755953" cy="3640454"/>
              <a:chOff x="8245666" y="1149228"/>
              <a:chExt cx="3755953" cy="3640454"/>
            </a:xfrm>
            <a:solidFill>
              <a:schemeClr val="accent2"/>
            </a:solidFill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97F984BD-36BD-4C4D-9D13-E268FD8074A6}"/>
                  </a:ext>
                </a:extLst>
              </p:cNvPr>
              <p:cNvSpPr/>
              <p:nvPr/>
            </p:nvSpPr>
            <p:spPr>
              <a:xfrm>
                <a:off x="9267944" y="1608332"/>
                <a:ext cx="2733675" cy="3181350"/>
              </a:xfrm>
              <a:custGeom>
                <a:avLst/>
                <a:gdLst>
                  <a:gd name="connsiteX0" fmla="*/ 2160516 w 2733675"/>
                  <a:gd name="connsiteY0" fmla="*/ 930593 h 3181350"/>
                  <a:gd name="connsiteX1" fmla="*/ 2030976 w 2733675"/>
                  <a:gd name="connsiteY1" fmla="*/ 1176338 h 3181350"/>
                  <a:gd name="connsiteX2" fmla="*/ 917503 w 2733675"/>
                  <a:gd name="connsiteY2" fmla="*/ 2543175 h 3181350"/>
                  <a:gd name="connsiteX3" fmla="*/ 254563 w 2733675"/>
                  <a:gd name="connsiteY3" fmla="*/ 3052763 h 3181350"/>
                  <a:gd name="connsiteX4" fmla="*/ 223131 w 2733675"/>
                  <a:gd name="connsiteY4" fmla="*/ 3042285 h 3181350"/>
                  <a:gd name="connsiteX5" fmla="*/ 42156 w 2733675"/>
                  <a:gd name="connsiteY5" fmla="*/ 2341245 h 3181350"/>
                  <a:gd name="connsiteX6" fmla="*/ 7866 w 2733675"/>
                  <a:gd name="connsiteY6" fmla="*/ 1731645 h 3181350"/>
                  <a:gd name="connsiteX7" fmla="*/ 275519 w 2733675"/>
                  <a:gd name="connsiteY7" fmla="*/ 1079183 h 3181350"/>
                  <a:gd name="connsiteX8" fmla="*/ 719383 w 2733675"/>
                  <a:gd name="connsiteY8" fmla="*/ 780098 h 3181350"/>
                  <a:gd name="connsiteX9" fmla="*/ 1295646 w 2733675"/>
                  <a:gd name="connsiteY9" fmla="*/ 602933 h 3181350"/>
                  <a:gd name="connsiteX10" fmla="*/ 1938583 w 2733675"/>
                  <a:gd name="connsiteY10" fmla="*/ 435292 h 3181350"/>
                  <a:gd name="connsiteX11" fmla="*/ 2379591 w 2733675"/>
                  <a:gd name="connsiteY11" fmla="*/ 197168 h 3181350"/>
                  <a:gd name="connsiteX12" fmla="*/ 2462458 w 2733675"/>
                  <a:gd name="connsiteY12" fmla="*/ 106680 h 3181350"/>
                  <a:gd name="connsiteX13" fmla="*/ 2529133 w 2733675"/>
                  <a:gd name="connsiteY13" fmla="*/ 0 h 3181350"/>
                  <a:gd name="connsiteX14" fmla="*/ 2572948 w 2733675"/>
                  <a:gd name="connsiteY14" fmla="*/ 172403 h 3181350"/>
                  <a:gd name="connsiteX15" fmla="*/ 2686296 w 2733675"/>
                  <a:gd name="connsiteY15" fmla="*/ 754380 h 3181350"/>
                  <a:gd name="connsiteX16" fmla="*/ 2723444 w 2733675"/>
                  <a:gd name="connsiteY16" fmla="*/ 1638300 h 3181350"/>
                  <a:gd name="connsiteX17" fmla="*/ 2520561 w 2733675"/>
                  <a:gd name="connsiteY17" fmla="*/ 2395538 h 3181350"/>
                  <a:gd name="connsiteX18" fmla="*/ 2168136 w 2733675"/>
                  <a:gd name="connsiteY18" fmla="*/ 2827973 h 3181350"/>
                  <a:gd name="connsiteX19" fmla="*/ 1865241 w 2733675"/>
                  <a:gd name="connsiteY19" fmla="*/ 3012758 h 3181350"/>
                  <a:gd name="connsiteX20" fmla="*/ 1408994 w 2733675"/>
                  <a:gd name="connsiteY20" fmla="*/ 3148013 h 3181350"/>
                  <a:gd name="connsiteX21" fmla="*/ 752721 w 2733675"/>
                  <a:gd name="connsiteY21" fmla="*/ 3177540 h 3181350"/>
                  <a:gd name="connsiteX22" fmla="*/ 547933 w 2733675"/>
                  <a:gd name="connsiteY22" fmla="*/ 3162300 h 3181350"/>
                  <a:gd name="connsiteX23" fmla="*/ 393628 w 2733675"/>
                  <a:gd name="connsiteY23" fmla="*/ 3141345 h 3181350"/>
                  <a:gd name="connsiteX24" fmla="*/ 339336 w 2733675"/>
                  <a:gd name="connsiteY24" fmla="*/ 3137535 h 3181350"/>
                  <a:gd name="connsiteX25" fmla="*/ 323144 w 2733675"/>
                  <a:gd name="connsiteY25" fmla="*/ 3133725 h 3181350"/>
                  <a:gd name="connsiteX26" fmla="*/ 334573 w 2733675"/>
                  <a:gd name="connsiteY26" fmla="*/ 3119438 h 3181350"/>
                  <a:gd name="connsiteX27" fmla="*/ 534598 w 2733675"/>
                  <a:gd name="connsiteY27" fmla="*/ 2997518 h 3181350"/>
                  <a:gd name="connsiteX28" fmla="*/ 1953823 w 2733675"/>
                  <a:gd name="connsiteY28" fmla="*/ 1418273 h 3181350"/>
                  <a:gd name="connsiteX29" fmla="*/ 2157658 w 2733675"/>
                  <a:gd name="connsiteY29" fmla="*/ 950595 h 3181350"/>
                  <a:gd name="connsiteX30" fmla="*/ 2162421 w 2733675"/>
                  <a:gd name="connsiteY30" fmla="*/ 933450 h 3181350"/>
                  <a:gd name="connsiteX31" fmla="*/ 2166231 w 2733675"/>
                  <a:gd name="connsiteY31" fmla="*/ 927735 h 3181350"/>
                  <a:gd name="connsiteX32" fmla="*/ 2163373 w 2733675"/>
                  <a:gd name="connsiteY32" fmla="*/ 924878 h 3181350"/>
                  <a:gd name="connsiteX33" fmla="*/ 2160516 w 2733675"/>
                  <a:gd name="connsiteY33" fmla="*/ 930593 h 318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33675" h="3181350">
                    <a:moveTo>
                      <a:pt x="2160516" y="930593"/>
                    </a:moveTo>
                    <a:cubicBezTo>
                      <a:pt x="2117653" y="1012508"/>
                      <a:pt x="2075744" y="1095375"/>
                      <a:pt x="2030976" y="1176338"/>
                    </a:cubicBezTo>
                    <a:cubicBezTo>
                      <a:pt x="1742369" y="1699260"/>
                      <a:pt x="1366131" y="2150745"/>
                      <a:pt x="917503" y="2543175"/>
                    </a:cubicBezTo>
                    <a:cubicBezTo>
                      <a:pt x="707001" y="2727008"/>
                      <a:pt x="485069" y="2895600"/>
                      <a:pt x="254563" y="3052763"/>
                    </a:cubicBezTo>
                    <a:cubicBezTo>
                      <a:pt x="236466" y="3065145"/>
                      <a:pt x="230751" y="3066098"/>
                      <a:pt x="223131" y="3042285"/>
                    </a:cubicBezTo>
                    <a:cubicBezTo>
                      <a:pt x="130738" y="2756535"/>
                      <a:pt x="83113" y="2572703"/>
                      <a:pt x="42156" y="2341245"/>
                    </a:cubicBezTo>
                    <a:cubicBezTo>
                      <a:pt x="5961" y="2139315"/>
                      <a:pt x="-11184" y="1936433"/>
                      <a:pt x="7866" y="1731645"/>
                    </a:cubicBezTo>
                    <a:cubicBezTo>
                      <a:pt x="30726" y="1486853"/>
                      <a:pt x="106926" y="1263968"/>
                      <a:pt x="275519" y="1079183"/>
                    </a:cubicBezTo>
                    <a:cubicBezTo>
                      <a:pt x="399344" y="943928"/>
                      <a:pt x="552696" y="851535"/>
                      <a:pt x="719383" y="780098"/>
                    </a:cubicBezTo>
                    <a:cubicBezTo>
                      <a:pt x="905121" y="701040"/>
                      <a:pt x="1099431" y="649605"/>
                      <a:pt x="1295646" y="602933"/>
                    </a:cubicBezTo>
                    <a:cubicBezTo>
                      <a:pt x="1510911" y="550545"/>
                      <a:pt x="1728081" y="506730"/>
                      <a:pt x="1938583" y="435292"/>
                    </a:cubicBezTo>
                    <a:cubicBezTo>
                      <a:pt x="2099556" y="381000"/>
                      <a:pt x="2251956" y="312420"/>
                      <a:pt x="2379591" y="197168"/>
                    </a:cubicBezTo>
                    <a:cubicBezTo>
                      <a:pt x="2410071" y="169545"/>
                      <a:pt x="2437694" y="140018"/>
                      <a:pt x="2462458" y="106680"/>
                    </a:cubicBezTo>
                    <a:cubicBezTo>
                      <a:pt x="2486271" y="74295"/>
                      <a:pt x="2509131" y="40958"/>
                      <a:pt x="2529133" y="0"/>
                    </a:cubicBezTo>
                    <a:cubicBezTo>
                      <a:pt x="2544373" y="60960"/>
                      <a:pt x="2559614" y="116205"/>
                      <a:pt x="2572948" y="172403"/>
                    </a:cubicBezTo>
                    <a:cubicBezTo>
                      <a:pt x="2618669" y="364808"/>
                      <a:pt x="2658673" y="559118"/>
                      <a:pt x="2686296" y="754380"/>
                    </a:cubicBezTo>
                    <a:cubicBezTo>
                      <a:pt x="2728206" y="1047750"/>
                      <a:pt x="2749161" y="1342073"/>
                      <a:pt x="2723444" y="1638300"/>
                    </a:cubicBezTo>
                    <a:cubicBezTo>
                      <a:pt x="2700583" y="1902143"/>
                      <a:pt x="2643433" y="2157413"/>
                      <a:pt x="2520561" y="2395538"/>
                    </a:cubicBezTo>
                    <a:cubicBezTo>
                      <a:pt x="2432931" y="2564130"/>
                      <a:pt x="2316726" y="2708910"/>
                      <a:pt x="2168136" y="2827973"/>
                    </a:cubicBezTo>
                    <a:cubicBezTo>
                      <a:pt x="2074791" y="2903220"/>
                      <a:pt x="1972873" y="2963228"/>
                      <a:pt x="1865241" y="3012758"/>
                    </a:cubicBezTo>
                    <a:cubicBezTo>
                      <a:pt x="1719508" y="3079433"/>
                      <a:pt x="1566156" y="3121343"/>
                      <a:pt x="1408994" y="3148013"/>
                    </a:cubicBezTo>
                    <a:cubicBezTo>
                      <a:pt x="1191823" y="3185160"/>
                      <a:pt x="972748" y="3188018"/>
                      <a:pt x="752721" y="3177540"/>
                    </a:cubicBezTo>
                    <a:cubicBezTo>
                      <a:pt x="684141" y="3174683"/>
                      <a:pt x="615561" y="3168015"/>
                      <a:pt x="547933" y="3162300"/>
                    </a:cubicBezTo>
                    <a:cubicBezTo>
                      <a:pt x="496498" y="3157538"/>
                      <a:pt x="445063" y="3149918"/>
                      <a:pt x="393628" y="3141345"/>
                    </a:cubicBezTo>
                    <a:cubicBezTo>
                      <a:pt x="375531" y="3138488"/>
                      <a:pt x="357433" y="3134678"/>
                      <a:pt x="339336" y="3137535"/>
                    </a:cubicBezTo>
                    <a:cubicBezTo>
                      <a:pt x="333621" y="3138488"/>
                      <a:pt x="326001" y="3140393"/>
                      <a:pt x="323144" y="3133725"/>
                    </a:cubicBezTo>
                    <a:cubicBezTo>
                      <a:pt x="319333" y="3125153"/>
                      <a:pt x="328858" y="3122295"/>
                      <a:pt x="334573" y="3119438"/>
                    </a:cubicBezTo>
                    <a:cubicBezTo>
                      <a:pt x="401248" y="3078480"/>
                      <a:pt x="468876" y="3039428"/>
                      <a:pt x="534598" y="2997518"/>
                    </a:cubicBezTo>
                    <a:cubicBezTo>
                      <a:pt x="1151819" y="2601278"/>
                      <a:pt x="1626163" y="2075498"/>
                      <a:pt x="1953823" y="1418273"/>
                    </a:cubicBezTo>
                    <a:cubicBezTo>
                      <a:pt x="2030023" y="1265873"/>
                      <a:pt x="2097651" y="1109663"/>
                      <a:pt x="2157658" y="950595"/>
                    </a:cubicBezTo>
                    <a:cubicBezTo>
                      <a:pt x="2159564" y="944880"/>
                      <a:pt x="2160516" y="939165"/>
                      <a:pt x="2162421" y="933450"/>
                    </a:cubicBezTo>
                    <a:cubicBezTo>
                      <a:pt x="2163373" y="931545"/>
                      <a:pt x="2165278" y="929640"/>
                      <a:pt x="2166231" y="927735"/>
                    </a:cubicBezTo>
                    <a:cubicBezTo>
                      <a:pt x="2166231" y="927735"/>
                      <a:pt x="2164326" y="925830"/>
                      <a:pt x="2163373" y="924878"/>
                    </a:cubicBezTo>
                    <a:cubicBezTo>
                      <a:pt x="2162421" y="925830"/>
                      <a:pt x="2161469" y="927735"/>
                      <a:pt x="2160516" y="9305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5087B39-FEE1-4FEC-9A5B-A7410A01D0DE}"/>
                  </a:ext>
                </a:extLst>
              </p:cNvPr>
              <p:cNvSpPr/>
              <p:nvPr/>
            </p:nvSpPr>
            <p:spPr>
              <a:xfrm>
                <a:off x="8245666" y="1149228"/>
                <a:ext cx="1733550" cy="3343275"/>
              </a:xfrm>
              <a:custGeom>
                <a:avLst/>
                <a:gdLst>
                  <a:gd name="connsiteX0" fmla="*/ 1007284 w 1733550"/>
                  <a:gd name="connsiteY0" fmla="*/ 2741295 h 3343275"/>
                  <a:gd name="connsiteX1" fmla="*/ 930131 w 1733550"/>
                  <a:gd name="connsiteY1" fmla="*/ 2366963 h 3343275"/>
                  <a:gd name="connsiteX2" fmla="*/ 868219 w 1733550"/>
                  <a:gd name="connsiteY2" fmla="*/ 1476375 h 3343275"/>
                  <a:gd name="connsiteX3" fmla="*/ 929179 w 1733550"/>
                  <a:gd name="connsiteY3" fmla="*/ 875347 h 3343275"/>
                  <a:gd name="connsiteX4" fmla="*/ 931084 w 1733550"/>
                  <a:gd name="connsiteY4" fmla="*/ 855345 h 3343275"/>
                  <a:gd name="connsiteX5" fmla="*/ 1096819 w 1733550"/>
                  <a:gd name="connsiteY5" fmla="*/ 3348038 h 3343275"/>
                  <a:gd name="connsiteX6" fmla="*/ 1014904 w 1733550"/>
                  <a:gd name="connsiteY6" fmla="*/ 3311843 h 3343275"/>
                  <a:gd name="connsiteX7" fmla="*/ 886316 w 1733550"/>
                  <a:gd name="connsiteY7" fmla="*/ 3243263 h 3343275"/>
                  <a:gd name="connsiteX8" fmla="*/ 818688 w 1733550"/>
                  <a:gd name="connsiteY8" fmla="*/ 3202305 h 3343275"/>
                  <a:gd name="connsiteX9" fmla="*/ 302434 w 1733550"/>
                  <a:gd name="connsiteY9" fmla="*/ 2772728 h 3343275"/>
                  <a:gd name="connsiteX10" fmla="*/ 8111 w 1733550"/>
                  <a:gd name="connsiteY10" fmla="*/ 2094548 h 3343275"/>
                  <a:gd name="connsiteX11" fmla="*/ 72881 w 1733550"/>
                  <a:gd name="connsiteY11" fmla="*/ 1495425 h 3343275"/>
                  <a:gd name="connsiteX12" fmla="*/ 450071 w 1733550"/>
                  <a:gd name="connsiteY12" fmla="*/ 764858 h 3343275"/>
                  <a:gd name="connsiteX13" fmla="*/ 629141 w 1733550"/>
                  <a:gd name="connsiteY13" fmla="*/ 531495 h 3343275"/>
                  <a:gd name="connsiteX14" fmla="*/ 1130156 w 1733550"/>
                  <a:gd name="connsiteY14" fmla="*/ 14288 h 3343275"/>
                  <a:gd name="connsiteX15" fmla="*/ 1148254 w 1733550"/>
                  <a:gd name="connsiteY15" fmla="*/ 0 h 3343275"/>
                  <a:gd name="connsiteX16" fmla="*/ 1152064 w 1733550"/>
                  <a:gd name="connsiteY16" fmla="*/ 133350 h 3343275"/>
                  <a:gd name="connsiteX17" fmla="*/ 1249219 w 1733550"/>
                  <a:gd name="connsiteY17" fmla="*/ 456248 h 3343275"/>
                  <a:gd name="connsiteX18" fmla="*/ 1501631 w 1733550"/>
                  <a:gd name="connsiteY18" fmla="*/ 859155 h 3343275"/>
                  <a:gd name="connsiteX19" fmla="*/ 1729279 w 1733550"/>
                  <a:gd name="connsiteY19" fmla="*/ 1151573 h 3343275"/>
                  <a:gd name="connsiteX20" fmla="*/ 1726421 w 1733550"/>
                  <a:gd name="connsiteY20" fmla="*/ 1175385 h 3343275"/>
                  <a:gd name="connsiteX21" fmla="*/ 1559734 w 1733550"/>
                  <a:gd name="connsiteY21" fmla="*/ 1252538 h 3343275"/>
                  <a:gd name="connsiteX22" fmla="*/ 1120631 w 1733550"/>
                  <a:gd name="connsiteY22" fmla="*/ 1684973 h 3343275"/>
                  <a:gd name="connsiteX23" fmla="*/ 992996 w 1733550"/>
                  <a:gd name="connsiteY23" fmla="*/ 2122170 h 3343275"/>
                  <a:gd name="connsiteX24" fmla="*/ 1017761 w 1733550"/>
                  <a:gd name="connsiteY24" fmla="*/ 2724150 h 3343275"/>
                  <a:gd name="connsiteX25" fmla="*/ 1019666 w 1733550"/>
                  <a:gd name="connsiteY25" fmla="*/ 2742248 h 3343275"/>
                  <a:gd name="connsiteX26" fmla="*/ 1007284 w 1733550"/>
                  <a:gd name="connsiteY26" fmla="*/ 2741295 h 3343275"/>
                  <a:gd name="connsiteX27" fmla="*/ 934894 w 1733550"/>
                  <a:gd name="connsiteY27" fmla="*/ 839153 h 3343275"/>
                  <a:gd name="connsiteX28" fmla="*/ 932036 w 1733550"/>
                  <a:gd name="connsiteY28" fmla="*/ 834390 h 3343275"/>
                  <a:gd name="connsiteX29" fmla="*/ 930131 w 1733550"/>
                  <a:gd name="connsiteY29" fmla="*/ 839153 h 3343275"/>
                  <a:gd name="connsiteX30" fmla="*/ 932036 w 1733550"/>
                  <a:gd name="connsiteY30" fmla="*/ 845820 h 3343275"/>
                  <a:gd name="connsiteX31" fmla="*/ 934894 w 1733550"/>
                  <a:gd name="connsiteY31" fmla="*/ 839153 h 334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33550" h="3343275">
                    <a:moveTo>
                      <a:pt x="1007284" y="2741295"/>
                    </a:moveTo>
                    <a:cubicBezTo>
                      <a:pt x="974899" y="2617470"/>
                      <a:pt x="951086" y="2492693"/>
                      <a:pt x="930131" y="2366963"/>
                    </a:cubicBezTo>
                    <a:cubicBezTo>
                      <a:pt x="880601" y="2072640"/>
                      <a:pt x="859646" y="1775460"/>
                      <a:pt x="868219" y="1476375"/>
                    </a:cubicBezTo>
                    <a:cubicBezTo>
                      <a:pt x="873934" y="1274445"/>
                      <a:pt x="894888" y="1074420"/>
                      <a:pt x="929179" y="875347"/>
                    </a:cubicBezTo>
                    <a:cubicBezTo>
                      <a:pt x="930131" y="868680"/>
                      <a:pt x="931084" y="862013"/>
                      <a:pt x="931084" y="855345"/>
                    </a:cubicBezTo>
                    <a:cubicBezTo>
                      <a:pt x="784399" y="1348740"/>
                      <a:pt x="621521" y="2273618"/>
                      <a:pt x="1096819" y="3348038"/>
                    </a:cubicBezTo>
                    <a:cubicBezTo>
                      <a:pt x="1068244" y="3333750"/>
                      <a:pt x="1040621" y="3328988"/>
                      <a:pt x="1014904" y="3311843"/>
                    </a:cubicBezTo>
                    <a:cubicBezTo>
                      <a:pt x="974899" y="3284220"/>
                      <a:pt x="930131" y="3264218"/>
                      <a:pt x="886316" y="3243263"/>
                    </a:cubicBezTo>
                    <a:cubicBezTo>
                      <a:pt x="862504" y="3231833"/>
                      <a:pt x="841549" y="3215640"/>
                      <a:pt x="818688" y="3202305"/>
                    </a:cubicBezTo>
                    <a:cubicBezTo>
                      <a:pt x="624379" y="3086100"/>
                      <a:pt x="447213" y="2947988"/>
                      <a:pt x="302434" y="2772728"/>
                    </a:cubicBezTo>
                    <a:cubicBezTo>
                      <a:pt x="139556" y="2575560"/>
                      <a:pt x="35734" y="2350770"/>
                      <a:pt x="8111" y="2094548"/>
                    </a:cubicBezTo>
                    <a:cubicBezTo>
                      <a:pt x="-14749" y="1890713"/>
                      <a:pt x="11921" y="1690688"/>
                      <a:pt x="72881" y="1495425"/>
                    </a:cubicBezTo>
                    <a:cubicBezTo>
                      <a:pt x="154796" y="1229678"/>
                      <a:pt x="290051" y="990600"/>
                      <a:pt x="450071" y="764858"/>
                    </a:cubicBezTo>
                    <a:cubicBezTo>
                      <a:pt x="507221" y="684848"/>
                      <a:pt x="565324" y="605790"/>
                      <a:pt x="629141" y="531495"/>
                    </a:cubicBezTo>
                    <a:cubicBezTo>
                      <a:pt x="784399" y="348615"/>
                      <a:pt x="951086" y="175260"/>
                      <a:pt x="1130156" y="14288"/>
                    </a:cubicBezTo>
                    <a:cubicBezTo>
                      <a:pt x="1134919" y="9525"/>
                      <a:pt x="1140634" y="5715"/>
                      <a:pt x="1148254" y="0"/>
                    </a:cubicBezTo>
                    <a:cubicBezTo>
                      <a:pt x="1149206" y="47625"/>
                      <a:pt x="1147301" y="90488"/>
                      <a:pt x="1152064" y="133350"/>
                    </a:cubicBezTo>
                    <a:cubicBezTo>
                      <a:pt x="1164446" y="246698"/>
                      <a:pt x="1200641" y="353378"/>
                      <a:pt x="1249219" y="456248"/>
                    </a:cubicBezTo>
                    <a:cubicBezTo>
                      <a:pt x="1316846" y="600075"/>
                      <a:pt x="1406381" y="732473"/>
                      <a:pt x="1501631" y="859155"/>
                    </a:cubicBezTo>
                    <a:cubicBezTo>
                      <a:pt x="1575926" y="958215"/>
                      <a:pt x="1653079" y="1054418"/>
                      <a:pt x="1729279" y="1151573"/>
                    </a:cubicBezTo>
                    <a:cubicBezTo>
                      <a:pt x="1735946" y="1160145"/>
                      <a:pt x="1746424" y="1170623"/>
                      <a:pt x="1726421" y="1175385"/>
                    </a:cubicBezTo>
                    <a:cubicBezTo>
                      <a:pt x="1666414" y="1191578"/>
                      <a:pt x="1613074" y="1223010"/>
                      <a:pt x="1559734" y="1252538"/>
                    </a:cubicBezTo>
                    <a:cubicBezTo>
                      <a:pt x="1373044" y="1355408"/>
                      <a:pt x="1220644" y="1494473"/>
                      <a:pt x="1120631" y="1684973"/>
                    </a:cubicBezTo>
                    <a:cubicBezTo>
                      <a:pt x="1048241" y="1822133"/>
                      <a:pt x="1010141" y="1968818"/>
                      <a:pt x="992996" y="2122170"/>
                    </a:cubicBezTo>
                    <a:cubicBezTo>
                      <a:pt x="971088" y="2324100"/>
                      <a:pt x="985376" y="2525078"/>
                      <a:pt x="1017761" y="2724150"/>
                    </a:cubicBezTo>
                    <a:cubicBezTo>
                      <a:pt x="1018713" y="2729865"/>
                      <a:pt x="1018713" y="2736533"/>
                      <a:pt x="1019666" y="2742248"/>
                    </a:cubicBezTo>
                    <a:cubicBezTo>
                      <a:pt x="1014904" y="2741295"/>
                      <a:pt x="1011094" y="2741295"/>
                      <a:pt x="1007284" y="2741295"/>
                    </a:cubicBezTo>
                    <a:close/>
                    <a:moveTo>
                      <a:pt x="934894" y="839153"/>
                    </a:moveTo>
                    <a:cubicBezTo>
                      <a:pt x="933941" y="837247"/>
                      <a:pt x="932988" y="836295"/>
                      <a:pt x="932036" y="834390"/>
                    </a:cubicBezTo>
                    <a:cubicBezTo>
                      <a:pt x="931084" y="836295"/>
                      <a:pt x="930131" y="837247"/>
                      <a:pt x="930131" y="839153"/>
                    </a:cubicBezTo>
                    <a:cubicBezTo>
                      <a:pt x="930131" y="841058"/>
                      <a:pt x="931084" y="843915"/>
                      <a:pt x="932036" y="845820"/>
                    </a:cubicBezTo>
                    <a:cubicBezTo>
                      <a:pt x="932988" y="843915"/>
                      <a:pt x="933941" y="842010"/>
                      <a:pt x="934894" y="8391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035663E-C345-46AB-9755-B7A4F9014F88}"/>
                </a:ext>
              </a:extLst>
            </p:cNvPr>
            <p:cNvSpPr/>
            <p:nvPr/>
          </p:nvSpPr>
          <p:spPr>
            <a:xfrm>
              <a:off x="6203991" y="2536216"/>
              <a:ext cx="597113" cy="8927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531DEA9-7105-46E1-BF68-34238DFF0817}"/>
                </a:ext>
              </a:extLst>
            </p:cNvPr>
            <p:cNvSpPr/>
            <p:nvPr/>
          </p:nvSpPr>
          <p:spPr>
            <a:xfrm>
              <a:off x="4841267" y="3062143"/>
              <a:ext cx="597113" cy="6037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aphic 9">
              <a:extLst>
                <a:ext uri="{FF2B5EF4-FFF2-40B4-BE49-F238E27FC236}">
                  <a16:creationId xmlns:a16="http://schemas.microsoft.com/office/drawing/2014/main" id="{18318158-1E5F-467A-9400-EAD3A320E2A8}"/>
                </a:ext>
              </a:extLst>
            </p:cNvPr>
            <p:cNvGrpSpPr/>
            <p:nvPr/>
          </p:nvGrpSpPr>
          <p:grpSpPr>
            <a:xfrm>
              <a:off x="4770478" y="1846845"/>
              <a:ext cx="2676525" cy="1859915"/>
              <a:chOff x="4752975" y="1876663"/>
              <a:chExt cx="2676525" cy="1859915"/>
            </a:xfrm>
            <a:solidFill>
              <a:schemeClr val="bg1"/>
            </a:solidFill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99A8AB0-B9FC-4FFC-A511-44C13D8D1FF7}"/>
                  </a:ext>
                </a:extLst>
              </p:cNvPr>
              <p:cNvSpPr/>
              <p:nvPr/>
            </p:nvSpPr>
            <p:spPr>
              <a:xfrm>
                <a:off x="5469255" y="2283143"/>
                <a:ext cx="657225" cy="1238250"/>
              </a:xfrm>
              <a:custGeom>
                <a:avLst/>
                <a:gdLst>
                  <a:gd name="connsiteX0" fmla="*/ 512445 w 657225"/>
                  <a:gd name="connsiteY0" fmla="*/ 1097280 h 1238250"/>
                  <a:gd name="connsiteX1" fmla="*/ 493395 w 657225"/>
                  <a:gd name="connsiteY1" fmla="*/ 1071563 h 1238250"/>
                  <a:gd name="connsiteX2" fmla="*/ 474345 w 657225"/>
                  <a:gd name="connsiteY2" fmla="*/ 1090613 h 1238250"/>
                  <a:gd name="connsiteX3" fmla="*/ 432435 w 657225"/>
                  <a:gd name="connsiteY3" fmla="*/ 1119188 h 1238250"/>
                  <a:gd name="connsiteX4" fmla="*/ 426720 w 657225"/>
                  <a:gd name="connsiteY4" fmla="*/ 1102042 h 1238250"/>
                  <a:gd name="connsiteX5" fmla="*/ 408623 w 657225"/>
                  <a:gd name="connsiteY5" fmla="*/ 1071563 h 1238250"/>
                  <a:gd name="connsiteX6" fmla="*/ 391478 w 657225"/>
                  <a:gd name="connsiteY6" fmla="*/ 1092517 h 1238250"/>
                  <a:gd name="connsiteX7" fmla="*/ 417195 w 657225"/>
                  <a:gd name="connsiteY7" fmla="*/ 1119188 h 1238250"/>
                  <a:gd name="connsiteX8" fmla="*/ 402908 w 657225"/>
                  <a:gd name="connsiteY8" fmla="*/ 1129665 h 1238250"/>
                  <a:gd name="connsiteX9" fmla="*/ 287655 w 657225"/>
                  <a:gd name="connsiteY9" fmla="*/ 1160145 h 1238250"/>
                  <a:gd name="connsiteX10" fmla="*/ 261938 w 657225"/>
                  <a:gd name="connsiteY10" fmla="*/ 1150620 h 1238250"/>
                  <a:gd name="connsiteX11" fmla="*/ 239078 w 657225"/>
                  <a:gd name="connsiteY11" fmla="*/ 1145858 h 1238250"/>
                  <a:gd name="connsiteX12" fmla="*/ 229553 w 657225"/>
                  <a:gd name="connsiteY12" fmla="*/ 1160145 h 1238250"/>
                  <a:gd name="connsiteX13" fmla="*/ 184785 w 657225"/>
                  <a:gd name="connsiteY13" fmla="*/ 1186815 h 1238250"/>
                  <a:gd name="connsiteX14" fmla="*/ 180023 w 657225"/>
                  <a:gd name="connsiteY14" fmla="*/ 1165860 h 1238250"/>
                  <a:gd name="connsiteX15" fmla="*/ 161925 w 657225"/>
                  <a:gd name="connsiteY15" fmla="*/ 1145858 h 1238250"/>
                  <a:gd name="connsiteX16" fmla="*/ 145733 w 657225"/>
                  <a:gd name="connsiteY16" fmla="*/ 1164908 h 1238250"/>
                  <a:gd name="connsiteX17" fmla="*/ 109538 w 657225"/>
                  <a:gd name="connsiteY17" fmla="*/ 1210628 h 1238250"/>
                  <a:gd name="connsiteX18" fmla="*/ 4763 w 657225"/>
                  <a:gd name="connsiteY18" fmla="*/ 1239203 h 1238250"/>
                  <a:gd name="connsiteX19" fmla="*/ 953 w 657225"/>
                  <a:gd name="connsiteY19" fmla="*/ 1212533 h 1238250"/>
                  <a:gd name="connsiteX20" fmla="*/ 0 w 657225"/>
                  <a:gd name="connsiteY20" fmla="*/ 28575 h 1238250"/>
                  <a:gd name="connsiteX21" fmla="*/ 29528 w 657225"/>
                  <a:gd name="connsiteY21" fmla="*/ 0 h 1238250"/>
                  <a:gd name="connsiteX22" fmla="*/ 637223 w 657225"/>
                  <a:gd name="connsiteY22" fmla="*/ 0 h 1238250"/>
                  <a:gd name="connsiteX23" fmla="*/ 664845 w 657225"/>
                  <a:gd name="connsiteY23" fmla="*/ 26670 h 1238250"/>
                  <a:gd name="connsiteX24" fmla="*/ 664845 w 657225"/>
                  <a:gd name="connsiteY24" fmla="*/ 1045845 h 1238250"/>
                  <a:gd name="connsiteX25" fmla="*/ 641033 w 657225"/>
                  <a:gd name="connsiteY25" fmla="*/ 1068705 h 1238250"/>
                  <a:gd name="connsiteX26" fmla="*/ 562928 w 657225"/>
                  <a:gd name="connsiteY26" fmla="*/ 1074420 h 1238250"/>
                  <a:gd name="connsiteX27" fmla="*/ 512445 w 657225"/>
                  <a:gd name="connsiteY27" fmla="*/ 1097280 h 1238250"/>
                  <a:gd name="connsiteX28" fmla="*/ 180023 w 657225"/>
                  <a:gd name="connsiteY28" fmla="*/ 862965 h 1238250"/>
                  <a:gd name="connsiteX29" fmla="*/ 160973 w 657225"/>
                  <a:gd name="connsiteY29" fmla="*/ 834390 h 1238250"/>
                  <a:gd name="connsiteX30" fmla="*/ 143828 w 657225"/>
                  <a:gd name="connsiteY30" fmla="*/ 865823 h 1238250"/>
                  <a:gd name="connsiteX31" fmla="*/ 161925 w 657225"/>
                  <a:gd name="connsiteY31" fmla="*/ 891540 h 1238250"/>
                  <a:gd name="connsiteX32" fmla="*/ 180023 w 657225"/>
                  <a:gd name="connsiteY32" fmla="*/ 862965 h 1238250"/>
                  <a:gd name="connsiteX33" fmla="*/ 180975 w 657225"/>
                  <a:gd name="connsiteY33" fmla="*/ 552450 h 1238250"/>
                  <a:gd name="connsiteX34" fmla="*/ 162878 w 657225"/>
                  <a:gd name="connsiteY34" fmla="*/ 524828 h 1238250"/>
                  <a:gd name="connsiteX35" fmla="*/ 143828 w 657225"/>
                  <a:gd name="connsiteY35" fmla="*/ 551498 h 1238250"/>
                  <a:gd name="connsiteX36" fmla="*/ 162878 w 657225"/>
                  <a:gd name="connsiteY36" fmla="*/ 581025 h 1238250"/>
                  <a:gd name="connsiteX37" fmla="*/ 180975 w 657225"/>
                  <a:gd name="connsiteY37" fmla="*/ 552450 h 1238250"/>
                  <a:gd name="connsiteX38" fmla="*/ 427673 w 657225"/>
                  <a:gd name="connsiteY38" fmla="*/ 85725 h 1238250"/>
                  <a:gd name="connsiteX39" fmla="*/ 408623 w 657225"/>
                  <a:gd name="connsiteY39" fmla="*/ 55245 h 1238250"/>
                  <a:gd name="connsiteX40" fmla="*/ 392430 w 657225"/>
                  <a:gd name="connsiteY40" fmla="*/ 83820 h 1238250"/>
                  <a:gd name="connsiteX41" fmla="*/ 410528 w 657225"/>
                  <a:gd name="connsiteY41" fmla="*/ 116205 h 1238250"/>
                  <a:gd name="connsiteX42" fmla="*/ 427673 w 657225"/>
                  <a:gd name="connsiteY42" fmla="*/ 85725 h 1238250"/>
                  <a:gd name="connsiteX43" fmla="*/ 228600 w 657225"/>
                  <a:gd name="connsiteY43" fmla="*/ 86677 h 1238250"/>
                  <a:gd name="connsiteX44" fmla="*/ 246698 w 657225"/>
                  <a:gd name="connsiteY44" fmla="*/ 116205 h 1238250"/>
                  <a:gd name="connsiteX45" fmla="*/ 264795 w 657225"/>
                  <a:gd name="connsiteY45" fmla="*/ 85725 h 1238250"/>
                  <a:gd name="connsiteX46" fmla="*/ 247650 w 657225"/>
                  <a:gd name="connsiteY46" fmla="*/ 55245 h 1238250"/>
                  <a:gd name="connsiteX47" fmla="*/ 228600 w 657225"/>
                  <a:gd name="connsiteY47" fmla="*/ 86677 h 1238250"/>
                  <a:gd name="connsiteX48" fmla="*/ 180023 w 657225"/>
                  <a:gd name="connsiteY48" fmla="*/ 788670 h 1238250"/>
                  <a:gd name="connsiteX49" fmla="*/ 162878 w 657225"/>
                  <a:gd name="connsiteY49" fmla="*/ 759143 h 1238250"/>
                  <a:gd name="connsiteX50" fmla="*/ 143828 w 657225"/>
                  <a:gd name="connsiteY50" fmla="*/ 783908 h 1238250"/>
                  <a:gd name="connsiteX51" fmla="*/ 162878 w 657225"/>
                  <a:gd name="connsiteY51" fmla="*/ 811530 h 1238250"/>
                  <a:gd name="connsiteX52" fmla="*/ 180023 w 657225"/>
                  <a:gd name="connsiteY52" fmla="*/ 788670 h 1238250"/>
                  <a:gd name="connsiteX53" fmla="*/ 143828 w 657225"/>
                  <a:gd name="connsiteY53" fmla="*/ 626745 h 1238250"/>
                  <a:gd name="connsiteX54" fmla="*/ 162878 w 657225"/>
                  <a:gd name="connsiteY54" fmla="*/ 655320 h 1238250"/>
                  <a:gd name="connsiteX55" fmla="*/ 180023 w 657225"/>
                  <a:gd name="connsiteY55" fmla="*/ 629603 h 1238250"/>
                  <a:gd name="connsiteX56" fmla="*/ 161925 w 657225"/>
                  <a:gd name="connsiteY56" fmla="*/ 603885 h 1238250"/>
                  <a:gd name="connsiteX57" fmla="*/ 143828 w 657225"/>
                  <a:gd name="connsiteY57" fmla="*/ 626745 h 1238250"/>
                  <a:gd name="connsiteX58" fmla="*/ 180023 w 657225"/>
                  <a:gd name="connsiteY58" fmla="*/ 319087 h 1238250"/>
                  <a:gd name="connsiteX59" fmla="*/ 161925 w 657225"/>
                  <a:gd name="connsiteY59" fmla="*/ 294322 h 1238250"/>
                  <a:gd name="connsiteX60" fmla="*/ 143828 w 657225"/>
                  <a:gd name="connsiteY60" fmla="*/ 320040 h 1238250"/>
                  <a:gd name="connsiteX61" fmla="*/ 160973 w 657225"/>
                  <a:gd name="connsiteY61" fmla="*/ 346710 h 1238250"/>
                  <a:gd name="connsiteX62" fmla="*/ 180023 w 657225"/>
                  <a:gd name="connsiteY62" fmla="*/ 319087 h 1238250"/>
                  <a:gd name="connsiteX63" fmla="*/ 143828 w 657225"/>
                  <a:gd name="connsiteY63" fmla="*/ 936308 h 1238250"/>
                  <a:gd name="connsiteX64" fmla="*/ 162878 w 657225"/>
                  <a:gd name="connsiteY64" fmla="*/ 967740 h 1238250"/>
                  <a:gd name="connsiteX65" fmla="*/ 180975 w 657225"/>
                  <a:gd name="connsiteY65" fmla="*/ 942023 h 1238250"/>
                  <a:gd name="connsiteX66" fmla="*/ 163830 w 657225"/>
                  <a:gd name="connsiteY66" fmla="*/ 916305 h 1238250"/>
                  <a:gd name="connsiteX67" fmla="*/ 143828 w 657225"/>
                  <a:gd name="connsiteY67" fmla="*/ 936308 h 1238250"/>
                  <a:gd name="connsiteX68" fmla="*/ 62865 w 657225"/>
                  <a:gd name="connsiteY68" fmla="*/ 553403 h 1238250"/>
                  <a:gd name="connsiteX69" fmla="*/ 80010 w 657225"/>
                  <a:gd name="connsiteY69" fmla="*/ 581025 h 1238250"/>
                  <a:gd name="connsiteX70" fmla="*/ 99060 w 657225"/>
                  <a:gd name="connsiteY70" fmla="*/ 554355 h 1238250"/>
                  <a:gd name="connsiteX71" fmla="*/ 80963 w 657225"/>
                  <a:gd name="connsiteY71" fmla="*/ 524828 h 1238250"/>
                  <a:gd name="connsiteX72" fmla="*/ 62865 w 657225"/>
                  <a:gd name="connsiteY72" fmla="*/ 553403 h 1238250"/>
                  <a:gd name="connsiteX73" fmla="*/ 100013 w 657225"/>
                  <a:gd name="connsiteY73" fmla="*/ 82868 h 1238250"/>
                  <a:gd name="connsiteX74" fmla="*/ 82868 w 657225"/>
                  <a:gd name="connsiteY74" fmla="*/ 54293 h 1238250"/>
                  <a:gd name="connsiteX75" fmla="*/ 63818 w 657225"/>
                  <a:gd name="connsiteY75" fmla="*/ 80963 h 1238250"/>
                  <a:gd name="connsiteX76" fmla="*/ 80010 w 657225"/>
                  <a:gd name="connsiteY76" fmla="*/ 115252 h 1238250"/>
                  <a:gd name="connsiteX77" fmla="*/ 100013 w 657225"/>
                  <a:gd name="connsiteY77" fmla="*/ 82868 h 1238250"/>
                  <a:gd name="connsiteX78" fmla="*/ 264795 w 657225"/>
                  <a:gd name="connsiteY78" fmla="*/ 552450 h 1238250"/>
                  <a:gd name="connsiteX79" fmla="*/ 247650 w 657225"/>
                  <a:gd name="connsiteY79" fmla="*/ 524828 h 1238250"/>
                  <a:gd name="connsiteX80" fmla="*/ 229553 w 657225"/>
                  <a:gd name="connsiteY80" fmla="*/ 552450 h 1238250"/>
                  <a:gd name="connsiteX81" fmla="*/ 246698 w 657225"/>
                  <a:gd name="connsiteY81" fmla="*/ 581025 h 1238250"/>
                  <a:gd name="connsiteX82" fmla="*/ 264795 w 657225"/>
                  <a:gd name="connsiteY82" fmla="*/ 552450 h 1238250"/>
                  <a:gd name="connsiteX83" fmla="*/ 308610 w 657225"/>
                  <a:gd name="connsiteY83" fmla="*/ 82868 h 1238250"/>
                  <a:gd name="connsiteX84" fmla="*/ 327660 w 657225"/>
                  <a:gd name="connsiteY84" fmla="*/ 114300 h 1238250"/>
                  <a:gd name="connsiteX85" fmla="*/ 343853 w 657225"/>
                  <a:gd name="connsiteY85" fmla="*/ 82868 h 1238250"/>
                  <a:gd name="connsiteX86" fmla="*/ 325755 w 657225"/>
                  <a:gd name="connsiteY86" fmla="*/ 53340 h 1238250"/>
                  <a:gd name="connsiteX87" fmla="*/ 308610 w 657225"/>
                  <a:gd name="connsiteY87" fmla="*/ 82868 h 1238250"/>
                  <a:gd name="connsiteX88" fmla="*/ 511492 w 657225"/>
                  <a:gd name="connsiteY88" fmla="*/ 84772 h 1238250"/>
                  <a:gd name="connsiteX89" fmla="*/ 492443 w 657225"/>
                  <a:gd name="connsiteY89" fmla="*/ 54293 h 1238250"/>
                  <a:gd name="connsiteX90" fmla="*/ 475298 w 657225"/>
                  <a:gd name="connsiteY90" fmla="*/ 81915 h 1238250"/>
                  <a:gd name="connsiteX91" fmla="*/ 493395 w 657225"/>
                  <a:gd name="connsiteY91" fmla="*/ 114300 h 1238250"/>
                  <a:gd name="connsiteX92" fmla="*/ 511492 w 657225"/>
                  <a:gd name="connsiteY92" fmla="*/ 84772 h 1238250"/>
                  <a:gd name="connsiteX93" fmla="*/ 553403 w 657225"/>
                  <a:gd name="connsiteY93" fmla="*/ 85725 h 1238250"/>
                  <a:gd name="connsiteX94" fmla="*/ 571500 w 657225"/>
                  <a:gd name="connsiteY94" fmla="*/ 115252 h 1238250"/>
                  <a:gd name="connsiteX95" fmla="*/ 589598 w 657225"/>
                  <a:gd name="connsiteY95" fmla="*/ 82868 h 1238250"/>
                  <a:gd name="connsiteX96" fmla="*/ 572453 w 657225"/>
                  <a:gd name="connsiteY96" fmla="*/ 55245 h 1238250"/>
                  <a:gd name="connsiteX97" fmla="*/ 553403 w 657225"/>
                  <a:gd name="connsiteY97" fmla="*/ 85725 h 1238250"/>
                  <a:gd name="connsiteX98" fmla="*/ 426720 w 657225"/>
                  <a:gd name="connsiteY98" fmla="*/ 554355 h 1238250"/>
                  <a:gd name="connsiteX99" fmla="*/ 407670 w 657225"/>
                  <a:gd name="connsiteY99" fmla="*/ 524828 h 1238250"/>
                  <a:gd name="connsiteX100" fmla="*/ 391478 w 657225"/>
                  <a:gd name="connsiteY100" fmla="*/ 553403 h 1238250"/>
                  <a:gd name="connsiteX101" fmla="*/ 409575 w 657225"/>
                  <a:gd name="connsiteY101" fmla="*/ 581025 h 1238250"/>
                  <a:gd name="connsiteX102" fmla="*/ 426720 w 657225"/>
                  <a:gd name="connsiteY102" fmla="*/ 554355 h 1238250"/>
                  <a:gd name="connsiteX103" fmla="*/ 510540 w 657225"/>
                  <a:gd name="connsiteY103" fmla="*/ 552450 h 1238250"/>
                  <a:gd name="connsiteX104" fmla="*/ 491490 w 657225"/>
                  <a:gd name="connsiteY104" fmla="*/ 524828 h 1238250"/>
                  <a:gd name="connsiteX105" fmla="*/ 475298 w 657225"/>
                  <a:gd name="connsiteY105" fmla="*/ 551498 h 1238250"/>
                  <a:gd name="connsiteX106" fmla="*/ 491490 w 657225"/>
                  <a:gd name="connsiteY106" fmla="*/ 581025 h 1238250"/>
                  <a:gd name="connsiteX107" fmla="*/ 510540 w 657225"/>
                  <a:gd name="connsiteY107" fmla="*/ 552450 h 1238250"/>
                  <a:gd name="connsiteX108" fmla="*/ 589598 w 657225"/>
                  <a:gd name="connsiteY108" fmla="*/ 553403 h 1238250"/>
                  <a:gd name="connsiteX109" fmla="*/ 572453 w 657225"/>
                  <a:gd name="connsiteY109" fmla="*/ 524828 h 1238250"/>
                  <a:gd name="connsiteX110" fmla="*/ 554355 w 657225"/>
                  <a:gd name="connsiteY110" fmla="*/ 554355 h 1238250"/>
                  <a:gd name="connsiteX111" fmla="*/ 572453 w 657225"/>
                  <a:gd name="connsiteY111" fmla="*/ 581025 h 1238250"/>
                  <a:gd name="connsiteX112" fmla="*/ 589598 w 657225"/>
                  <a:gd name="connsiteY112" fmla="*/ 553403 h 1238250"/>
                  <a:gd name="connsiteX113" fmla="*/ 62865 w 657225"/>
                  <a:gd name="connsiteY113" fmla="*/ 862965 h 1238250"/>
                  <a:gd name="connsiteX114" fmla="*/ 80010 w 657225"/>
                  <a:gd name="connsiteY114" fmla="*/ 891540 h 1238250"/>
                  <a:gd name="connsiteX115" fmla="*/ 98108 w 657225"/>
                  <a:gd name="connsiteY115" fmla="*/ 864870 h 1238250"/>
                  <a:gd name="connsiteX116" fmla="*/ 80010 w 657225"/>
                  <a:gd name="connsiteY116" fmla="*/ 834390 h 1238250"/>
                  <a:gd name="connsiteX117" fmla="*/ 62865 w 657225"/>
                  <a:gd name="connsiteY117" fmla="*/ 862965 h 1238250"/>
                  <a:gd name="connsiteX118" fmla="*/ 264795 w 657225"/>
                  <a:gd name="connsiteY118" fmla="*/ 862012 h 1238250"/>
                  <a:gd name="connsiteX119" fmla="*/ 246698 w 657225"/>
                  <a:gd name="connsiteY119" fmla="*/ 833437 h 1238250"/>
                  <a:gd name="connsiteX120" fmla="*/ 229553 w 657225"/>
                  <a:gd name="connsiteY120" fmla="*/ 862012 h 1238250"/>
                  <a:gd name="connsiteX121" fmla="*/ 246698 w 657225"/>
                  <a:gd name="connsiteY121" fmla="*/ 890587 h 1238250"/>
                  <a:gd name="connsiteX122" fmla="*/ 264795 w 657225"/>
                  <a:gd name="connsiteY122" fmla="*/ 862012 h 1238250"/>
                  <a:gd name="connsiteX123" fmla="*/ 344805 w 657225"/>
                  <a:gd name="connsiteY123" fmla="*/ 862965 h 1238250"/>
                  <a:gd name="connsiteX124" fmla="*/ 325755 w 657225"/>
                  <a:gd name="connsiteY124" fmla="*/ 833437 h 1238250"/>
                  <a:gd name="connsiteX125" fmla="*/ 309563 w 657225"/>
                  <a:gd name="connsiteY125" fmla="*/ 860108 h 1238250"/>
                  <a:gd name="connsiteX126" fmla="*/ 326708 w 657225"/>
                  <a:gd name="connsiteY126" fmla="*/ 890587 h 1238250"/>
                  <a:gd name="connsiteX127" fmla="*/ 344805 w 657225"/>
                  <a:gd name="connsiteY127" fmla="*/ 862965 h 1238250"/>
                  <a:gd name="connsiteX128" fmla="*/ 390525 w 657225"/>
                  <a:gd name="connsiteY128" fmla="*/ 862012 h 1238250"/>
                  <a:gd name="connsiteX129" fmla="*/ 408623 w 657225"/>
                  <a:gd name="connsiteY129" fmla="*/ 890587 h 1238250"/>
                  <a:gd name="connsiteX130" fmla="*/ 426720 w 657225"/>
                  <a:gd name="connsiteY130" fmla="*/ 860108 h 1238250"/>
                  <a:gd name="connsiteX131" fmla="*/ 407670 w 657225"/>
                  <a:gd name="connsiteY131" fmla="*/ 833437 h 1238250"/>
                  <a:gd name="connsiteX132" fmla="*/ 390525 w 657225"/>
                  <a:gd name="connsiteY132" fmla="*/ 862012 h 1238250"/>
                  <a:gd name="connsiteX133" fmla="*/ 511492 w 657225"/>
                  <a:gd name="connsiteY133" fmla="*/ 862012 h 1238250"/>
                  <a:gd name="connsiteX134" fmla="*/ 493395 w 657225"/>
                  <a:gd name="connsiteY134" fmla="*/ 834390 h 1238250"/>
                  <a:gd name="connsiteX135" fmla="*/ 475298 w 657225"/>
                  <a:gd name="connsiteY135" fmla="*/ 862012 h 1238250"/>
                  <a:gd name="connsiteX136" fmla="*/ 493395 w 657225"/>
                  <a:gd name="connsiteY136" fmla="*/ 891540 h 1238250"/>
                  <a:gd name="connsiteX137" fmla="*/ 511492 w 657225"/>
                  <a:gd name="connsiteY137" fmla="*/ 862012 h 1238250"/>
                  <a:gd name="connsiteX138" fmla="*/ 589598 w 657225"/>
                  <a:gd name="connsiteY138" fmla="*/ 862012 h 1238250"/>
                  <a:gd name="connsiteX139" fmla="*/ 571500 w 657225"/>
                  <a:gd name="connsiteY139" fmla="*/ 834390 h 1238250"/>
                  <a:gd name="connsiteX140" fmla="*/ 554355 w 657225"/>
                  <a:gd name="connsiteY140" fmla="*/ 862012 h 1238250"/>
                  <a:gd name="connsiteX141" fmla="*/ 570548 w 657225"/>
                  <a:gd name="connsiteY141" fmla="*/ 890587 h 1238250"/>
                  <a:gd name="connsiteX142" fmla="*/ 589598 w 657225"/>
                  <a:gd name="connsiteY142" fmla="*/ 862012 h 1238250"/>
                  <a:gd name="connsiteX143" fmla="*/ 100013 w 657225"/>
                  <a:gd name="connsiteY143" fmla="*/ 1018223 h 1238250"/>
                  <a:gd name="connsiteX144" fmla="*/ 82868 w 657225"/>
                  <a:gd name="connsiteY144" fmla="*/ 989648 h 1238250"/>
                  <a:gd name="connsiteX145" fmla="*/ 63818 w 657225"/>
                  <a:gd name="connsiteY145" fmla="*/ 1018223 h 1238250"/>
                  <a:gd name="connsiteX146" fmla="*/ 82868 w 657225"/>
                  <a:gd name="connsiteY146" fmla="*/ 1046798 h 1238250"/>
                  <a:gd name="connsiteX147" fmla="*/ 100013 w 657225"/>
                  <a:gd name="connsiteY147" fmla="*/ 1018223 h 1238250"/>
                  <a:gd name="connsiteX148" fmla="*/ 264795 w 657225"/>
                  <a:gd name="connsiteY148" fmla="*/ 1018223 h 1238250"/>
                  <a:gd name="connsiteX149" fmla="*/ 247650 w 657225"/>
                  <a:gd name="connsiteY149" fmla="*/ 989648 h 1238250"/>
                  <a:gd name="connsiteX150" fmla="*/ 229553 w 657225"/>
                  <a:gd name="connsiteY150" fmla="*/ 1017270 h 1238250"/>
                  <a:gd name="connsiteX151" fmla="*/ 247650 w 657225"/>
                  <a:gd name="connsiteY151" fmla="*/ 1047750 h 1238250"/>
                  <a:gd name="connsiteX152" fmla="*/ 264795 w 657225"/>
                  <a:gd name="connsiteY152" fmla="*/ 1018223 h 1238250"/>
                  <a:gd name="connsiteX153" fmla="*/ 308610 w 657225"/>
                  <a:gd name="connsiteY153" fmla="*/ 1018223 h 1238250"/>
                  <a:gd name="connsiteX154" fmla="*/ 325755 w 657225"/>
                  <a:gd name="connsiteY154" fmla="*/ 1046798 h 1238250"/>
                  <a:gd name="connsiteX155" fmla="*/ 343853 w 657225"/>
                  <a:gd name="connsiteY155" fmla="*/ 1019175 h 1238250"/>
                  <a:gd name="connsiteX156" fmla="*/ 325755 w 657225"/>
                  <a:gd name="connsiteY156" fmla="*/ 988695 h 1238250"/>
                  <a:gd name="connsiteX157" fmla="*/ 308610 w 657225"/>
                  <a:gd name="connsiteY157" fmla="*/ 1018223 h 1238250"/>
                  <a:gd name="connsiteX158" fmla="*/ 426720 w 657225"/>
                  <a:gd name="connsiteY158" fmla="*/ 1018223 h 1238250"/>
                  <a:gd name="connsiteX159" fmla="*/ 409575 w 657225"/>
                  <a:gd name="connsiteY159" fmla="*/ 989648 h 1238250"/>
                  <a:gd name="connsiteX160" fmla="*/ 391478 w 657225"/>
                  <a:gd name="connsiteY160" fmla="*/ 1016317 h 1238250"/>
                  <a:gd name="connsiteX161" fmla="*/ 408623 w 657225"/>
                  <a:gd name="connsiteY161" fmla="*/ 1046798 h 1238250"/>
                  <a:gd name="connsiteX162" fmla="*/ 426720 w 657225"/>
                  <a:gd name="connsiteY162" fmla="*/ 1018223 h 1238250"/>
                  <a:gd name="connsiteX163" fmla="*/ 474345 w 657225"/>
                  <a:gd name="connsiteY163" fmla="*/ 1019175 h 1238250"/>
                  <a:gd name="connsiteX164" fmla="*/ 492443 w 657225"/>
                  <a:gd name="connsiteY164" fmla="*/ 1047750 h 1238250"/>
                  <a:gd name="connsiteX165" fmla="*/ 510540 w 657225"/>
                  <a:gd name="connsiteY165" fmla="*/ 1020128 h 1238250"/>
                  <a:gd name="connsiteX166" fmla="*/ 491490 w 657225"/>
                  <a:gd name="connsiteY166" fmla="*/ 990600 h 1238250"/>
                  <a:gd name="connsiteX167" fmla="*/ 474345 w 657225"/>
                  <a:gd name="connsiteY167" fmla="*/ 1019175 h 1238250"/>
                  <a:gd name="connsiteX168" fmla="*/ 589598 w 657225"/>
                  <a:gd name="connsiteY168" fmla="*/ 1019175 h 1238250"/>
                  <a:gd name="connsiteX169" fmla="*/ 570548 w 657225"/>
                  <a:gd name="connsiteY169" fmla="*/ 989648 h 1238250"/>
                  <a:gd name="connsiteX170" fmla="*/ 553403 w 657225"/>
                  <a:gd name="connsiteY170" fmla="*/ 1017270 h 1238250"/>
                  <a:gd name="connsiteX171" fmla="*/ 571500 w 657225"/>
                  <a:gd name="connsiteY171" fmla="*/ 1046798 h 1238250"/>
                  <a:gd name="connsiteX172" fmla="*/ 589598 w 657225"/>
                  <a:gd name="connsiteY172" fmla="*/ 1019175 h 1238250"/>
                  <a:gd name="connsiteX173" fmla="*/ 100013 w 657225"/>
                  <a:gd name="connsiteY173" fmla="*/ 1173480 h 1238250"/>
                  <a:gd name="connsiteX174" fmla="*/ 82868 w 657225"/>
                  <a:gd name="connsiteY174" fmla="*/ 1144905 h 1238250"/>
                  <a:gd name="connsiteX175" fmla="*/ 63818 w 657225"/>
                  <a:gd name="connsiteY175" fmla="*/ 1171575 h 1238250"/>
                  <a:gd name="connsiteX176" fmla="*/ 81915 w 657225"/>
                  <a:gd name="connsiteY176" fmla="*/ 1201103 h 1238250"/>
                  <a:gd name="connsiteX177" fmla="*/ 100013 w 657225"/>
                  <a:gd name="connsiteY177" fmla="*/ 1173480 h 1238250"/>
                  <a:gd name="connsiteX178" fmla="*/ 99060 w 657225"/>
                  <a:gd name="connsiteY178" fmla="*/ 398145 h 1238250"/>
                  <a:gd name="connsiteX179" fmla="*/ 80963 w 657225"/>
                  <a:gd name="connsiteY179" fmla="*/ 368618 h 1238250"/>
                  <a:gd name="connsiteX180" fmla="*/ 63818 w 657225"/>
                  <a:gd name="connsiteY180" fmla="*/ 394335 h 1238250"/>
                  <a:gd name="connsiteX181" fmla="*/ 80010 w 657225"/>
                  <a:gd name="connsiteY181" fmla="*/ 426720 h 1238250"/>
                  <a:gd name="connsiteX182" fmla="*/ 99060 w 657225"/>
                  <a:gd name="connsiteY182" fmla="*/ 398145 h 1238250"/>
                  <a:gd name="connsiteX183" fmla="*/ 344805 w 657225"/>
                  <a:gd name="connsiteY183" fmla="*/ 551498 h 1238250"/>
                  <a:gd name="connsiteX184" fmla="*/ 327660 w 657225"/>
                  <a:gd name="connsiteY184" fmla="*/ 524828 h 1238250"/>
                  <a:gd name="connsiteX185" fmla="*/ 309563 w 657225"/>
                  <a:gd name="connsiteY185" fmla="*/ 554355 h 1238250"/>
                  <a:gd name="connsiteX186" fmla="*/ 326708 w 657225"/>
                  <a:gd name="connsiteY186" fmla="*/ 581025 h 1238250"/>
                  <a:gd name="connsiteX187" fmla="*/ 344805 w 657225"/>
                  <a:gd name="connsiteY187" fmla="*/ 551498 h 1238250"/>
                  <a:gd name="connsiteX188" fmla="*/ 264795 w 657225"/>
                  <a:gd name="connsiteY188" fmla="*/ 397193 h 1238250"/>
                  <a:gd name="connsiteX189" fmla="*/ 248603 w 657225"/>
                  <a:gd name="connsiteY189" fmla="*/ 368618 h 1238250"/>
                  <a:gd name="connsiteX190" fmla="*/ 229553 w 657225"/>
                  <a:gd name="connsiteY190" fmla="*/ 395287 h 1238250"/>
                  <a:gd name="connsiteX191" fmla="*/ 246698 w 657225"/>
                  <a:gd name="connsiteY191" fmla="*/ 425768 h 1238250"/>
                  <a:gd name="connsiteX192" fmla="*/ 264795 w 657225"/>
                  <a:gd name="connsiteY192" fmla="*/ 397193 h 1238250"/>
                  <a:gd name="connsiteX193" fmla="*/ 344805 w 657225"/>
                  <a:gd name="connsiteY193" fmla="*/ 398145 h 1238250"/>
                  <a:gd name="connsiteX194" fmla="*/ 325755 w 657225"/>
                  <a:gd name="connsiteY194" fmla="*/ 368618 h 1238250"/>
                  <a:gd name="connsiteX195" fmla="*/ 308610 w 657225"/>
                  <a:gd name="connsiteY195" fmla="*/ 394335 h 1238250"/>
                  <a:gd name="connsiteX196" fmla="*/ 325755 w 657225"/>
                  <a:gd name="connsiteY196" fmla="*/ 425768 h 1238250"/>
                  <a:gd name="connsiteX197" fmla="*/ 344805 w 657225"/>
                  <a:gd name="connsiteY197" fmla="*/ 398145 h 1238250"/>
                  <a:gd name="connsiteX198" fmla="*/ 427673 w 657225"/>
                  <a:gd name="connsiteY198" fmla="*/ 396240 h 1238250"/>
                  <a:gd name="connsiteX199" fmla="*/ 410528 w 657225"/>
                  <a:gd name="connsiteY199" fmla="*/ 368618 h 1238250"/>
                  <a:gd name="connsiteX200" fmla="*/ 392430 w 657225"/>
                  <a:gd name="connsiteY200" fmla="*/ 395287 h 1238250"/>
                  <a:gd name="connsiteX201" fmla="*/ 409575 w 657225"/>
                  <a:gd name="connsiteY201" fmla="*/ 425768 h 1238250"/>
                  <a:gd name="connsiteX202" fmla="*/ 427673 w 657225"/>
                  <a:gd name="connsiteY202" fmla="*/ 396240 h 1238250"/>
                  <a:gd name="connsiteX203" fmla="*/ 511492 w 657225"/>
                  <a:gd name="connsiteY203" fmla="*/ 397193 h 1238250"/>
                  <a:gd name="connsiteX204" fmla="*/ 494348 w 657225"/>
                  <a:gd name="connsiteY204" fmla="*/ 368618 h 1238250"/>
                  <a:gd name="connsiteX205" fmla="*/ 476250 w 657225"/>
                  <a:gd name="connsiteY205" fmla="*/ 396240 h 1238250"/>
                  <a:gd name="connsiteX206" fmla="*/ 494348 w 657225"/>
                  <a:gd name="connsiteY206" fmla="*/ 425768 h 1238250"/>
                  <a:gd name="connsiteX207" fmla="*/ 511492 w 657225"/>
                  <a:gd name="connsiteY207" fmla="*/ 397193 h 1238250"/>
                  <a:gd name="connsiteX208" fmla="*/ 553403 w 657225"/>
                  <a:gd name="connsiteY208" fmla="*/ 397193 h 1238250"/>
                  <a:gd name="connsiteX209" fmla="*/ 571500 w 657225"/>
                  <a:gd name="connsiteY209" fmla="*/ 425768 h 1238250"/>
                  <a:gd name="connsiteX210" fmla="*/ 589598 w 657225"/>
                  <a:gd name="connsiteY210" fmla="*/ 398145 h 1238250"/>
                  <a:gd name="connsiteX211" fmla="*/ 571500 w 657225"/>
                  <a:gd name="connsiteY211" fmla="*/ 367665 h 1238250"/>
                  <a:gd name="connsiteX212" fmla="*/ 553403 w 657225"/>
                  <a:gd name="connsiteY212" fmla="*/ 397193 h 1238250"/>
                  <a:gd name="connsiteX213" fmla="*/ 308610 w 657225"/>
                  <a:gd name="connsiteY213" fmla="*/ 707708 h 1238250"/>
                  <a:gd name="connsiteX214" fmla="*/ 327660 w 657225"/>
                  <a:gd name="connsiteY214" fmla="*/ 734378 h 1238250"/>
                  <a:gd name="connsiteX215" fmla="*/ 344805 w 657225"/>
                  <a:gd name="connsiteY215" fmla="*/ 707708 h 1238250"/>
                  <a:gd name="connsiteX216" fmla="*/ 327660 w 657225"/>
                  <a:gd name="connsiteY216" fmla="*/ 680085 h 1238250"/>
                  <a:gd name="connsiteX217" fmla="*/ 308610 w 657225"/>
                  <a:gd name="connsiteY217" fmla="*/ 707708 h 1238250"/>
                  <a:gd name="connsiteX218" fmla="*/ 391478 w 657225"/>
                  <a:gd name="connsiteY218" fmla="*/ 706755 h 1238250"/>
                  <a:gd name="connsiteX219" fmla="*/ 410528 w 657225"/>
                  <a:gd name="connsiteY219" fmla="*/ 734378 h 1238250"/>
                  <a:gd name="connsiteX220" fmla="*/ 426720 w 657225"/>
                  <a:gd name="connsiteY220" fmla="*/ 707708 h 1238250"/>
                  <a:gd name="connsiteX221" fmla="*/ 407670 w 657225"/>
                  <a:gd name="connsiteY221" fmla="*/ 680085 h 1238250"/>
                  <a:gd name="connsiteX222" fmla="*/ 391478 w 657225"/>
                  <a:gd name="connsiteY222" fmla="*/ 706755 h 1238250"/>
                  <a:gd name="connsiteX223" fmla="*/ 475298 w 657225"/>
                  <a:gd name="connsiteY223" fmla="*/ 706755 h 1238250"/>
                  <a:gd name="connsiteX224" fmla="*/ 494348 w 657225"/>
                  <a:gd name="connsiteY224" fmla="*/ 735330 h 1238250"/>
                  <a:gd name="connsiteX225" fmla="*/ 510540 w 657225"/>
                  <a:gd name="connsiteY225" fmla="*/ 708660 h 1238250"/>
                  <a:gd name="connsiteX226" fmla="*/ 493395 w 657225"/>
                  <a:gd name="connsiteY226" fmla="*/ 681037 h 1238250"/>
                  <a:gd name="connsiteX227" fmla="*/ 475298 w 657225"/>
                  <a:gd name="connsiteY227" fmla="*/ 706755 h 1238250"/>
                  <a:gd name="connsiteX228" fmla="*/ 589598 w 657225"/>
                  <a:gd name="connsiteY228" fmla="*/ 706755 h 1238250"/>
                  <a:gd name="connsiteX229" fmla="*/ 571500 w 657225"/>
                  <a:gd name="connsiteY229" fmla="*/ 681037 h 1238250"/>
                  <a:gd name="connsiteX230" fmla="*/ 554355 w 657225"/>
                  <a:gd name="connsiteY230" fmla="*/ 706755 h 1238250"/>
                  <a:gd name="connsiteX231" fmla="*/ 570548 w 657225"/>
                  <a:gd name="connsiteY231" fmla="*/ 735330 h 1238250"/>
                  <a:gd name="connsiteX232" fmla="*/ 589598 w 657225"/>
                  <a:gd name="connsiteY232" fmla="*/ 706755 h 1238250"/>
                  <a:gd name="connsiteX233" fmla="*/ 63818 w 657225"/>
                  <a:gd name="connsiteY233" fmla="*/ 163830 h 1238250"/>
                  <a:gd name="connsiteX234" fmla="*/ 81915 w 657225"/>
                  <a:gd name="connsiteY234" fmla="*/ 191452 h 1238250"/>
                  <a:gd name="connsiteX235" fmla="*/ 100013 w 657225"/>
                  <a:gd name="connsiteY235" fmla="*/ 168593 h 1238250"/>
                  <a:gd name="connsiteX236" fmla="*/ 83820 w 657225"/>
                  <a:gd name="connsiteY236" fmla="*/ 139065 h 1238250"/>
                  <a:gd name="connsiteX237" fmla="*/ 63818 w 657225"/>
                  <a:gd name="connsiteY237" fmla="*/ 163830 h 1238250"/>
                  <a:gd name="connsiteX238" fmla="*/ 229553 w 657225"/>
                  <a:gd name="connsiteY238" fmla="*/ 165735 h 1238250"/>
                  <a:gd name="connsiteX239" fmla="*/ 246698 w 657225"/>
                  <a:gd name="connsiteY239" fmla="*/ 191452 h 1238250"/>
                  <a:gd name="connsiteX240" fmla="*/ 264795 w 657225"/>
                  <a:gd name="connsiteY240" fmla="*/ 163830 h 1238250"/>
                  <a:gd name="connsiteX241" fmla="*/ 246698 w 657225"/>
                  <a:gd name="connsiteY241" fmla="*/ 139065 h 1238250"/>
                  <a:gd name="connsiteX242" fmla="*/ 229553 w 657225"/>
                  <a:gd name="connsiteY242" fmla="*/ 165735 h 1238250"/>
                  <a:gd name="connsiteX243" fmla="*/ 308610 w 657225"/>
                  <a:gd name="connsiteY243" fmla="*/ 165735 h 1238250"/>
                  <a:gd name="connsiteX244" fmla="*/ 325755 w 657225"/>
                  <a:gd name="connsiteY244" fmla="*/ 191452 h 1238250"/>
                  <a:gd name="connsiteX245" fmla="*/ 344805 w 657225"/>
                  <a:gd name="connsiteY245" fmla="*/ 163830 h 1238250"/>
                  <a:gd name="connsiteX246" fmla="*/ 325755 w 657225"/>
                  <a:gd name="connsiteY246" fmla="*/ 139065 h 1238250"/>
                  <a:gd name="connsiteX247" fmla="*/ 308610 w 657225"/>
                  <a:gd name="connsiteY247" fmla="*/ 165735 h 1238250"/>
                  <a:gd name="connsiteX248" fmla="*/ 391478 w 657225"/>
                  <a:gd name="connsiteY248" fmla="*/ 165735 h 1238250"/>
                  <a:gd name="connsiteX249" fmla="*/ 408623 w 657225"/>
                  <a:gd name="connsiteY249" fmla="*/ 191452 h 1238250"/>
                  <a:gd name="connsiteX250" fmla="*/ 426720 w 657225"/>
                  <a:gd name="connsiteY250" fmla="*/ 163830 h 1238250"/>
                  <a:gd name="connsiteX251" fmla="*/ 408623 w 657225"/>
                  <a:gd name="connsiteY251" fmla="*/ 139065 h 1238250"/>
                  <a:gd name="connsiteX252" fmla="*/ 391478 w 657225"/>
                  <a:gd name="connsiteY252" fmla="*/ 165735 h 1238250"/>
                  <a:gd name="connsiteX253" fmla="*/ 475298 w 657225"/>
                  <a:gd name="connsiteY253" fmla="*/ 164783 h 1238250"/>
                  <a:gd name="connsiteX254" fmla="*/ 492443 w 657225"/>
                  <a:gd name="connsiteY254" fmla="*/ 191452 h 1238250"/>
                  <a:gd name="connsiteX255" fmla="*/ 510540 w 657225"/>
                  <a:gd name="connsiteY255" fmla="*/ 166688 h 1238250"/>
                  <a:gd name="connsiteX256" fmla="*/ 491490 w 657225"/>
                  <a:gd name="connsiteY256" fmla="*/ 139065 h 1238250"/>
                  <a:gd name="connsiteX257" fmla="*/ 475298 w 657225"/>
                  <a:gd name="connsiteY257" fmla="*/ 164783 h 1238250"/>
                  <a:gd name="connsiteX258" fmla="*/ 553403 w 657225"/>
                  <a:gd name="connsiteY258" fmla="*/ 163830 h 1238250"/>
                  <a:gd name="connsiteX259" fmla="*/ 570548 w 657225"/>
                  <a:gd name="connsiteY259" fmla="*/ 191452 h 1238250"/>
                  <a:gd name="connsiteX260" fmla="*/ 588645 w 657225"/>
                  <a:gd name="connsiteY260" fmla="*/ 166688 h 1238250"/>
                  <a:gd name="connsiteX261" fmla="*/ 570548 w 657225"/>
                  <a:gd name="connsiteY261" fmla="*/ 139065 h 1238250"/>
                  <a:gd name="connsiteX262" fmla="*/ 553403 w 657225"/>
                  <a:gd name="connsiteY262" fmla="*/ 163830 h 1238250"/>
                  <a:gd name="connsiteX263" fmla="*/ 99060 w 657225"/>
                  <a:gd name="connsiteY263" fmla="*/ 243840 h 1238250"/>
                  <a:gd name="connsiteX264" fmla="*/ 80963 w 657225"/>
                  <a:gd name="connsiteY264" fmla="*/ 216218 h 1238250"/>
                  <a:gd name="connsiteX265" fmla="*/ 62865 w 657225"/>
                  <a:gd name="connsiteY265" fmla="*/ 243840 h 1238250"/>
                  <a:gd name="connsiteX266" fmla="*/ 81915 w 657225"/>
                  <a:gd name="connsiteY266" fmla="*/ 270510 h 1238250"/>
                  <a:gd name="connsiteX267" fmla="*/ 99060 w 657225"/>
                  <a:gd name="connsiteY267" fmla="*/ 243840 h 1238250"/>
                  <a:gd name="connsiteX268" fmla="*/ 264795 w 657225"/>
                  <a:gd name="connsiteY268" fmla="*/ 244793 h 1238250"/>
                  <a:gd name="connsiteX269" fmla="*/ 245745 w 657225"/>
                  <a:gd name="connsiteY269" fmla="*/ 216218 h 1238250"/>
                  <a:gd name="connsiteX270" fmla="*/ 229553 w 657225"/>
                  <a:gd name="connsiteY270" fmla="*/ 242887 h 1238250"/>
                  <a:gd name="connsiteX271" fmla="*/ 247650 w 657225"/>
                  <a:gd name="connsiteY271" fmla="*/ 270510 h 1238250"/>
                  <a:gd name="connsiteX272" fmla="*/ 264795 w 657225"/>
                  <a:gd name="connsiteY272" fmla="*/ 244793 h 1238250"/>
                  <a:gd name="connsiteX273" fmla="*/ 308610 w 657225"/>
                  <a:gd name="connsiteY273" fmla="*/ 242887 h 1238250"/>
                  <a:gd name="connsiteX274" fmla="*/ 325755 w 657225"/>
                  <a:gd name="connsiteY274" fmla="*/ 270510 h 1238250"/>
                  <a:gd name="connsiteX275" fmla="*/ 343853 w 657225"/>
                  <a:gd name="connsiteY275" fmla="*/ 245745 h 1238250"/>
                  <a:gd name="connsiteX276" fmla="*/ 324803 w 657225"/>
                  <a:gd name="connsiteY276" fmla="*/ 216218 h 1238250"/>
                  <a:gd name="connsiteX277" fmla="*/ 308610 w 657225"/>
                  <a:gd name="connsiteY277" fmla="*/ 242887 h 1238250"/>
                  <a:gd name="connsiteX278" fmla="*/ 391478 w 657225"/>
                  <a:gd name="connsiteY278" fmla="*/ 243840 h 1238250"/>
                  <a:gd name="connsiteX279" fmla="*/ 409575 w 657225"/>
                  <a:gd name="connsiteY279" fmla="*/ 270510 h 1238250"/>
                  <a:gd name="connsiteX280" fmla="*/ 426720 w 657225"/>
                  <a:gd name="connsiteY280" fmla="*/ 244793 h 1238250"/>
                  <a:gd name="connsiteX281" fmla="*/ 409575 w 657225"/>
                  <a:gd name="connsiteY281" fmla="*/ 216218 h 1238250"/>
                  <a:gd name="connsiteX282" fmla="*/ 391478 w 657225"/>
                  <a:gd name="connsiteY282" fmla="*/ 243840 h 1238250"/>
                  <a:gd name="connsiteX283" fmla="*/ 510540 w 657225"/>
                  <a:gd name="connsiteY283" fmla="*/ 244793 h 1238250"/>
                  <a:gd name="connsiteX284" fmla="*/ 491490 w 657225"/>
                  <a:gd name="connsiteY284" fmla="*/ 216218 h 1238250"/>
                  <a:gd name="connsiteX285" fmla="*/ 475298 w 657225"/>
                  <a:gd name="connsiteY285" fmla="*/ 245745 h 1238250"/>
                  <a:gd name="connsiteX286" fmla="*/ 492443 w 657225"/>
                  <a:gd name="connsiteY286" fmla="*/ 270510 h 1238250"/>
                  <a:gd name="connsiteX287" fmla="*/ 510540 w 657225"/>
                  <a:gd name="connsiteY287" fmla="*/ 244793 h 1238250"/>
                  <a:gd name="connsiteX288" fmla="*/ 589598 w 657225"/>
                  <a:gd name="connsiteY288" fmla="*/ 243840 h 1238250"/>
                  <a:gd name="connsiteX289" fmla="*/ 570548 w 657225"/>
                  <a:gd name="connsiteY289" fmla="*/ 215265 h 1238250"/>
                  <a:gd name="connsiteX290" fmla="*/ 554355 w 657225"/>
                  <a:gd name="connsiteY290" fmla="*/ 244793 h 1238250"/>
                  <a:gd name="connsiteX291" fmla="*/ 572453 w 657225"/>
                  <a:gd name="connsiteY291" fmla="*/ 270510 h 1238250"/>
                  <a:gd name="connsiteX292" fmla="*/ 589598 w 657225"/>
                  <a:gd name="connsiteY292" fmla="*/ 243840 h 1238250"/>
                  <a:gd name="connsiteX293" fmla="*/ 63818 w 657225"/>
                  <a:gd name="connsiteY293" fmla="*/ 319087 h 1238250"/>
                  <a:gd name="connsiteX294" fmla="*/ 80963 w 657225"/>
                  <a:gd name="connsiteY294" fmla="*/ 346710 h 1238250"/>
                  <a:gd name="connsiteX295" fmla="*/ 99060 w 657225"/>
                  <a:gd name="connsiteY295" fmla="*/ 319087 h 1238250"/>
                  <a:gd name="connsiteX296" fmla="*/ 80010 w 657225"/>
                  <a:gd name="connsiteY296" fmla="*/ 295275 h 1238250"/>
                  <a:gd name="connsiteX297" fmla="*/ 63818 w 657225"/>
                  <a:gd name="connsiteY297" fmla="*/ 319087 h 1238250"/>
                  <a:gd name="connsiteX298" fmla="*/ 308610 w 657225"/>
                  <a:gd name="connsiteY298" fmla="*/ 320993 h 1238250"/>
                  <a:gd name="connsiteX299" fmla="*/ 325755 w 657225"/>
                  <a:gd name="connsiteY299" fmla="*/ 345758 h 1238250"/>
                  <a:gd name="connsiteX300" fmla="*/ 344805 w 657225"/>
                  <a:gd name="connsiteY300" fmla="*/ 318135 h 1238250"/>
                  <a:gd name="connsiteX301" fmla="*/ 326708 w 657225"/>
                  <a:gd name="connsiteY301" fmla="*/ 293370 h 1238250"/>
                  <a:gd name="connsiteX302" fmla="*/ 308610 w 657225"/>
                  <a:gd name="connsiteY302" fmla="*/ 320993 h 1238250"/>
                  <a:gd name="connsiteX303" fmla="*/ 510540 w 657225"/>
                  <a:gd name="connsiteY303" fmla="*/ 321945 h 1238250"/>
                  <a:gd name="connsiteX304" fmla="*/ 492443 w 657225"/>
                  <a:gd name="connsiteY304" fmla="*/ 294322 h 1238250"/>
                  <a:gd name="connsiteX305" fmla="*/ 474345 w 657225"/>
                  <a:gd name="connsiteY305" fmla="*/ 319087 h 1238250"/>
                  <a:gd name="connsiteX306" fmla="*/ 490538 w 657225"/>
                  <a:gd name="connsiteY306" fmla="*/ 345758 h 1238250"/>
                  <a:gd name="connsiteX307" fmla="*/ 510540 w 657225"/>
                  <a:gd name="connsiteY307" fmla="*/ 321945 h 1238250"/>
                  <a:gd name="connsiteX308" fmla="*/ 589598 w 657225"/>
                  <a:gd name="connsiteY308" fmla="*/ 320040 h 1238250"/>
                  <a:gd name="connsiteX309" fmla="*/ 572453 w 657225"/>
                  <a:gd name="connsiteY309" fmla="*/ 294322 h 1238250"/>
                  <a:gd name="connsiteX310" fmla="*/ 554355 w 657225"/>
                  <a:gd name="connsiteY310" fmla="*/ 319087 h 1238250"/>
                  <a:gd name="connsiteX311" fmla="*/ 573405 w 657225"/>
                  <a:gd name="connsiteY311" fmla="*/ 346710 h 1238250"/>
                  <a:gd name="connsiteX312" fmla="*/ 589598 w 657225"/>
                  <a:gd name="connsiteY312" fmla="*/ 320040 h 1238250"/>
                  <a:gd name="connsiteX313" fmla="*/ 63818 w 657225"/>
                  <a:gd name="connsiteY313" fmla="*/ 785812 h 1238250"/>
                  <a:gd name="connsiteX314" fmla="*/ 80963 w 657225"/>
                  <a:gd name="connsiteY314" fmla="*/ 811530 h 1238250"/>
                  <a:gd name="connsiteX315" fmla="*/ 100013 w 657225"/>
                  <a:gd name="connsiteY315" fmla="*/ 786765 h 1238250"/>
                  <a:gd name="connsiteX316" fmla="*/ 81915 w 657225"/>
                  <a:gd name="connsiteY316" fmla="*/ 759143 h 1238250"/>
                  <a:gd name="connsiteX317" fmla="*/ 63818 w 657225"/>
                  <a:gd name="connsiteY317" fmla="*/ 785812 h 1238250"/>
                  <a:gd name="connsiteX318" fmla="*/ 229553 w 657225"/>
                  <a:gd name="connsiteY318" fmla="*/ 783908 h 1238250"/>
                  <a:gd name="connsiteX319" fmla="*/ 247650 w 657225"/>
                  <a:gd name="connsiteY319" fmla="*/ 811530 h 1238250"/>
                  <a:gd name="connsiteX320" fmla="*/ 264795 w 657225"/>
                  <a:gd name="connsiteY320" fmla="*/ 788670 h 1238250"/>
                  <a:gd name="connsiteX321" fmla="*/ 247650 w 657225"/>
                  <a:gd name="connsiteY321" fmla="*/ 760095 h 1238250"/>
                  <a:gd name="connsiteX322" fmla="*/ 229553 w 657225"/>
                  <a:gd name="connsiteY322" fmla="*/ 783908 h 1238250"/>
                  <a:gd name="connsiteX323" fmla="*/ 344805 w 657225"/>
                  <a:gd name="connsiteY323" fmla="*/ 783908 h 1238250"/>
                  <a:gd name="connsiteX324" fmla="*/ 327660 w 657225"/>
                  <a:gd name="connsiteY324" fmla="*/ 759143 h 1238250"/>
                  <a:gd name="connsiteX325" fmla="*/ 308610 w 657225"/>
                  <a:gd name="connsiteY325" fmla="*/ 785812 h 1238250"/>
                  <a:gd name="connsiteX326" fmla="*/ 326708 w 657225"/>
                  <a:gd name="connsiteY326" fmla="*/ 810578 h 1238250"/>
                  <a:gd name="connsiteX327" fmla="*/ 344805 w 657225"/>
                  <a:gd name="connsiteY327" fmla="*/ 783908 h 1238250"/>
                  <a:gd name="connsiteX328" fmla="*/ 392430 w 657225"/>
                  <a:gd name="connsiteY328" fmla="*/ 788670 h 1238250"/>
                  <a:gd name="connsiteX329" fmla="*/ 408623 w 657225"/>
                  <a:gd name="connsiteY329" fmla="*/ 811530 h 1238250"/>
                  <a:gd name="connsiteX330" fmla="*/ 426720 w 657225"/>
                  <a:gd name="connsiteY330" fmla="*/ 788670 h 1238250"/>
                  <a:gd name="connsiteX331" fmla="*/ 410528 w 657225"/>
                  <a:gd name="connsiteY331" fmla="*/ 759143 h 1238250"/>
                  <a:gd name="connsiteX332" fmla="*/ 392430 w 657225"/>
                  <a:gd name="connsiteY332" fmla="*/ 788670 h 1238250"/>
                  <a:gd name="connsiteX333" fmla="*/ 475298 w 657225"/>
                  <a:gd name="connsiteY333" fmla="*/ 785812 h 1238250"/>
                  <a:gd name="connsiteX334" fmla="*/ 491490 w 657225"/>
                  <a:gd name="connsiteY334" fmla="*/ 811530 h 1238250"/>
                  <a:gd name="connsiteX335" fmla="*/ 510540 w 657225"/>
                  <a:gd name="connsiteY335" fmla="*/ 787718 h 1238250"/>
                  <a:gd name="connsiteX336" fmla="*/ 492443 w 657225"/>
                  <a:gd name="connsiteY336" fmla="*/ 760095 h 1238250"/>
                  <a:gd name="connsiteX337" fmla="*/ 475298 w 657225"/>
                  <a:gd name="connsiteY337" fmla="*/ 785812 h 1238250"/>
                  <a:gd name="connsiteX338" fmla="*/ 589598 w 657225"/>
                  <a:gd name="connsiteY338" fmla="*/ 786765 h 1238250"/>
                  <a:gd name="connsiteX339" fmla="*/ 571500 w 657225"/>
                  <a:gd name="connsiteY339" fmla="*/ 759143 h 1238250"/>
                  <a:gd name="connsiteX340" fmla="*/ 553403 w 657225"/>
                  <a:gd name="connsiteY340" fmla="*/ 782003 h 1238250"/>
                  <a:gd name="connsiteX341" fmla="*/ 569595 w 657225"/>
                  <a:gd name="connsiteY341" fmla="*/ 811530 h 1238250"/>
                  <a:gd name="connsiteX342" fmla="*/ 589598 w 657225"/>
                  <a:gd name="connsiteY342" fmla="*/ 786765 h 1238250"/>
                  <a:gd name="connsiteX343" fmla="*/ 99060 w 657225"/>
                  <a:gd name="connsiteY343" fmla="*/ 631508 h 1238250"/>
                  <a:gd name="connsiteX344" fmla="*/ 80963 w 657225"/>
                  <a:gd name="connsiteY344" fmla="*/ 603885 h 1238250"/>
                  <a:gd name="connsiteX345" fmla="*/ 63818 w 657225"/>
                  <a:gd name="connsiteY345" fmla="*/ 629603 h 1238250"/>
                  <a:gd name="connsiteX346" fmla="*/ 80963 w 657225"/>
                  <a:gd name="connsiteY346" fmla="*/ 655320 h 1238250"/>
                  <a:gd name="connsiteX347" fmla="*/ 99060 w 657225"/>
                  <a:gd name="connsiteY347" fmla="*/ 631508 h 1238250"/>
                  <a:gd name="connsiteX348" fmla="*/ 264795 w 657225"/>
                  <a:gd name="connsiteY348" fmla="*/ 629603 h 1238250"/>
                  <a:gd name="connsiteX349" fmla="*/ 247650 w 657225"/>
                  <a:gd name="connsiteY349" fmla="*/ 603885 h 1238250"/>
                  <a:gd name="connsiteX350" fmla="*/ 229553 w 657225"/>
                  <a:gd name="connsiteY350" fmla="*/ 628650 h 1238250"/>
                  <a:gd name="connsiteX351" fmla="*/ 247650 w 657225"/>
                  <a:gd name="connsiteY351" fmla="*/ 656273 h 1238250"/>
                  <a:gd name="connsiteX352" fmla="*/ 264795 w 657225"/>
                  <a:gd name="connsiteY352" fmla="*/ 629603 h 1238250"/>
                  <a:gd name="connsiteX353" fmla="*/ 344805 w 657225"/>
                  <a:gd name="connsiteY353" fmla="*/ 631508 h 1238250"/>
                  <a:gd name="connsiteX354" fmla="*/ 326708 w 657225"/>
                  <a:gd name="connsiteY354" fmla="*/ 603885 h 1238250"/>
                  <a:gd name="connsiteX355" fmla="*/ 308610 w 657225"/>
                  <a:gd name="connsiteY355" fmla="*/ 626745 h 1238250"/>
                  <a:gd name="connsiteX356" fmla="*/ 324803 w 657225"/>
                  <a:gd name="connsiteY356" fmla="*/ 656273 h 1238250"/>
                  <a:gd name="connsiteX357" fmla="*/ 344805 w 657225"/>
                  <a:gd name="connsiteY357" fmla="*/ 631508 h 1238250"/>
                  <a:gd name="connsiteX358" fmla="*/ 426720 w 657225"/>
                  <a:gd name="connsiteY358" fmla="*/ 628650 h 1238250"/>
                  <a:gd name="connsiteX359" fmla="*/ 410528 w 657225"/>
                  <a:gd name="connsiteY359" fmla="*/ 603885 h 1238250"/>
                  <a:gd name="connsiteX360" fmla="*/ 391478 w 657225"/>
                  <a:gd name="connsiteY360" fmla="*/ 627698 h 1238250"/>
                  <a:gd name="connsiteX361" fmla="*/ 408623 w 657225"/>
                  <a:gd name="connsiteY361" fmla="*/ 655320 h 1238250"/>
                  <a:gd name="connsiteX362" fmla="*/ 426720 w 657225"/>
                  <a:gd name="connsiteY362" fmla="*/ 628650 h 1238250"/>
                  <a:gd name="connsiteX363" fmla="*/ 510540 w 657225"/>
                  <a:gd name="connsiteY363" fmla="*/ 629603 h 1238250"/>
                  <a:gd name="connsiteX364" fmla="*/ 493395 w 657225"/>
                  <a:gd name="connsiteY364" fmla="*/ 603885 h 1238250"/>
                  <a:gd name="connsiteX365" fmla="*/ 474345 w 657225"/>
                  <a:gd name="connsiteY365" fmla="*/ 628650 h 1238250"/>
                  <a:gd name="connsiteX366" fmla="*/ 492443 w 657225"/>
                  <a:gd name="connsiteY366" fmla="*/ 656273 h 1238250"/>
                  <a:gd name="connsiteX367" fmla="*/ 510540 w 657225"/>
                  <a:gd name="connsiteY367" fmla="*/ 629603 h 1238250"/>
                  <a:gd name="connsiteX368" fmla="*/ 589598 w 657225"/>
                  <a:gd name="connsiteY368" fmla="*/ 628650 h 1238250"/>
                  <a:gd name="connsiteX369" fmla="*/ 571500 w 657225"/>
                  <a:gd name="connsiteY369" fmla="*/ 603885 h 1238250"/>
                  <a:gd name="connsiteX370" fmla="*/ 553403 w 657225"/>
                  <a:gd name="connsiteY370" fmla="*/ 628650 h 1238250"/>
                  <a:gd name="connsiteX371" fmla="*/ 571500 w 657225"/>
                  <a:gd name="connsiteY371" fmla="*/ 656273 h 1238250"/>
                  <a:gd name="connsiteX372" fmla="*/ 589598 w 657225"/>
                  <a:gd name="connsiteY372" fmla="*/ 628650 h 1238250"/>
                  <a:gd name="connsiteX373" fmla="*/ 99060 w 657225"/>
                  <a:gd name="connsiteY373" fmla="*/ 941070 h 1238250"/>
                  <a:gd name="connsiteX374" fmla="*/ 81915 w 657225"/>
                  <a:gd name="connsiteY374" fmla="*/ 914400 h 1238250"/>
                  <a:gd name="connsiteX375" fmla="*/ 63818 w 657225"/>
                  <a:gd name="connsiteY375" fmla="*/ 939165 h 1238250"/>
                  <a:gd name="connsiteX376" fmla="*/ 82868 w 657225"/>
                  <a:gd name="connsiteY376" fmla="*/ 966787 h 1238250"/>
                  <a:gd name="connsiteX377" fmla="*/ 99060 w 657225"/>
                  <a:gd name="connsiteY377" fmla="*/ 941070 h 1238250"/>
                  <a:gd name="connsiteX378" fmla="*/ 308610 w 657225"/>
                  <a:gd name="connsiteY378" fmla="*/ 939165 h 1238250"/>
                  <a:gd name="connsiteX379" fmla="*/ 325755 w 657225"/>
                  <a:gd name="connsiteY379" fmla="*/ 966787 h 1238250"/>
                  <a:gd name="connsiteX380" fmla="*/ 343853 w 657225"/>
                  <a:gd name="connsiteY380" fmla="*/ 942023 h 1238250"/>
                  <a:gd name="connsiteX381" fmla="*/ 324803 w 657225"/>
                  <a:gd name="connsiteY381" fmla="*/ 915353 h 1238250"/>
                  <a:gd name="connsiteX382" fmla="*/ 308610 w 657225"/>
                  <a:gd name="connsiteY382" fmla="*/ 939165 h 1238250"/>
                  <a:gd name="connsiteX383" fmla="*/ 391478 w 657225"/>
                  <a:gd name="connsiteY383" fmla="*/ 937260 h 1238250"/>
                  <a:gd name="connsiteX384" fmla="*/ 409575 w 657225"/>
                  <a:gd name="connsiteY384" fmla="*/ 966787 h 1238250"/>
                  <a:gd name="connsiteX385" fmla="*/ 426720 w 657225"/>
                  <a:gd name="connsiteY385" fmla="*/ 942975 h 1238250"/>
                  <a:gd name="connsiteX386" fmla="*/ 409575 w 657225"/>
                  <a:gd name="connsiteY386" fmla="*/ 914400 h 1238250"/>
                  <a:gd name="connsiteX387" fmla="*/ 391478 w 657225"/>
                  <a:gd name="connsiteY387" fmla="*/ 937260 h 1238250"/>
                  <a:gd name="connsiteX388" fmla="*/ 511492 w 657225"/>
                  <a:gd name="connsiteY388" fmla="*/ 947737 h 1238250"/>
                  <a:gd name="connsiteX389" fmla="*/ 492443 w 657225"/>
                  <a:gd name="connsiteY389" fmla="*/ 915353 h 1238250"/>
                  <a:gd name="connsiteX390" fmla="*/ 475298 w 657225"/>
                  <a:gd name="connsiteY390" fmla="*/ 941070 h 1238250"/>
                  <a:gd name="connsiteX391" fmla="*/ 492443 w 657225"/>
                  <a:gd name="connsiteY391" fmla="*/ 967740 h 1238250"/>
                  <a:gd name="connsiteX392" fmla="*/ 511492 w 657225"/>
                  <a:gd name="connsiteY392" fmla="*/ 947737 h 1238250"/>
                  <a:gd name="connsiteX393" fmla="*/ 589598 w 657225"/>
                  <a:gd name="connsiteY393" fmla="*/ 940117 h 1238250"/>
                  <a:gd name="connsiteX394" fmla="*/ 572453 w 657225"/>
                  <a:gd name="connsiteY394" fmla="*/ 915353 h 1238250"/>
                  <a:gd name="connsiteX395" fmla="*/ 553403 w 657225"/>
                  <a:gd name="connsiteY395" fmla="*/ 940117 h 1238250"/>
                  <a:gd name="connsiteX396" fmla="*/ 571500 w 657225"/>
                  <a:gd name="connsiteY396" fmla="*/ 967740 h 1238250"/>
                  <a:gd name="connsiteX397" fmla="*/ 589598 w 657225"/>
                  <a:gd name="connsiteY397" fmla="*/ 940117 h 1238250"/>
                  <a:gd name="connsiteX398" fmla="*/ 99060 w 657225"/>
                  <a:gd name="connsiteY398" fmla="*/ 705803 h 1238250"/>
                  <a:gd name="connsiteX399" fmla="*/ 80010 w 657225"/>
                  <a:gd name="connsiteY399" fmla="*/ 680085 h 1238250"/>
                  <a:gd name="connsiteX400" fmla="*/ 62865 w 657225"/>
                  <a:gd name="connsiteY400" fmla="*/ 708660 h 1238250"/>
                  <a:gd name="connsiteX401" fmla="*/ 80010 w 657225"/>
                  <a:gd name="connsiteY401" fmla="*/ 734378 h 1238250"/>
                  <a:gd name="connsiteX402" fmla="*/ 99060 w 657225"/>
                  <a:gd name="connsiteY402" fmla="*/ 705803 h 1238250"/>
                  <a:gd name="connsiteX403" fmla="*/ 264795 w 657225"/>
                  <a:gd name="connsiteY403" fmla="*/ 706755 h 1238250"/>
                  <a:gd name="connsiteX404" fmla="*/ 248603 w 657225"/>
                  <a:gd name="connsiteY404" fmla="*/ 681037 h 1238250"/>
                  <a:gd name="connsiteX405" fmla="*/ 229553 w 657225"/>
                  <a:gd name="connsiteY405" fmla="*/ 707708 h 1238250"/>
                  <a:gd name="connsiteX406" fmla="*/ 245745 w 657225"/>
                  <a:gd name="connsiteY406" fmla="*/ 734378 h 1238250"/>
                  <a:gd name="connsiteX407" fmla="*/ 264795 w 657225"/>
                  <a:gd name="connsiteY407" fmla="*/ 706755 h 1238250"/>
                  <a:gd name="connsiteX408" fmla="*/ 229553 w 657225"/>
                  <a:gd name="connsiteY408" fmla="*/ 943928 h 1238250"/>
                  <a:gd name="connsiteX409" fmla="*/ 246698 w 657225"/>
                  <a:gd name="connsiteY409" fmla="*/ 966787 h 1238250"/>
                  <a:gd name="connsiteX410" fmla="*/ 264795 w 657225"/>
                  <a:gd name="connsiteY410" fmla="*/ 941070 h 1238250"/>
                  <a:gd name="connsiteX411" fmla="*/ 247650 w 657225"/>
                  <a:gd name="connsiteY411" fmla="*/ 915353 h 1238250"/>
                  <a:gd name="connsiteX412" fmla="*/ 229553 w 657225"/>
                  <a:gd name="connsiteY412" fmla="*/ 943928 h 1238250"/>
                  <a:gd name="connsiteX413" fmla="*/ 264795 w 657225"/>
                  <a:gd name="connsiteY413" fmla="*/ 480060 h 1238250"/>
                  <a:gd name="connsiteX414" fmla="*/ 247650 w 657225"/>
                  <a:gd name="connsiteY414" fmla="*/ 450533 h 1238250"/>
                  <a:gd name="connsiteX415" fmla="*/ 229553 w 657225"/>
                  <a:gd name="connsiteY415" fmla="*/ 476250 h 1238250"/>
                  <a:gd name="connsiteX416" fmla="*/ 246698 w 657225"/>
                  <a:gd name="connsiteY416" fmla="*/ 501968 h 1238250"/>
                  <a:gd name="connsiteX417" fmla="*/ 264795 w 657225"/>
                  <a:gd name="connsiteY417" fmla="*/ 480060 h 1238250"/>
                  <a:gd name="connsiteX418" fmla="*/ 264795 w 657225"/>
                  <a:gd name="connsiteY418" fmla="*/ 321945 h 1238250"/>
                  <a:gd name="connsiteX419" fmla="*/ 246698 w 657225"/>
                  <a:gd name="connsiteY419" fmla="*/ 295275 h 1238250"/>
                  <a:gd name="connsiteX420" fmla="*/ 228600 w 657225"/>
                  <a:gd name="connsiteY420" fmla="*/ 320993 h 1238250"/>
                  <a:gd name="connsiteX421" fmla="*/ 245745 w 657225"/>
                  <a:gd name="connsiteY421" fmla="*/ 346710 h 1238250"/>
                  <a:gd name="connsiteX422" fmla="*/ 264795 w 657225"/>
                  <a:gd name="connsiteY422" fmla="*/ 321945 h 1238250"/>
                  <a:gd name="connsiteX423" fmla="*/ 426720 w 657225"/>
                  <a:gd name="connsiteY423" fmla="*/ 321945 h 1238250"/>
                  <a:gd name="connsiteX424" fmla="*/ 410528 w 657225"/>
                  <a:gd name="connsiteY424" fmla="*/ 295275 h 1238250"/>
                  <a:gd name="connsiteX425" fmla="*/ 391478 w 657225"/>
                  <a:gd name="connsiteY425" fmla="*/ 319087 h 1238250"/>
                  <a:gd name="connsiteX426" fmla="*/ 407670 w 657225"/>
                  <a:gd name="connsiteY426" fmla="*/ 346710 h 1238250"/>
                  <a:gd name="connsiteX427" fmla="*/ 426720 w 657225"/>
                  <a:gd name="connsiteY427" fmla="*/ 321945 h 1238250"/>
                  <a:gd name="connsiteX428" fmla="*/ 179070 w 657225"/>
                  <a:gd name="connsiteY428" fmla="*/ 164783 h 1238250"/>
                  <a:gd name="connsiteX429" fmla="*/ 162878 w 657225"/>
                  <a:gd name="connsiteY429" fmla="*/ 139065 h 1238250"/>
                  <a:gd name="connsiteX430" fmla="*/ 143828 w 657225"/>
                  <a:gd name="connsiteY430" fmla="*/ 163830 h 1238250"/>
                  <a:gd name="connsiteX431" fmla="*/ 160973 w 657225"/>
                  <a:gd name="connsiteY431" fmla="*/ 190500 h 1238250"/>
                  <a:gd name="connsiteX432" fmla="*/ 179070 w 657225"/>
                  <a:gd name="connsiteY432" fmla="*/ 164783 h 1238250"/>
                  <a:gd name="connsiteX433" fmla="*/ 426720 w 657225"/>
                  <a:gd name="connsiteY433" fmla="*/ 478155 h 1238250"/>
                  <a:gd name="connsiteX434" fmla="*/ 408623 w 657225"/>
                  <a:gd name="connsiteY434" fmla="*/ 450533 h 1238250"/>
                  <a:gd name="connsiteX435" fmla="*/ 390525 w 657225"/>
                  <a:gd name="connsiteY435" fmla="*/ 476250 h 1238250"/>
                  <a:gd name="connsiteX436" fmla="*/ 411480 w 657225"/>
                  <a:gd name="connsiteY436" fmla="*/ 501968 h 1238250"/>
                  <a:gd name="connsiteX437" fmla="*/ 426720 w 657225"/>
                  <a:gd name="connsiteY437" fmla="*/ 478155 h 1238250"/>
                  <a:gd name="connsiteX438" fmla="*/ 179070 w 657225"/>
                  <a:gd name="connsiteY438" fmla="*/ 84772 h 1238250"/>
                  <a:gd name="connsiteX439" fmla="*/ 160973 w 657225"/>
                  <a:gd name="connsiteY439" fmla="*/ 54293 h 1238250"/>
                  <a:gd name="connsiteX440" fmla="*/ 145733 w 657225"/>
                  <a:gd name="connsiteY440" fmla="*/ 80963 h 1238250"/>
                  <a:gd name="connsiteX441" fmla="*/ 163830 w 657225"/>
                  <a:gd name="connsiteY441" fmla="*/ 114300 h 1238250"/>
                  <a:gd name="connsiteX442" fmla="*/ 179070 w 657225"/>
                  <a:gd name="connsiteY442" fmla="*/ 84772 h 1238250"/>
                  <a:gd name="connsiteX443" fmla="*/ 179070 w 657225"/>
                  <a:gd name="connsiteY443" fmla="*/ 398145 h 1238250"/>
                  <a:gd name="connsiteX444" fmla="*/ 162878 w 657225"/>
                  <a:gd name="connsiteY444" fmla="*/ 368618 h 1238250"/>
                  <a:gd name="connsiteX445" fmla="*/ 144780 w 657225"/>
                  <a:gd name="connsiteY445" fmla="*/ 393383 h 1238250"/>
                  <a:gd name="connsiteX446" fmla="*/ 160973 w 657225"/>
                  <a:gd name="connsiteY446" fmla="*/ 424815 h 1238250"/>
                  <a:gd name="connsiteX447" fmla="*/ 179070 w 657225"/>
                  <a:gd name="connsiteY447" fmla="*/ 398145 h 1238250"/>
                  <a:gd name="connsiteX448" fmla="*/ 179070 w 657225"/>
                  <a:gd name="connsiteY448" fmla="*/ 1018223 h 1238250"/>
                  <a:gd name="connsiteX449" fmla="*/ 162878 w 657225"/>
                  <a:gd name="connsiteY449" fmla="*/ 989648 h 1238250"/>
                  <a:gd name="connsiteX450" fmla="*/ 144780 w 657225"/>
                  <a:gd name="connsiteY450" fmla="*/ 1017270 h 1238250"/>
                  <a:gd name="connsiteX451" fmla="*/ 160020 w 657225"/>
                  <a:gd name="connsiteY451" fmla="*/ 1046798 h 1238250"/>
                  <a:gd name="connsiteX452" fmla="*/ 179070 w 657225"/>
                  <a:gd name="connsiteY452" fmla="*/ 1018223 h 1238250"/>
                  <a:gd name="connsiteX453" fmla="*/ 264795 w 657225"/>
                  <a:gd name="connsiteY453" fmla="*/ 1100138 h 1238250"/>
                  <a:gd name="connsiteX454" fmla="*/ 246698 w 657225"/>
                  <a:gd name="connsiteY454" fmla="*/ 1071563 h 1238250"/>
                  <a:gd name="connsiteX455" fmla="*/ 229553 w 657225"/>
                  <a:gd name="connsiteY455" fmla="*/ 1094423 h 1238250"/>
                  <a:gd name="connsiteX456" fmla="*/ 244793 w 657225"/>
                  <a:gd name="connsiteY456" fmla="*/ 1121092 h 1238250"/>
                  <a:gd name="connsiteX457" fmla="*/ 264795 w 657225"/>
                  <a:gd name="connsiteY457" fmla="*/ 1100138 h 1238250"/>
                  <a:gd name="connsiteX458" fmla="*/ 308610 w 657225"/>
                  <a:gd name="connsiteY458" fmla="*/ 1091565 h 1238250"/>
                  <a:gd name="connsiteX459" fmla="*/ 325755 w 657225"/>
                  <a:gd name="connsiteY459" fmla="*/ 1121092 h 1238250"/>
                  <a:gd name="connsiteX460" fmla="*/ 344805 w 657225"/>
                  <a:gd name="connsiteY460" fmla="*/ 1096328 h 1238250"/>
                  <a:gd name="connsiteX461" fmla="*/ 327660 w 657225"/>
                  <a:gd name="connsiteY461" fmla="*/ 1070610 h 1238250"/>
                  <a:gd name="connsiteX462" fmla="*/ 308610 w 657225"/>
                  <a:gd name="connsiteY462" fmla="*/ 1091565 h 1238250"/>
                  <a:gd name="connsiteX463" fmla="*/ 589598 w 657225"/>
                  <a:gd name="connsiteY463" fmla="*/ 477203 h 1238250"/>
                  <a:gd name="connsiteX464" fmla="*/ 573405 w 657225"/>
                  <a:gd name="connsiteY464" fmla="*/ 451485 h 1238250"/>
                  <a:gd name="connsiteX465" fmla="*/ 554355 w 657225"/>
                  <a:gd name="connsiteY465" fmla="*/ 475297 h 1238250"/>
                  <a:gd name="connsiteX466" fmla="*/ 571500 w 657225"/>
                  <a:gd name="connsiteY466" fmla="*/ 501968 h 1238250"/>
                  <a:gd name="connsiteX467" fmla="*/ 589598 w 657225"/>
                  <a:gd name="connsiteY467" fmla="*/ 477203 h 1238250"/>
                  <a:gd name="connsiteX468" fmla="*/ 511492 w 657225"/>
                  <a:gd name="connsiteY468" fmla="*/ 468630 h 1238250"/>
                  <a:gd name="connsiteX469" fmla="*/ 494348 w 657225"/>
                  <a:gd name="connsiteY469" fmla="*/ 450533 h 1238250"/>
                  <a:gd name="connsiteX470" fmla="*/ 475298 w 657225"/>
                  <a:gd name="connsiteY470" fmla="*/ 475297 h 1238250"/>
                  <a:gd name="connsiteX471" fmla="*/ 494348 w 657225"/>
                  <a:gd name="connsiteY471" fmla="*/ 500062 h 1238250"/>
                  <a:gd name="connsiteX472" fmla="*/ 511492 w 657225"/>
                  <a:gd name="connsiteY472" fmla="*/ 468630 h 1238250"/>
                  <a:gd name="connsiteX473" fmla="*/ 344805 w 657225"/>
                  <a:gd name="connsiteY473" fmla="*/ 476250 h 1238250"/>
                  <a:gd name="connsiteX474" fmla="*/ 326708 w 657225"/>
                  <a:gd name="connsiteY474" fmla="*/ 451485 h 1238250"/>
                  <a:gd name="connsiteX475" fmla="*/ 308610 w 657225"/>
                  <a:gd name="connsiteY475" fmla="*/ 476250 h 1238250"/>
                  <a:gd name="connsiteX476" fmla="*/ 326708 w 657225"/>
                  <a:gd name="connsiteY476" fmla="*/ 501015 h 1238250"/>
                  <a:gd name="connsiteX477" fmla="*/ 344805 w 657225"/>
                  <a:gd name="connsiteY477" fmla="*/ 476250 h 1238250"/>
                  <a:gd name="connsiteX478" fmla="*/ 63818 w 657225"/>
                  <a:gd name="connsiteY478" fmla="*/ 474345 h 1238250"/>
                  <a:gd name="connsiteX479" fmla="*/ 80010 w 657225"/>
                  <a:gd name="connsiteY479" fmla="*/ 501015 h 1238250"/>
                  <a:gd name="connsiteX480" fmla="*/ 100013 w 657225"/>
                  <a:gd name="connsiteY480" fmla="*/ 477203 h 1238250"/>
                  <a:gd name="connsiteX481" fmla="*/ 83820 w 657225"/>
                  <a:gd name="connsiteY481" fmla="*/ 450533 h 1238250"/>
                  <a:gd name="connsiteX482" fmla="*/ 63818 w 657225"/>
                  <a:gd name="connsiteY482" fmla="*/ 474345 h 1238250"/>
                  <a:gd name="connsiteX483" fmla="*/ 99060 w 657225"/>
                  <a:gd name="connsiteY483" fmla="*/ 1097280 h 1238250"/>
                  <a:gd name="connsiteX484" fmla="*/ 82868 w 657225"/>
                  <a:gd name="connsiteY484" fmla="*/ 1071563 h 1238250"/>
                  <a:gd name="connsiteX485" fmla="*/ 63818 w 657225"/>
                  <a:gd name="connsiteY485" fmla="*/ 1095375 h 1238250"/>
                  <a:gd name="connsiteX486" fmla="*/ 80963 w 657225"/>
                  <a:gd name="connsiteY486" fmla="*/ 1122045 h 1238250"/>
                  <a:gd name="connsiteX487" fmla="*/ 99060 w 657225"/>
                  <a:gd name="connsiteY487" fmla="*/ 1097280 h 1238250"/>
                  <a:gd name="connsiteX488" fmla="*/ 179070 w 657225"/>
                  <a:gd name="connsiteY488" fmla="*/ 242887 h 1238250"/>
                  <a:gd name="connsiteX489" fmla="*/ 161925 w 657225"/>
                  <a:gd name="connsiteY489" fmla="*/ 216218 h 1238250"/>
                  <a:gd name="connsiteX490" fmla="*/ 145733 w 657225"/>
                  <a:gd name="connsiteY490" fmla="*/ 242887 h 1238250"/>
                  <a:gd name="connsiteX491" fmla="*/ 161925 w 657225"/>
                  <a:gd name="connsiteY491" fmla="*/ 270510 h 1238250"/>
                  <a:gd name="connsiteX492" fmla="*/ 179070 w 657225"/>
                  <a:gd name="connsiteY492" fmla="*/ 242887 h 1238250"/>
                  <a:gd name="connsiteX493" fmla="*/ 179070 w 657225"/>
                  <a:gd name="connsiteY493" fmla="*/ 707708 h 1238250"/>
                  <a:gd name="connsiteX494" fmla="*/ 161925 w 657225"/>
                  <a:gd name="connsiteY494" fmla="*/ 681037 h 1238250"/>
                  <a:gd name="connsiteX495" fmla="*/ 144780 w 657225"/>
                  <a:gd name="connsiteY495" fmla="*/ 706755 h 1238250"/>
                  <a:gd name="connsiteX496" fmla="*/ 162878 w 657225"/>
                  <a:gd name="connsiteY496" fmla="*/ 734378 h 1238250"/>
                  <a:gd name="connsiteX497" fmla="*/ 179070 w 657225"/>
                  <a:gd name="connsiteY497" fmla="*/ 707708 h 1238250"/>
                  <a:gd name="connsiteX498" fmla="*/ 179070 w 657225"/>
                  <a:gd name="connsiteY498" fmla="*/ 479108 h 1238250"/>
                  <a:gd name="connsiteX499" fmla="*/ 161925 w 657225"/>
                  <a:gd name="connsiteY499" fmla="*/ 450533 h 1238250"/>
                  <a:gd name="connsiteX500" fmla="*/ 144780 w 657225"/>
                  <a:gd name="connsiteY500" fmla="*/ 476250 h 1238250"/>
                  <a:gd name="connsiteX501" fmla="*/ 161925 w 657225"/>
                  <a:gd name="connsiteY501" fmla="*/ 500062 h 1238250"/>
                  <a:gd name="connsiteX502" fmla="*/ 179070 w 657225"/>
                  <a:gd name="connsiteY502" fmla="*/ 479108 h 1238250"/>
                  <a:gd name="connsiteX503" fmla="*/ 144780 w 657225"/>
                  <a:gd name="connsiteY503" fmla="*/ 1097280 h 1238250"/>
                  <a:gd name="connsiteX504" fmla="*/ 160973 w 657225"/>
                  <a:gd name="connsiteY504" fmla="*/ 1121092 h 1238250"/>
                  <a:gd name="connsiteX505" fmla="*/ 178118 w 657225"/>
                  <a:gd name="connsiteY505" fmla="*/ 1095375 h 1238250"/>
                  <a:gd name="connsiteX506" fmla="*/ 161925 w 657225"/>
                  <a:gd name="connsiteY506" fmla="*/ 1071563 h 1238250"/>
                  <a:gd name="connsiteX507" fmla="*/ 144780 w 657225"/>
                  <a:gd name="connsiteY507" fmla="*/ 1097280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</a:cxnLst>
                <a:rect l="l" t="t" r="r" b="b"/>
                <a:pathLst>
                  <a:path w="657225" h="1238250">
                    <a:moveTo>
                      <a:pt x="512445" y="1097280"/>
                    </a:moveTo>
                    <a:cubicBezTo>
                      <a:pt x="507683" y="1087755"/>
                      <a:pt x="517208" y="1069658"/>
                      <a:pt x="493395" y="1071563"/>
                    </a:cubicBezTo>
                    <a:cubicBezTo>
                      <a:pt x="479108" y="1073467"/>
                      <a:pt x="473393" y="1076325"/>
                      <a:pt x="474345" y="1090613"/>
                    </a:cubicBezTo>
                    <a:cubicBezTo>
                      <a:pt x="475298" y="1105853"/>
                      <a:pt x="446723" y="1123950"/>
                      <a:pt x="432435" y="1119188"/>
                    </a:cubicBezTo>
                    <a:cubicBezTo>
                      <a:pt x="422910" y="1116330"/>
                      <a:pt x="427673" y="1107758"/>
                      <a:pt x="426720" y="1102042"/>
                    </a:cubicBezTo>
                    <a:cubicBezTo>
                      <a:pt x="423863" y="1089660"/>
                      <a:pt x="435293" y="1070610"/>
                      <a:pt x="408623" y="1071563"/>
                    </a:cubicBezTo>
                    <a:cubicBezTo>
                      <a:pt x="391478" y="1071563"/>
                      <a:pt x="391478" y="1080135"/>
                      <a:pt x="391478" y="1092517"/>
                    </a:cubicBezTo>
                    <a:cubicBezTo>
                      <a:pt x="390525" y="1111567"/>
                      <a:pt x="391478" y="1126808"/>
                      <a:pt x="417195" y="1119188"/>
                    </a:cubicBezTo>
                    <a:cubicBezTo>
                      <a:pt x="415290" y="1127760"/>
                      <a:pt x="408623" y="1127760"/>
                      <a:pt x="402908" y="1129665"/>
                    </a:cubicBezTo>
                    <a:cubicBezTo>
                      <a:pt x="365760" y="1143000"/>
                      <a:pt x="323850" y="1142048"/>
                      <a:pt x="287655" y="1160145"/>
                    </a:cubicBezTo>
                    <a:cubicBezTo>
                      <a:pt x="279083" y="1163955"/>
                      <a:pt x="264795" y="1174433"/>
                      <a:pt x="261938" y="1150620"/>
                    </a:cubicBezTo>
                    <a:cubicBezTo>
                      <a:pt x="260985" y="1140142"/>
                      <a:pt x="246698" y="1146810"/>
                      <a:pt x="239078" y="1145858"/>
                    </a:cubicBezTo>
                    <a:cubicBezTo>
                      <a:pt x="228600" y="1144905"/>
                      <a:pt x="230505" y="1153478"/>
                      <a:pt x="229553" y="1160145"/>
                    </a:cubicBezTo>
                    <a:cubicBezTo>
                      <a:pt x="227648" y="1173480"/>
                      <a:pt x="195263" y="1192530"/>
                      <a:pt x="184785" y="1186815"/>
                    </a:cubicBezTo>
                    <a:cubicBezTo>
                      <a:pt x="176213" y="1182053"/>
                      <a:pt x="180023" y="1172528"/>
                      <a:pt x="180023" y="1165860"/>
                    </a:cubicBezTo>
                    <a:cubicBezTo>
                      <a:pt x="180023" y="1152525"/>
                      <a:pt x="178118" y="1144905"/>
                      <a:pt x="161925" y="1145858"/>
                    </a:cubicBezTo>
                    <a:cubicBezTo>
                      <a:pt x="146685" y="1145858"/>
                      <a:pt x="143828" y="1153478"/>
                      <a:pt x="145733" y="1164908"/>
                    </a:cubicBezTo>
                    <a:cubicBezTo>
                      <a:pt x="151448" y="1194435"/>
                      <a:pt x="137160" y="1204913"/>
                      <a:pt x="109538" y="1210628"/>
                    </a:cubicBezTo>
                    <a:cubicBezTo>
                      <a:pt x="74295" y="1217295"/>
                      <a:pt x="39053" y="1229678"/>
                      <a:pt x="4763" y="1239203"/>
                    </a:cubicBezTo>
                    <a:cubicBezTo>
                      <a:pt x="-952" y="1229678"/>
                      <a:pt x="953" y="1221105"/>
                      <a:pt x="953" y="1212533"/>
                    </a:cubicBezTo>
                    <a:cubicBezTo>
                      <a:pt x="953" y="818198"/>
                      <a:pt x="953" y="422910"/>
                      <a:pt x="0" y="28575"/>
                    </a:cubicBezTo>
                    <a:cubicBezTo>
                      <a:pt x="0" y="4763"/>
                      <a:pt x="6668" y="0"/>
                      <a:pt x="29528" y="0"/>
                    </a:cubicBezTo>
                    <a:cubicBezTo>
                      <a:pt x="232410" y="952"/>
                      <a:pt x="434340" y="952"/>
                      <a:pt x="637223" y="0"/>
                    </a:cubicBezTo>
                    <a:cubicBezTo>
                      <a:pt x="659130" y="0"/>
                      <a:pt x="664845" y="5715"/>
                      <a:pt x="664845" y="26670"/>
                    </a:cubicBezTo>
                    <a:cubicBezTo>
                      <a:pt x="663893" y="366712"/>
                      <a:pt x="663893" y="706755"/>
                      <a:pt x="664845" y="1045845"/>
                    </a:cubicBezTo>
                    <a:cubicBezTo>
                      <a:pt x="664845" y="1062990"/>
                      <a:pt x="667703" y="1073467"/>
                      <a:pt x="641033" y="1068705"/>
                    </a:cubicBezTo>
                    <a:cubicBezTo>
                      <a:pt x="616268" y="1063942"/>
                      <a:pt x="587693" y="1069658"/>
                      <a:pt x="562928" y="1074420"/>
                    </a:cubicBezTo>
                    <a:cubicBezTo>
                      <a:pt x="547688" y="1078230"/>
                      <a:pt x="533400" y="1097280"/>
                      <a:pt x="512445" y="1097280"/>
                    </a:cubicBezTo>
                    <a:close/>
                    <a:moveTo>
                      <a:pt x="180023" y="862965"/>
                    </a:moveTo>
                    <a:cubicBezTo>
                      <a:pt x="180023" y="847725"/>
                      <a:pt x="183833" y="833437"/>
                      <a:pt x="160973" y="834390"/>
                    </a:cubicBezTo>
                    <a:cubicBezTo>
                      <a:pt x="134303" y="835342"/>
                      <a:pt x="145733" y="853440"/>
                      <a:pt x="143828" y="865823"/>
                    </a:cubicBezTo>
                    <a:cubicBezTo>
                      <a:pt x="141923" y="878205"/>
                      <a:pt x="140018" y="890587"/>
                      <a:pt x="161925" y="891540"/>
                    </a:cubicBezTo>
                    <a:cubicBezTo>
                      <a:pt x="188595" y="890587"/>
                      <a:pt x="178118" y="873442"/>
                      <a:pt x="180023" y="862965"/>
                    </a:cubicBezTo>
                    <a:close/>
                    <a:moveTo>
                      <a:pt x="180975" y="552450"/>
                    </a:moveTo>
                    <a:cubicBezTo>
                      <a:pt x="179070" y="541020"/>
                      <a:pt x="188595" y="524828"/>
                      <a:pt x="162878" y="524828"/>
                    </a:cubicBezTo>
                    <a:cubicBezTo>
                      <a:pt x="140018" y="524828"/>
                      <a:pt x="142875" y="538162"/>
                      <a:pt x="143828" y="551498"/>
                    </a:cubicBezTo>
                    <a:cubicBezTo>
                      <a:pt x="144780" y="564833"/>
                      <a:pt x="136208" y="581978"/>
                      <a:pt x="162878" y="581025"/>
                    </a:cubicBezTo>
                    <a:cubicBezTo>
                      <a:pt x="186690" y="581025"/>
                      <a:pt x="179070" y="564833"/>
                      <a:pt x="180975" y="552450"/>
                    </a:cubicBezTo>
                    <a:close/>
                    <a:moveTo>
                      <a:pt x="427673" y="85725"/>
                    </a:moveTo>
                    <a:cubicBezTo>
                      <a:pt x="421958" y="76200"/>
                      <a:pt x="438150" y="54293"/>
                      <a:pt x="408623" y="55245"/>
                    </a:cubicBezTo>
                    <a:cubicBezTo>
                      <a:pt x="382905" y="56197"/>
                      <a:pt x="391478" y="73343"/>
                      <a:pt x="392430" y="83820"/>
                    </a:cubicBezTo>
                    <a:cubicBezTo>
                      <a:pt x="393383" y="96202"/>
                      <a:pt x="381000" y="117157"/>
                      <a:pt x="410528" y="116205"/>
                    </a:cubicBezTo>
                    <a:cubicBezTo>
                      <a:pt x="435293" y="116205"/>
                      <a:pt x="423863" y="99060"/>
                      <a:pt x="427673" y="85725"/>
                    </a:cubicBezTo>
                    <a:close/>
                    <a:moveTo>
                      <a:pt x="228600" y="86677"/>
                    </a:moveTo>
                    <a:cubicBezTo>
                      <a:pt x="233363" y="96202"/>
                      <a:pt x="219075" y="116205"/>
                      <a:pt x="246698" y="116205"/>
                    </a:cubicBezTo>
                    <a:cubicBezTo>
                      <a:pt x="272415" y="116205"/>
                      <a:pt x="264795" y="98107"/>
                      <a:pt x="264795" y="85725"/>
                    </a:cubicBezTo>
                    <a:cubicBezTo>
                      <a:pt x="264795" y="73343"/>
                      <a:pt x="274320" y="55245"/>
                      <a:pt x="247650" y="55245"/>
                    </a:cubicBezTo>
                    <a:cubicBezTo>
                      <a:pt x="220028" y="54293"/>
                      <a:pt x="232410" y="73343"/>
                      <a:pt x="228600" y="86677"/>
                    </a:cubicBezTo>
                    <a:close/>
                    <a:moveTo>
                      <a:pt x="180023" y="788670"/>
                    </a:moveTo>
                    <a:cubicBezTo>
                      <a:pt x="180023" y="772478"/>
                      <a:pt x="184785" y="759143"/>
                      <a:pt x="162878" y="759143"/>
                    </a:cubicBezTo>
                    <a:cubicBezTo>
                      <a:pt x="141923" y="759143"/>
                      <a:pt x="142875" y="769620"/>
                      <a:pt x="143828" y="783908"/>
                    </a:cubicBezTo>
                    <a:cubicBezTo>
                      <a:pt x="144780" y="797243"/>
                      <a:pt x="139065" y="811530"/>
                      <a:pt x="162878" y="811530"/>
                    </a:cubicBezTo>
                    <a:cubicBezTo>
                      <a:pt x="184785" y="810578"/>
                      <a:pt x="180023" y="797243"/>
                      <a:pt x="180023" y="788670"/>
                    </a:cubicBezTo>
                    <a:close/>
                    <a:moveTo>
                      <a:pt x="143828" y="626745"/>
                    </a:moveTo>
                    <a:cubicBezTo>
                      <a:pt x="143828" y="641985"/>
                      <a:pt x="139065" y="656273"/>
                      <a:pt x="162878" y="655320"/>
                    </a:cubicBezTo>
                    <a:cubicBezTo>
                      <a:pt x="184785" y="654368"/>
                      <a:pt x="180023" y="641033"/>
                      <a:pt x="180023" y="629603"/>
                    </a:cubicBezTo>
                    <a:cubicBezTo>
                      <a:pt x="180023" y="617220"/>
                      <a:pt x="184785" y="603885"/>
                      <a:pt x="161925" y="603885"/>
                    </a:cubicBezTo>
                    <a:cubicBezTo>
                      <a:pt x="141923" y="603885"/>
                      <a:pt x="142875" y="615315"/>
                      <a:pt x="143828" y="626745"/>
                    </a:cubicBezTo>
                    <a:close/>
                    <a:moveTo>
                      <a:pt x="180023" y="319087"/>
                    </a:moveTo>
                    <a:cubicBezTo>
                      <a:pt x="180975" y="305753"/>
                      <a:pt x="182880" y="294322"/>
                      <a:pt x="161925" y="294322"/>
                    </a:cubicBezTo>
                    <a:cubicBezTo>
                      <a:pt x="140018" y="294322"/>
                      <a:pt x="143828" y="306705"/>
                      <a:pt x="143828" y="320040"/>
                    </a:cubicBezTo>
                    <a:cubicBezTo>
                      <a:pt x="143828" y="331470"/>
                      <a:pt x="139065" y="345758"/>
                      <a:pt x="160973" y="346710"/>
                    </a:cubicBezTo>
                    <a:cubicBezTo>
                      <a:pt x="183833" y="346710"/>
                      <a:pt x="180975" y="333375"/>
                      <a:pt x="180023" y="319087"/>
                    </a:cubicBezTo>
                    <a:close/>
                    <a:moveTo>
                      <a:pt x="143828" y="936308"/>
                    </a:moveTo>
                    <a:cubicBezTo>
                      <a:pt x="144780" y="952500"/>
                      <a:pt x="139065" y="967740"/>
                      <a:pt x="162878" y="967740"/>
                    </a:cubicBezTo>
                    <a:cubicBezTo>
                      <a:pt x="184785" y="967740"/>
                      <a:pt x="180975" y="954405"/>
                      <a:pt x="180975" y="942023"/>
                    </a:cubicBezTo>
                    <a:cubicBezTo>
                      <a:pt x="180975" y="930592"/>
                      <a:pt x="185738" y="916305"/>
                      <a:pt x="163830" y="916305"/>
                    </a:cubicBezTo>
                    <a:cubicBezTo>
                      <a:pt x="142875" y="915353"/>
                      <a:pt x="141923" y="924878"/>
                      <a:pt x="143828" y="936308"/>
                    </a:cubicBezTo>
                    <a:close/>
                    <a:moveTo>
                      <a:pt x="62865" y="553403"/>
                    </a:moveTo>
                    <a:cubicBezTo>
                      <a:pt x="64770" y="564833"/>
                      <a:pt x="55245" y="581025"/>
                      <a:pt x="80010" y="581025"/>
                    </a:cubicBezTo>
                    <a:cubicBezTo>
                      <a:pt x="103823" y="581978"/>
                      <a:pt x="99060" y="567690"/>
                      <a:pt x="99060" y="554355"/>
                    </a:cubicBezTo>
                    <a:cubicBezTo>
                      <a:pt x="98108" y="541973"/>
                      <a:pt x="106680" y="524828"/>
                      <a:pt x="80963" y="524828"/>
                    </a:cubicBezTo>
                    <a:cubicBezTo>
                      <a:pt x="56198" y="524828"/>
                      <a:pt x="64770" y="541020"/>
                      <a:pt x="62865" y="553403"/>
                    </a:cubicBezTo>
                    <a:close/>
                    <a:moveTo>
                      <a:pt x="100013" y="82868"/>
                    </a:moveTo>
                    <a:cubicBezTo>
                      <a:pt x="94298" y="75247"/>
                      <a:pt x="111443" y="55245"/>
                      <a:pt x="82868" y="54293"/>
                    </a:cubicBezTo>
                    <a:cubicBezTo>
                      <a:pt x="60008" y="53340"/>
                      <a:pt x="61913" y="67627"/>
                      <a:pt x="63818" y="80963"/>
                    </a:cubicBezTo>
                    <a:cubicBezTo>
                      <a:pt x="65723" y="93345"/>
                      <a:pt x="51435" y="113347"/>
                      <a:pt x="80010" y="115252"/>
                    </a:cubicBezTo>
                    <a:cubicBezTo>
                      <a:pt x="105728" y="116205"/>
                      <a:pt x="98108" y="99060"/>
                      <a:pt x="100013" y="82868"/>
                    </a:cubicBezTo>
                    <a:close/>
                    <a:moveTo>
                      <a:pt x="264795" y="552450"/>
                    </a:moveTo>
                    <a:cubicBezTo>
                      <a:pt x="261938" y="541973"/>
                      <a:pt x="272415" y="524828"/>
                      <a:pt x="247650" y="524828"/>
                    </a:cubicBezTo>
                    <a:cubicBezTo>
                      <a:pt x="223838" y="524828"/>
                      <a:pt x="229553" y="540068"/>
                      <a:pt x="229553" y="552450"/>
                    </a:cubicBezTo>
                    <a:cubicBezTo>
                      <a:pt x="229553" y="563880"/>
                      <a:pt x="221933" y="581025"/>
                      <a:pt x="246698" y="581025"/>
                    </a:cubicBezTo>
                    <a:cubicBezTo>
                      <a:pt x="270510" y="581978"/>
                      <a:pt x="263843" y="565785"/>
                      <a:pt x="264795" y="552450"/>
                    </a:cubicBezTo>
                    <a:close/>
                    <a:moveTo>
                      <a:pt x="308610" y="82868"/>
                    </a:moveTo>
                    <a:cubicBezTo>
                      <a:pt x="311468" y="95250"/>
                      <a:pt x="299085" y="115252"/>
                      <a:pt x="327660" y="114300"/>
                    </a:cubicBezTo>
                    <a:cubicBezTo>
                      <a:pt x="354330" y="113347"/>
                      <a:pt x="343853" y="95250"/>
                      <a:pt x="343853" y="82868"/>
                    </a:cubicBezTo>
                    <a:cubicBezTo>
                      <a:pt x="344805" y="70485"/>
                      <a:pt x="351473" y="53340"/>
                      <a:pt x="325755" y="53340"/>
                    </a:cubicBezTo>
                    <a:cubicBezTo>
                      <a:pt x="300990" y="55245"/>
                      <a:pt x="310515" y="71438"/>
                      <a:pt x="308610" y="82868"/>
                    </a:cubicBezTo>
                    <a:close/>
                    <a:moveTo>
                      <a:pt x="511492" y="84772"/>
                    </a:moveTo>
                    <a:cubicBezTo>
                      <a:pt x="508635" y="72390"/>
                      <a:pt x="519113" y="54293"/>
                      <a:pt x="492443" y="54293"/>
                    </a:cubicBezTo>
                    <a:cubicBezTo>
                      <a:pt x="467678" y="54293"/>
                      <a:pt x="474345" y="70485"/>
                      <a:pt x="475298" y="81915"/>
                    </a:cubicBezTo>
                    <a:cubicBezTo>
                      <a:pt x="476250" y="94297"/>
                      <a:pt x="464820" y="114300"/>
                      <a:pt x="493395" y="114300"/>
                    </a:cubicBezTo>
                    <a:cubicBezTo>
                      <a:pt x="520065" y="115252"/>
                      <a:pt x="507683" y="96202"/>
                      <a:pt x="511492" y="84772"/>
                    </a:cubicBezTo>
                    <a:close/>
                    <a:moveTo>
                      <a:pt x="553403" y="85725"/>
                    </a:moveTo>
                    <a:cubicBezTo>
                      <a:pt x="558165" y="96202"/>
                      <a:pt x="544830" y="115252"/>
                      <a:pt x="571500" y="115252"/>
                    </a:cubicBezTo>
                    <a:cubicBezTo>
                      <a:pt x="600075" y="115252"/>
                      <a:pt x="588645" y="95250"/>
                      <a:pt x="589598" y="82868"/>
                    </a:cubicBezTo>
                    <a:cubicBezTo>
                      <a:pt x="590550" y="70485"/>
                      <a:pt x="596265" y="55245"/>
                      <a:pt x="572453" y="55245"/>
                    </a:cubicBezTo>
                    <a:cubicBezTo>
                      <a:pt x="544830" y="54293"/>
                      <a:pt x="556260" y="72390"/>
                      <a:pt x="553403" y="85725"/>
                    </a:cubicBezTo>
                    <a:close/>
                    <a:moveTo>
                      <a:pt x="426720" y="554355"/>
                    </a:moveTo>
                    <a:cubicBezTo>
                      <a:pt x="424815" y="541973"/>
                      <a:pt x="434340" y="523875"/>
                      <a:pt x="407670" y="524828"/>
                    </a:cubicBezTo>
                    <a:cubicBezTo>
                      <a:pt x="381953" y="525780"/>
                      <a:pt x="392430" y="542925"/>
                      <a:pt x="391478" y="553403"/>
                    </a:cubicBezTo>
                    <a:cubicBezTo>
                      <a:pt x="390525" y="566737"/>
                      <a:pt x="386715" y="581025"/>
                      <a:pt x="409575" y="581025"/>
                    </a:cubicBezTo>
                    <a:cubicBezTo>
                      <a:pt x="433388" y="581025"/>
                      <a:pt x="425768" y="565785"/>
                      <a:pt x="426720" y="554355"/>
                    </a:cubicBezTo>
                    <a:close/>
                    <a:moveTo>
                      <a:pt x="510540" y="552450"/>
                    </a:moveTo>
                    <a:cubicBezTo>
                      <a:pt x="509588" y="541020"/>
                      <a:pt x="518160" y="523875"/>
                      <a:pt x="491490" y="524828"/>
                    </a:cubicBezTo>
                    <a:cubicBezTo>
                      <a:pt x="468630" y="525780"/>
                      <a:pt x="474345" y="540068"/>
                      <a:pt x="475298" y="551498"/>
                    </a:cubicBezTo>
                    <a:cubicBezTo>
                      <a:pt x="476250" y="562928"/>
                      <a:pt x="465773" y="580073"/>
                      <a:pt x="491490" y="581025"/>
                    </a:cubicBezTo>
                    <a:cubicBezTo>
                      <a:pt x="514350" y="581978"/>
                      <a:pt x="511492" y="567690"/>
                      <a:pt x="510540" y="552450"/>
                    </a:cubicBezTo>
                    <a:close/>
                    <a:moveTo>
                      <a:pt x="589598" y="553403"/>
                    </a:moveTo>
                    <a:cubicBezTo>
                      <a:pt x="587693" y="541973"/>
                      <a:pt x="597218" y="525780"/>
                      <a:pt x="572453" y="524828"/>
                    </a:cubicBezTo>
                    <a:cubicBezTo>
                      <a:pt x="546735" y="524828"/>
                      <a:pt x="554355" y="541973"/>
                      <a:pt x="554355" y="554355"/>
                    </a:cubicBezTo>
                    <a:cubicBezTo>
                      <a:pt x="553403" y="567690"/>
                      <a:pt x="549593" y="581978"/>
                      <a:pt x="572453" y="581025"/>
                    </a:cubicBezTo>
                    <a:cubicBezTo>
                      <a:pt x="597218" y="581025"/>
                      <a:pt x="587693" y="564833"/>
                      <a:pt x="589598" y="553403"/>
                    </a:cubicBezTo>
                    <a:close/>
                    <a:moveTo>
                      <a:pt x="62865" y="862965"/>
                    </a:moveTo>
                    <a:cubicBezTo>
                      <a:pt x="65723" y="874395"/>
                      <a:pt x="55245" y="890587"/>
                      <a:pt x="80010" y="891540"/>
                    </a:cubicBezTo>
                    <a:cubicBezTo>
                      <a:pt x="103823" y="891540"/>
                      <a:pt x="99060" y="877253"/>
                      <a:pt x="98108" y="864870"/>
                    </a:cubicBezTo>
                    <a:cubicBezTo>
                      <a:pt x="97155" y="852487"/>
                      <a:pt x="106680" y="834390"/>
                      <a:pt x="80010" y="834390"/>
                    </a:cubicBezTo>
                    <a:cubicBezTo>
                      <a:pt x="56198" y="834390"/>
                      <a:pt x="65723" y="850583"/>
                      <a:pt x="62865" y="862965"/>
                    </a:cubicBezTo>
                    <a:close/>
                    <a:moveTo>
                      <a:pt x="264795" y="862012"/>
                    </a:moveTo>
                    <a:cubicBezTo>
                      <a:pt x="262890" y="849630"/>
                      <a:pt x="271463" y="833437"/>
                      <a:pt x="246698" y="833437"/>
                    </a:cubicBezTo>
                    <a:cubicBezTo>
                      <a:pt x="221933" y="833437"/>
                      <a:pt x="229553" y="849630"/>
                      <a:pt x="229553" y="862012"/>
                    </a:cubicBezTo>
                    <a:cubicBezTo>
                      <a:pt x="229553" y="874395"/>
                      <a:pt x="221933" y="890587"/>
                      <a:pt x="246698" y="890587"/>
                    </a:cubicBezTo>
                    <a:cubicBezTo>
                      <a:pt x="271463" y="890587"/>
                      <a:pt x="262890" y="874395"/>
                      <a:pt x="264795" y="862012"/>
                    </a:cubicBezTo>
                    <a:close/>
                    <a:moveTo>
                      <a:pt x="344805" y="862965"/>
                    </a:moveTo>
                    <a:cubicBezTo>
                      <a:pt x="343853" y="849630"/>
                      <a:pt x="351473" y="832485"/>
                      <a:pt x="325755" y="833437"/>
                    </a:cubicBezTo>
                    <a:cubicBezTo>
                      <a:pt x="302895" y="834390"/>
                      <a:pt x="308610" y="848678"/>
                      <a:pt x="309563" y="860108"/>
                    </a:cubicBezTo>
                    <a:cubicBezTo>
                      <a:pt x="310515" y="872490"/>
                      <a:pt x="300038" y="890587"/>
                      <a:pt x="326708" y="890587"/>
                    </a:cubicBezTo>
                    <a:cubicBezTo>
                      <a:pt x="350520" y="890587"/>
                      <a:pt x="342900" y="875348"/>
                      <a:pt x="344805" y="862965"/>
                    </a:cubicBezTo>
                    <a:close/>
                    <a:moveTo>
                      <a:pt x="390525" y="862012"/>
                    </a:moveTo>
                    <a:cubicBezTo>
                      <a:pt x="392430" y="874395"/>
                      <a:pt x="383858" y="890587"/>
                      <a:pt x="408623" y="890587"/>
                    </a:cubicBezTo>
                    <a:cubicBezTo>
                      <a:pt x="435293" y="890587"/>
                      <a:pt x="425768" y="872490"/>
                      <a:pt x="426720" y="860108"/>
                    </a:cubicBezTo>
                    <a:cubicBezTo>
                      <a:pt x="427673" y="846773"/>
                      <a:pt x="431483" y="832485"/>
                      <a:pt x="407670" y="833437"/>
                    </a:cubicBezTo>
                    <a:cubicBezTo>
                      <a:pt x="382905" y="834390"/>
                      <a:pt x="393383" y="851535"/>
                      <a:pt x="390525" y="862012"/>
                    </a:cubicBezTo>
                    <a:close/>
                    <a:moveTo>
                      <a:pt x="511492" y="862012"/>
                    </a:moveTo>
                    <a:cubicBezTo>
                      <a:pt x="508635" y="850583"/>
                      <a:pt x="518160" y="834390"/>
                      <a:pt x="493395" y="834390"/>
                    </a:cubicBezTo>
                    <a:cubicBezTo>
                      <a:pt x="469583" y="834390"/>
                      <a:pt x="475298" y="849630"/>
                      <a:pt x="475298" y="862012"/>
                    </a:cubicBezTo>
                    <a:cubicBezTo>
                      <a:pt x="475298" y="874395"/>
                      <a:pt x="467678" y="891540"/>
                      <a:pt x="493395" y="891540"/>
                    </a:cubicBezTo>
                    <a:cubicBezTo>
                      <a:pt x="519113" y="890587"/>
                      <a:pt x="508635" y="873442"/>
                      <a:pt x="511492" y="862012"/>
                    </a:cubicBezTo>
                    <a:close/>
                    <a:moveTo>
                      <a:pt x="589598" y="862012"/>
                    </a:moveTo>
                    <a:cubicBezTo>
                      <a:pt x="588645" y="849630"/>
                      <a:pt x="596265" y="834390"/>
                      <a:pt x="571500" y="834390"/>
                    </a:cubicBezTo>
                    <a:cubicBezTo>
                      <a:pt x="546735" y="834390"/>
                      <a:pt x="553403" y="850583"/>
                      <a:pt x="554355" y="862012"/>
                    </a:cubicBezTo>
                    <a:cubicBezTo>
                      <a:pt x="555308" y="873442"/>
                      <a:pt x="544830" y="890587"/>
                      <a:pt x="570548" y="890587"/>
                    </a:cubicBezTo>
                    <a:cubicBezTo>
                      <a:pt x="596265" y="891540"/>
                      <a:pt x="588645" y="874395"/>
                      <a:pt x="589598" y="862012"/>
                    </a:cubicBezTo>
                    <a:close/>
                    <a:moveTo>
                      <a:pt x="100013" y="1018223"/>
                    </a:moveTo>
                    <a:cubicBezTo>
                      <a:pt x="96203" y="1007745"/>
                      <a:pt x="108585" y="990600"/>
                      <a:pt x="82868" y="989648"/>
                    </a:cubicBezTo>
                    <a:cubicBezTo>
                      <a:pt x="57150" y="988695"/>
                      <a:pt x="63818" y="1004887"/>
                      <a:pt x="63818" y="1018223"/>
                    </a:cubicBezTo>
                    <a:cubicBezTo>
                      <a:pt x="63818" y="1031558"/>
                      <a:pt x="57150" y="1047750"/>
                      <a:pt x="82868" y="1046798"/>
                    </a:cubicBezTo>
                    <a:cubicBezTo>
                      <a:pt x="107633" y="1046798"/>
                      <a:pt x="96203" y="1029653"/>
                      <a:pt x="100013" y="1018223"/>
                    </a:cubicBezTo>
                    <a:close/>
                    <a:moveTo>
                      <a:pt x="264795" y="1018223"/>
                    </a:moveTo>
                    <a:cubicBezTo>
                      <a:pt x="261938" y="1006792"/>
                      <a:pt x="272415" y="989648"/>
                      <a:pt x="247650" y="989648"/>
                    </a:cubicBezTo>
                    <a:cubicBezTo>
                      <a:pt x="223838" y="989648"/>
                      <a:pt x="228600" y="1004887"/>
                      <a:pt x="229553" y="1017270"/>
                    </a:cubicBezTo>
                    <a:cubicBezTo>
                      <a:pt x="230505" y="1029653"/>
                      <a:pt x="220980" y="1047750"/>
                      <a:pt x="247650" y="1047750"/>
                    </a:cubicBezTo>
                    <a:cubicBezTo>
                      <a:pt x="272415" y="1046798"/>
                      <a:pt x="262890" y="1029653"/>
                      <a:pt x="264795" y="1018223"/>
                    </a:cubicBezTo>
                    <a:close/>
                    <a:moveTo>
                      <a:pt x="308610" y="1018223"/>
                    </a:moveTo>
                    <a:cubicBezTo>
                      <a:pt x="311468" y="1029653"/>
                      <a:pt x="300990" y="1046798"/>
                      <a:pt x="325755" y="1046798"/>
                    </a:cubicBezTo>
                    <a:cubicBezTo>
                      <a:pt x="349568" y="1046798"/>
                      <a:pt x="344805" y="1032510"/>
                      <a:pt x="343853" y="1019175"/>
                    </a:cubicBezTo>
                    <a:cubicBezTo>
                      <a:pt x="342900" y="1006792"/>
                      <a:pt x="352425" y="988695"/>
                      <a:pt x="325755" y="988695"/>
                    </a:cubicBezTo>
                    <a:cubicBezTo>
                      <a:pt x="300990" y="989648"/>
                      <a:pt x="310515" y="1006792"/>
                      <a:pt x="308610" y="1018223"/>
                    </a:cubicBezTo>
                    <a:close/>
                    <a:moveTo>
                      <a:pt x="426720" y="1018223"/>
                    </a:moveTo>
                    <a:cubicBezTo>
                      <a:pt x="423863" y="1007745"/>
                      <a:pt x="435293" y="990600"/>
                      <a:pt x="409575" y="989648"/>
                    </a:cubicBezTo>
                    <a:cubicBezTo>
                      <a:pt x="385763" y="988695"/>
                      <a:pt x="389573" y="1003935"/>
                      <a:pt x="391478" y="1016317"/>
                    </a:cubicBezTo>
                    <a:cubicBezTo>
                      <a:pt x="392430" y="1028700"/>
                      <a:pt x="381953" y="1046798"/>
                      <a:pt x="408623" y="1046798"/>
                    </a:cubicBezTo>
                    <a:cubicBezTo>
                      <a:pt x="433388" y="1046798"/>
                      <a:pt x="424815" y="1030605"/>
                      <a:pt x="426720" y="1018223"/>
                    </a:cubicBezTo>
                    <a:close/>
                    <a:moveTo>
                      <a:pt x="474345" y="1019175"/>
                    </a:moveTo>
                    <a:cubicBezTo>
                      <a:pt x="477203" y="1030605"/>
                      <a:pt x="466725" y="1047750"/>
                      <a:pt x="492443" y="1047750"/>
                    </a:cubicBezTo>
                    <a:cubicBezTo>
                      <a:pt x="517208" y="1047750"/>
                      <a:pt x="510540" y="1032510"/>
                      <a:pt x="510540" y="1020128"/>
                    </a:cubicBezTo>
                    <a:cubicBezTo>
                      <a:pt x="510540" y="1007745"/>
                      <a:pt x="518160" y="989648"/>
                      <a:pt x="491490" y="990600"/>
                    </a:cubicBezTo>
                    <a:cubicBezTo>
                      <a:pt x="466725" y="990600"/>
                      <a:pt x="478155" y="1007745"/>
                      <a:pt x="474345" y="1019175"/>
                    </a:cubicBezTo>
                    <a:close/>
                    <a:moveTo>
                      <a:pt x="589598" y="1019175"/>
                    </a:moveTo>
                    <a:cubicBezTo>
                      <a:pt x="587693" y="1006792"/>
                      <a:pt x="597218" y="989648"/>
                      <a:pt x="570548" y="989648"/>
                    </a:cubicBezTo>
                    <a:cubicBezTo>
                      <a:pt x="545783" y="989648"/>
                      <a:pt x="553403" y="1005840"/>
                      <a:pt x="553403" y="1017270"/>
                    </a:cubicBezTo>
                    <a:cubicBezTo>
                      <a:pt x="553403" y="1029653"/>
                      <a:pt x="544830" y="1046798"/>
                      <a:pt x="571500" y="1046798"/>
                    </a:cubicBezTo>
                    <a:cubicBezTo>
                      <a:pt x="596265" y="1046798"/>
                      <a:pt x="587693" y="1030605"/>
                      <a:pt x="589598" y="1019175"/>
                    </a:cubicBezTo>
                    <a:close/>
                    <a:moveTo>
                      <a:pt x="100013" y="1173480"/>
                    </a:moveTo>
                    <a:cubicBezTo>
                      <a:pt x="97155" y="1162050"/>
                      <a:pt x="107633" y="1145858"/>
                      <a:pt x="82868" y="1144905"/>
                    </a:cubicBezTo>
                    <a:cubicBezTo>
                      <a:pt x="59055" y="1144905"/>
                      <a:pt x="63818" y="1158240"/>
                      <a:pt x="63818" y="1171575"/>
                    </a:cubicBezTo>
                    <a:cubicBezTo>
                      <a:pt x="64770" y="1183958"/>
                      <a:pt x="56198" y="1201103"/>
                      <a:pt x="81915" y="1201103"/>
                    </a:cubicBezTo>
                    <a:cubicBezTo>
                      <a:pt x="106680" y="1202055"/>
                      <a:pt x="97155" y="1185863"/>
                      <a:pt x="100013" y="1173480"/>
                    </a:cubicBezTo>
                    <a:close/>
                    <a:moveTo>
                      <a:pt x="99060" y="398145"/>
                    </a:moveTo>
                    <a:cubicBezTo>
                      <a:pt x="96203" y="387668"/>
                      <a:pt x="108585" y="368618"/>
                      <a:pt x="80963" y="368618"/>
                    </a:cubicBezTo>
                    <a:cubicBezTo>
                      <a:pt x="59055" y="368618"/>
                      <a:pt x="61913" y="381953"/>
                      <a:pt x="63818" y="394335"/>
                    </a:cubicBezTo>
                    <a:cubicBezTo>
                      <a:pt x="65723" y="405765"/>
                      <a:pt x="52388" y="424815"/>
                      <a:pt x="80010" y="426720"/>
                    </a:cubicBezTo>
                    <a:cubicBezTo>
                      <a:pt x="103823" y="427672"/>
                      <a:pt x="99060" y="412433"/>
                      <a:pt x="99060" y="398145"/>
                    </a:cubicBezTo>
                    <a:close/>
                    <a:moveTo>
                      <a:pt x="344805" y="551498"/>
                    </a:moveTo>
                    <a:cubicBezTo>
                      <a:pt x="343853" y="539115"/>
                      <a:pt x="350520" y="525780"/>
                      <a:pt x="327660" y="524828"/>
                    </a:cubicBezTo>
                    <a:cubicBezTo>
                      <a:pt x="300990" y="523875"/>
                      <a:pt x="309563" y="541973"/>
                      <a:pt x="309563" y="554355"/>
                    </a:cubicBezTo>
                    <a:cubicBezTo>
                      <a:pt x="309563" y="565785"/>
                      <a:pt x="303848" y="580073"/>
                      <a:pt x="326708" y="581025"/>
                    </a:cubicBezTo>
                    <a:cubicBezTo>
                      <a:pt x="352425" y="581978"/>
                      <a:pt x="342900" y="563880"/>
                      <a:pt x="344805" y="551498"/>
                    </a:cubicBezTo>
                    <a:close/>
                    <a:moveTo>
                      <a:pt x="264795" y="397193"/>
                    </a:moveTo>
                    <a:cubicBezTo>
                      <a:pt x="260985" y="386715"/>
                      <a:pt x="273368" y="369570"/>
                      <a:pt x="248603" y="368618"/>
                    </a:cubicBezTo>
                    <a:cubicBezTo>
                      <a:pt x="224790" y="367665"/>
                      <a:pt x="228600" y="381953"/>
                      <a:pt x="229553" y="395287"/>
                    </a:cubicBezTo>
                    <a:cubicBezTo>
                      <a:pt x="230505" y="407670"/>
                      <a:pt x="220028" y="425768"/>
                      <a:pt x="246698" y="425768"/>
                    </a:cubicBezTo>
                    <a:cubicBezTo>
                      <a:pt x="271463" y="426720"/>
                      <a:pt x="262890" y="410528"/>
                      <a:pt x="264795" y="397193"/>
                    </a:cubicBezTo>
                    <a:close/>
                    <a:moveTo>
                      <a:pt x="344805" y="398145"/>
                    </a:moveTo>
                    <a:cubicBezTo>
                      <a:pt x="342900" y="386715"/>
                      <a:pt x="352425" y="368618"/>
                      <a:pt x="325755" y="368618"/>
                    </a:cubicBezTo>
                    <a:cubicBezTo>
                      <a:pt x="303848" y="368618"/>
                      <a:pt x="307658" y="382905"/>
                      <a:pt x="308610" y="394335"/>
                    </a:cubicBezTo>
                    <a:cubicBezTo>
                      <a:pt x="309563" y="405765"/>
                      <a:pt x="298133" y="424815"/>
                      <a:pt x="325755" y="425768"/>
                    </a:cubicBezTo>
                    <a:cubicBezTo>
                      <a:pt x="349568" y="426720"/>
                      <a:pt x="343853" y="411480"/>
                      <a:pt x="344805" y="398145"/>
                    </a:cubicBezTo>
                    <a:close/>
                    <a:moveTo>
                      <a:pt x="427673" y="396240"/>
                    </a:moveTo>
                    <a:cubicBezTo>
                      <a:pt x="423863" y="387668"/>
                      <a:pt x="436245" y="369570"/>
                      <a:pt x="410528" y="368618"/>
                    </a:cubicBezTo>
                    <a:cubicBezTo>
                      <a:pt x="386715" y="367665"/>
                      <a:pt x="390525" y="382905"/>
                      <a:pt x="392430" y="395287"/>
                    </a:cubicBezTo>
                    <a:cubicBezTo>
                      <a:pt x="393383" y="407670"/>
                      <a:pt x="382905" y="425768"/>
                      <a:pt x="409575" y="425768"/>
                    </a:cubicBezTo>
                    <a:cubicBezTo>
                      <a:pt x="433388" y="426720"/>
                      <a:pt x="424815" y="410528"/>
                      <a:pt x="427673" y="396240"/>
                    </a:cubicBezTo>
                    <a:close/>
                    <a:moveTo>
                      <a:pt x="511492" y="397193"/>
                    </a:moveTo>
                    <a:cubicBezTo>
                      <a:pt x="508635" y="385762"/>
                      <a:pt x="519113" y="368618"/>
                      <a:pt x="494348" y="368618"/>
                    </a:cubicBezTo>
                    <a:cubicBezTo>
                      <a:pt x="470535" y="368618"/>
                      <a:pt x="475298" y="383858"/>
                      <a:pt x="476250" y="396240"/>
                    </a:cubicBezTo>
                    <a:cubicBezTo>
                      <a:pt x="477203" y="408622"/>
                      <a:pt x="467678" y="426720"/>
                      <a:pt x="494348" y="425768"/>
                    </a:cubicBezTo>
                    <a:cubicBezTo>
                      <a:pt x="519113" y="425768"/>
                      <a:pt x="508635" y="408622"/>
                      <a:pt x="511492" y="397193"/>
                    </a:cubicBezTo>
                    <a:close/>
                    <a:moveTo>
                      <a:pt x="553403" y="397193"/>
                    </a:moveTo>
                    <a:cubicBezTo>
                      <a:pt x="555308" y="408622"/>
                      <a:pt x="545783" y="425768"/>
                      <a:pt x="571500" y="425768"/>
                    </a:cubicBezTo>
                    <a:cubicBezTo>
                      <a:pt x="595313" y="425768"/>
                      <a:pt x="590550" y="410528"/>
                      <a:pt x="589598" y="398145"/>
                    </a:cubicBezTo>
                    <a:cubicBezTo>
                      <a:pt x="588645" y="385762"/>
                      <a:pt x="598170" y="367665"/>
                      <a:pt x="571500" y="367665"/>
                    </a:cubicBezTo>
                    <a:cubicBezTo>
                      <a:pt x="545783" y="369570"/>
                      <a:pt x="556260" y="386715"/>
                      <a:pt x="553403" y="397193"/>
                    </a:cubicBezTo>
                    <a:close/>
                    <a:moveTo>
                      <a:pt x="308610" y="707708"/>
                    </a:moveTo>
                    <a:cubicBezTo>
                      <a:pt x="308610" y="721043"/>
                      <a:pt x="303848" y="735330"/>
                      <a:pt x="327660" y="734378"/>
                    </a:cubicBezTo>
                    <a:cubicBezTo>
                      <a:pt x="350520" y="733425"/>
                      <a:pt x="344805" y="720090"/>
                      <a:pt x="344805" y="707708"/>
                    </a:cubicBezTo>
                    <a:cubicBezTo>
                      <a:pt x="344805" y="695325"/>
                      <a:pt x="351473" y="680085"/>
                      <a:pt x="327660" y="680085"/>
                    </a:cubicBezTo>
                    <a:cubicBezTo>
                      <a:pt x="302895" y="680085"/>
                      <a:pt x="309563" y="695325"/>
                      <a:pt x="308610" y="707708"/>
                    </a:cubicBezTo>
                    <a:close/>
                    <a:moveTo>
                      <a:pt x="391478" y="706755"/>
                    </a:moveTo>
                    <a:cubicBezTo>
                      <a:pt x="392430" y="720090"/>
                      <a:pt x="385763" y="735330"/>
                      <a:pt x="410528" y="734378"/>
                    </a:cubicBezTo>
                    <a:cubicBezTo>
                      <a:pt x="433388" y="733425"/>
                      <a:pt x="426720" y="719137"/>
                      <a:pt x="426720" y="707708"/>
                    </a:cubicBezTo>
                    <a:cubicBezTo>
                      <a:pt x="426720" y="694373"/>
                      <a:pt x="431483" y="680085"/>
                      <a:pt x="407670" y="680085"/>
                    </a:cubicBezTo>
                    <a:cubicBezTo>
                      <a:pt x="384810" y="681037"/>
                      <a:pt x="393383" y="696278"/>
                      <a:pt x="391478" y="706755"/>
                    </a:cubicBezTo>
                    <a:close/>
                    <a:moveTo>
                      <a:pt x="475298" y="706755"/>
                    </a:moveTo>
                    <a:cubicBezTo>
                      <a:pt x="475298" y="721995"/>
                      <a:pt x="470535" y="735330"/>
                      <a:pt x="494348" y="735330"/>
                    </a:cubicBezTo>
                    <a:cubicBezTo>
                      <a:pt x="517208" y="734378"/>
                      <a:pt x="510540" y="720090"/>
                      <a:pt x="510540" y="708660"/>
                    </a:cubicBezTo>
                    <a:cubicBezTo>
                      <a:pt x="510540" y="696278"/>
                      <a:pt x="517208" y="681037"/>
                      <a:pt x="493395" y="681037"/>
                    </a:cubicBezTo>
                    <a:cubicBezTo>
                      <a:pt x="468630" y="680085"/>
                      <a:pt x="476250" y="696278"/>
                      <a:pt x="475298" y="706755"/>
                    </a:cubicBezTo>
                    <a:close/>
                    <a:moveTo>
                      <a:pt x="589598" y="706755"/>
                    </a:moveTo>
                    <a:cubicBezTo>
                      <a:pt x="588645" y="695325"/>
                      <a:pt x="595313" y="680085"/>
                      <a:pt x="571500" y="681037"/>
                    </a:cubicBezTo>
                    <a:cubicBezTo>
                      <a:pt x="549593" y="681037"/>
                      <a:pt x="553403" y="694373"/>
                      <a:pt x="554355" y="706755"/>
                    </a:cubicBezTo>
                    <a:cubicBezTo>
                      <a:pt x="555308" y="718185"/>
                      <a:pt x="545783" y="735330"/>
                      <a:pt x="570548" y="735330"/>
                    </a:cubicBezTo>
                    <a:cubicBezTo>
                      <a:pt x="594360" y="735330"/>
                      <a:pt x="589598" y="721043"/>
                      <a:pt x="589598" y="706755"/>
                    </a:cubicBezTo>
                    <a:close/>
                    <a:moveTo>
                      <a:pt x="63818" y="163830"/>
                    </a:moveTo>
                    <a:cubicBezTo>
                      <a:pt x="65723" y="175260"/>
                      <a:pt x="57150" y="192405"/>
                      <a:pt x="81915" y="191452"/>
                    </a:cubicBezTo>
                    <a:cubicBezTo>
                      <a:pt x="100965" y="191452"/>
                      <a:pt x="101918" y="181927"/>
                      <a:pt x="100013" y="168593"/>
                    </a:cubicBezTo>
                    <a:cubicBezTo>
                      <a:pt x="98108" y="157163"/>
                      <a:pt x="109538" y="140018"/>
                      <a:pt x="83820" y="139065"/>
                    </a:cubicBezTo>
                    <a:cubicBezTo>
                      <a:pt x="62865" y="139065"/>
                      <a:pt x="61913" y="148590"/>
                      <a:pt x="63818" y="163830"/>
                    </a:cubicBezTo>
                    <a:close/>
                    <a:moveTo>
                      <a:pt x="229553" y="165735"/>
                    </a:moveTo>
                    <a:cubicBezTo>
                      <a:pt x="230505" y="177165"/>
                      <a:pt x="223838" y="191452"/>
                      <a:pt x="246698" y="191452"/>
                    </a:cubicBezTo>
                    <a:cubicBezTo>
                      <a:pt x="270510" y="191452"/>
                      <a:pt x="264795" y="176213"/>
                      <a:pt x="264795" y="163830"/>
                    </a:cubicBezTo>
                    <a:cubicBezTo>
                      <a:pt x="265748" y="150495"/>
                      <a:pt x="267653" y="139065"/>
                      <a:pt x="246698" y="139065"/>
                    </a:cubicBezTo>
                    <a:cubicBezTo>
                      <a:pt x="223838" y="139065"/>
                      <a:pt x="230505" y="154305"/>
                      <a:pt x="229553" y="165735"/>
                    </a:cubicBezTo>
                    <a:close/>
                    <a:moveTo>
                      <a:pt x="308610" y="165735"/>
                    </a:moveTo>
                    <a:cubicBezTo>
                      <a:pt x="309563" y="178118"/>
                      <a:pt x="303848" y="191452"/>
                      <a:pt x="325755" y="191452"/>
                    </a:cubicBezTo>
                    <a:cubicBezTo>
                      <a:pt x="349568" y="191452"/>
                      <a:pt x="343853" y="177165"/>
                      <a:pt x="344805" y="163830"/>
                    </a:cubicBezTo>
                    <a:cubicBezTo>
                      <a:pt x="344805" y="150495"/>
                      <a:pt x="347663" y="139065"/>
                      <a:pt x="325755" y="139065"/>
                    </a:cubicBezTo>
                    <a:cubicBezTo>
                      <a:pt x="302895" y="139065"/>
                      <a:pt x="309563" y="153352"/>
                      <a:pt x="308610" y="165735"/>
                    </a:cubicBezTo>
                    <a:close/>
                    <a:moveTo>
                      <a:pt x="391478" y="165735"/>
                    </a:moveTo>
                    <a:cubicBezTo>
                      <a:pt x="392430" y="177165"/>
                      <a:pt x="385763" y="191452"/>
                      <a:pt x="408623" y="191452"/>
                    </a:cubicBezTo>
                    <a:cubicBezTo>
                      <a:pt x="432435" y="191452"/>
                      <a:pt x="426720" y="176213"/>
                      <a:pt x="426720" y="163830"/>
                    </a:cubicBezTo>
                    <a:cubicBezTo>
                      <a:pt x="427673" y="150495"/>
                      <a:pt x="429578" y="139065"/>
                      <a:pt x="408623" y="139065"/>
                    </a:cubicBezTo>
                    <a:cubicBezTo>
                      <a:pt x="385763" y="139065"/>
                      <a:pt x="392430" y="154305"/>
                      <a:pt x="391478" y="165735"/>
                    </a:cubicBezTo>
                    <a:close/>
                    <a:moveTo>
                      <a:pt x="475298" y="164783"/>
                    </a:moveTo>
                    <a:cubicBezTo>
                      <a:pt x="475298" y="178118"/>
                      <a:pt x="470535" y="191452"/>
                      <a:pt x="492443" y="191452"/>
                    </a:cubicBezTo>
                    <a:cubicBezTo>
                      <a:pt x="514350" y="191452"/>
                      <a:pt x="511492" y="179070"/>
                      <a:pt x="510540" y="166688"/>
                    </a:cubicBezTo>
                    <a:cubicBezTo>
                      <a:pt x="510540" y="153352"/>
                      <a:pt x="515303" y="139065"/>
                      <a:pt x="491490" y="139065"/>
                    </a:cubicBezTo>
                    <a:cubicBezTo>
                      <a:pt x="469583" y="140018"/>
                      <a:pt x="476250" y="154305"/>
                      <a:pt x="475298" y="164783"/>
                    </a:cubicBezTo>
                    <a:close/>
                    <a:moveTo>
                      <a:pt x="553403" y="163830"/>
                    </a:moveTo>
                    <a:cubicBezTo>
                      <a:pt x="553403" y="177165"/>
                      <a:pt x="548640" y="190500"/>
                      <a:pt x="570548" y="191452"/>
                    </a:cubicBezTo>
                    <a:cubicBezTo>
                      <a:pt x="592455" y="191452"/>
                      <a:pt x="589598" y="179070"/>
                      <a:pt x="588645" y="166688"/>
                    </a:cubicBezTo>
                    <a:cubicBezTo>
                      <a:pt x="588645" y="154305"/>
                      <a:pt x="594360" y="139065"/>
                      <a:pt x="570548" y="139065"/>
                    </a:cubicBezTo>
                    <a:cubicBezTo>
                      <a:pt x="548640" y="140018"/>
                      <a:pt x="554355" y="153352"/>
                      <a:pt x="553403" y="163830"/>
                    </a:cubicBezTo>
                    <a:close/>
                    <a:moveTo>
                      <a:pt x="99060" y="243840"/>
                    </a:moveTo>
                    <a:cubicBezTo>
                      <a:pt x="97155" y="232410"/>
                      <a:pt x="105728" y="216218"/>
                      <a:pt x="80963" y="216218"/>
                    </a:cubicBezTo>
                    <a:cubicBezTo>
                      <a:pt x="57150" y="216218"/>
                      <a:pt x="62865" y="231458"/>
                      <a:pt x="62865" y="243840"/>
                    </a:cubicBezTo>
                    <a:cubicBezTo>
                      <a:pt x="62865" y="257175"/>
                      <a:pt x="58103" y="271462"/>
                      <a:pt x="81915" y="270510"/>
                    </a:cubicBezTo>
                    <a:cubicBezTo>
                      <a:pt x="104775" y="269558"/>
                      <a:pt x="98108" y="256222"/>
                      <a:pt x="99060" y="243840"/>
                    </a:cubicBezTo>
                    <a:close/>
                    <a:moveTo>
                      <a:pt x="264795" y="244793"/>
                    </a:moveTo>
                    <a:cubicBezTo>
                      <a:pt x="263843" y="230505"/>
                      <a:pt x="269558" y="216218"/>
                      <a:pt x="245745" y="216218"/>
                    </a:cubicBezTo>
                    <a:cubicBezTo>
                      <a:pt x="222885" y="217170"/>
                      <a:pt x="229553" y="231458"/>
                      <a:pt x="229553" y="242887"/>
                    </a:cubicBezTo>
                    <a:cubicBezTo>
                      <a:pt x="229553" y="255270"/>
                      <a:pt x="223838" y="270510"/>
                      <a:pt x="247650" y="270510"/>
                    </a:cubicBezTo>
                    <a:cubicBezTo>
                      <a:pt x="270510" y="269558"/>
                      <a:pt x="263843" y="255270"/>
                      <a:pt x="264795" y="244793"/>
                    </a:cubicBezTo>
                    <a:close/>
                    <a:moveTo>
                      <a:pt x="308610" y="242887"/>
                    </a:moveTo>
                    <a:cubicBezTo>
                      <a:pt x="310515" y="253365"/>
                      <a:pt x="300990" y="269558"/>
                      <a:pt x="325755" y="270510"/>
                    </a:cubicBezTo>
                    <a:cubicBezTo>
                      <a:pt x="347663" y="270510"/>
                      <a:pt x="344805" y="258128"/>
                      <a:pt x="343853" y="245745"/>
                    </a:cubicBezTo>
                    <a:cubicBezTo>
                      <a:pt x="342900" y="233362"/>
                      <a:pt x="351473" y="215265"/>
                      <a:pt x="324803" y="216218"/>
                    </a:cubicBezTo>
                    <a:cubicBezTo>
                      <a:pt x="303848" y="216218"/>
                      <a:pt x="309563" y="230505"/>
                      <a:pt x="308610" y="242887"/>
                    </a:cubicBezTo>
                    <a:close/>
                    <a:moveTo>
                      <a:pt x="391478" y="243840"/>
                    </a:moveTo>
                    <a:cubicBezTo>
                      <a:pt x="392430" y="256222"/>
                      <a:pt x="385763" y="270510"/>
                      <a:pt x="409575" y="270510"/>
                    </a:cubicBezTo>
                    <a:cubicBezTo>
                      <a:pt x="431483" y="270510"/>
                      <a:pt x="427673" y="257175"/>
                      <a:pt x="426720" y="244793"/>
                    </a:cubicBezTo>
                    <a:cubicBezTo>
                      <a:pt x="425768" y="233362"/>
                      <a:pt x="434340" y="217170"/>
                      <a:pt x="409575" y="216218"/>
                    </a:cubicBezTo>
                    <a:cubicBezTo>
                      <a:pt x="385763" y="215265"/>
                      <a:pt x="391478" y="230505"/>
                      <a:pt x="391478" y="243840"/>
                    </a:cubicBezTo>
                    <a:close/>
                    <a:moveTo>
                      <a:pt x="510540" y="244793"/>
                    </a:moveTo>
                    <a:cubicBezTo>
                      <a:pt x="510540" y="229553"/>
                      <a:pt x="514350" y="215265"/>
                      <a:pt x="491490" y="216218"/>
                    </a:cubicBezTo>
                    <a:cubicBezTo>
                      <a:pt x="466725" y="217170"/>
                      <a:pt x="476250" y="234315"/>
                      <a:pt x="475298" y="245745"/>
                    </a:cubicBezTo>
                    <a:cubicBezTo>
                      <a:pt x="474345" y="258128"/>
                      <a:pt x="470535" y="271462"/>
                      <a:pt x="492443" y="270510"/>
                    </a:cubicBezTo>
                    <a:cubicBezTo>
                      <a:pt x="517208" y="270510"/>
                      <a:pt x="509588" y="254318"/>
                      <a:pt x="510540" y="244793"/>
                    </a:cubicBezTo>
                    <a:close/>
                    <a:moveTo>
                      <a:pt x="589598" y="243840"/>
                    </a:moveTo>
                    <a:cubicBezTo>
                      <a:pt x="589598" y="228600"/>
                      <a:pt x="593408" y="215265"/>
                      <a:pt x="570548" y="215265"/>
                    </a:cubicBezTo>
                    <a:cubicBezTo>
                      <a:pt x="544830" y="216218"/>
                      <a:pt x="555308" y="233362"/>
                      <a:pt x="554355" y="244793"/>
                    </a:cubicBezTo>
                    <a:cubicBezTo>
                      <a:pt x="553403" y="257175"/>
                      <a:pt x="549593" y="270510"/>
                      <a:pt x="572453" y="270510"/>
                    </a:cubicBezTo>
                    <a:cubicBezTo>
                      <a:pt x="596265" y="270510"/>
                      <a:pt x="588645" y="254318"/>
                      <a:pt x="589598" y="243840"/>
                    </a:cubicBezTo>
                    <a:close/>
                    <a:moveTo>
                      <a:pt x="63818" y="319087"/>
                    </a:moveTo>
                    <a:cubicBezTo>
                      <a:pt x="63818" y="333375"/>
                      <a:pt x="59055" y="345758"/>
                      <a:pt x="80963" y="346710"/>
                    </a:cubicBezTo>
                    <a:cubicBezTo>
                      <a:pt x="104775" y="346710"/>
                      <a:pt x="98108" y="331470"/>
                      <a:pt x="99060" y="319087"/>
                    </a:cubicBezTo>
                    <a:cubicBezTo>
                      <a:pt x="100013" y="305753"/>
                      <a:pt x="100965" y="294322"/>
                      <a:pt x="80010" y="295275"/>
                    </a:cubicBezTo>
                    <a:cubicBezTo>
                      <a:pt x="58103" y="295275"/>
                      <a:pt x="63818" y="308610"/>
                      <a:pt x="63818" y="319087"/>
                    </a:cubicBezTo>
                    <a:close/>
                    <a:moveTo>
                      <a:pt x="308610" y="320993"/>
                    </a:moveTo>
                    <a:cubicBezTo>
                      <a:pt x="309563" y="331470"/>
                      <a:pt x="302895" y="345758"/>
                      <a:pt x="325755" y="345758"/>
                    </a:cubicBezTo>
                    <a:cubicBezTo>
                      <a:pt x="349568" y="345758"/>
                      <a:pt x="343853" y="331470"/>
                      <a:pt x="344805" y="318135"/>
                    </a:cubicBezTo>
                    <a:cubicBezTo>
                      <a:pt x="344805" y="304800"/>
                      <a:pt x="347663" y="293370"/>
                      <a:pt x="326708" y="293370"/>
                    </a:cubicBezTo>
                    <a:cubicBezTo>
                      <a:pt x="303848" y="295275"/>
                      <a:pt x="308610" y="308610"/>
                      <a:pt x="308610" y="320993"/>
                    </a:cubicBezTo>
                    <a:close/>
                    <a:moveTo>
                      <a:pt x="510540" y="321945"/>
                    </a:moveTo>
                    <a:cubicBezTo>
                      <a:pt x="509588" y="309562"/>
                      <a:pt x="517208" y="294322"/>
                      <a:pt x="492443" y="294322"/>
                    </a:cubicBezTo>
                    <a:cubicBezTo>
                      <a:pt x="470535" y="294322"/>
                      <a:pt x="474345" y="307658"/>
                      <a:pt x="474345" y="319087"/>
                    </a:cubicBezTo>
                    <a:cubicBezTo>
                      <a:pt x="475298" y="330518"/>
                      <a:pt x="467678" y="345758"/>
                      <a:pt x="490538" y="345758"/>
                    </a:cubicBezTo>
                    <a:cubicBezTo>
                      <a:pt x="511492" y="346710"/>
                      <a:pt x="512445" y="337185"/>
                      <a:pt x="510540" y="321945"/>
                    </a:cubicBezTo>
                    <a:close/>
                    <a:moveTo>
                      <a:pt x="589598" y="320040"/>
                    </a:moveTo>
                    <a:cubicBezTo>
                      <a:pt x="588645" y="307658"/>
                      <a:pt x="594360" y="294322"/>
                      <a:pt x="572453" y="294322"/>
                    </a:cubicBezTo>
                    <a:cubicBezTo>
                      <a:pt x="550545" y="294322"/>
                      <a:pt x="553403" y="305753"/>
                      <a:pt x="554355" y="319087"/>
                    </a:cubicBezTo>
                    <a:cubicBezTo>
                      <a:pt x="554355" y="332422"/>
                      <a:pt x="549593" y="346710"/>
                      <a:pt x="573405" y="346710"/>
                    </a:cubicBezTo>
                    <a:cubicBezTo>
                      <a:pt x="595313" y="345758"/>
                      <a:pt x="588645" y="331470"/>
                      <a:pt x="589598" y="320040"/>
                    </a:cubicBezTo>
                    <a:close/>
                    <a:moveTo>
                      <a:pt x="63818" y="785812"/>
                    </a:moveTo>
                    <a:cubicBezTo>
                      <a:pt x="64770" y="797243"/>
                      <a:pt x="58103" y="810578"/>
                      <a:pt x="80963" y="811530"/>
                    </a:cubicBezTo>
                    <a:cubicBezTo>
                      <a:pt x="101918" y="811530"/>
                      <a:pt x="100013" y="800100"/>
                      <a:pt x="100013" y="786765"/>
                    </a:cubicBezTo>
                    <a:cubicBezTo>
                      <a:pt x="99060" y="774383"/>
                      <a:pt x="105728" y="759143"/>
                      <a:pt x="81915" y="759143"/>
                    </a:cubicBezTo>
                    <a:cubicBezTo>
                      <a:pt x="59055" y="759143"/>
                      <a:pt x="63818" y="772478"/>
                      <a:pt x="63818" y="785812"/>
                    </a:cubicBezTo>
                    <a:close/>
                    <a:moveTo>
                      <a:pt x="229553" y="783908"/>
                    </a:moveTo>
                    <a:cubicBezTo>
                      <a:pt x="230505" y="796290"/>
                      <a:pt x="223838" y="811530"/>
                      <a:pt x="247650" y="811530"/>
                    </a:cubicBezTo>
                    <a:cubicBezTo>
                      <a:pt x="266700" y="811530"/>
                      <a:pt x="265748" y="800100"/>
                      <a:pt x="264795" y="788670"/>
                    </a:cubicBezTo>
                    <a:cubicBezTo>
                      <a:pt x="263843" y="777240"/>
                      <a:pt x="272415" y="760095"/>
                      <a:pt x="247650" y="760095"/>
                    </a:cubicBezTo>
                    <a:cubicBezTo>
                      <a:pt x="226695" y="759143"/>
                      <a:pt x="228600" y="769620"/>
                      <a:pt x="229553" y="783908"/>
                    </a:cubicBezTo>
                    <a:close/>
                    <a:moveTo>
                      <a:pt x="344805" y="783908"/>
                    </a:moveTo>
                    <a:cubicBezTo>
                      <a:pt x="343853" y="773430"/>
                      <a:pt x="350520" y="759143"/>
                      <a:pt x="327660" y="759143"/>
                    </a:cubicBezTo>
                    <a:cubicBezTo>
                      <a:pt x="303848" y="758190"/>
                      <a:pt x="308610" y="773430"/>
                      <a:pt x="308610" y="785812"/>
                    </a:cubicBezTo>
                    <a:cubicBezTo>
                      <a:pt x="308610" y="798195"/>
                      <a:pt x="304800" y="811530"/>
                      <a:pt x="326708" y="810578"/>
                    </a:cubicBezTo>
                    <a:cubicBezTo>
                      <a:pt x="348615" y="810578"/>
                      <a:pt x="344805" y="797243"/>
                      <a:pt x="344805" y="783908"/>
                    </a:cubicBezTo>
                    <a:close/>
                    <a:moveTo>
                      <a:pt x="392430" y="788670"/>
                    </a:moveTo>
                    <a:cubicBezTo>
                      <a:pt x="394335" y="794385"/>
                      <a:pt x="383858" y="811530"/>
                      <a:pt x="408623" y="811530"/>
                    </a:cubicBezTo>
                    <a:cubicBezTo>
                      <a:pt x="426720" y="811530"/>
                      <a:pt x="428625" y="802005"/>
                      <a:pt x="426720" y="788670"/>
                    </a:cubicBezTo>
                    <a:cubicBezTo>
                      <a:pt x="424815" y="777240"/>
                      <a:pt x="435293" y="760095"/>
                      <a:pt x="410528" y="759143"/>
                    </a:cubicBezTo>
                    <a:cubicBezTo>
                      <a:pt x="390525" y="758190"/>
                      <a:pt x="389573" y="768668"/>
                      <a:pt x="392430" y="788670"/>
                    </a:cubicBezTo>
                    <a:close/>
                    <a:moveTo>
                      <a:pt x="475298" y="785812"/>
                    </a:moveTo>
                    <a:cubicBezTo>
                      <a:pt x="477203" y="796290"/>
                      <a:pt x="468630" y="811530"/>
                      <a:pt x="491490" y="811530"/>
                    </a:cubicBezTo>
                    <a:cubicBezTo>
                      <a:pt x="511492" y="811530"/>
                      <a:pt x="511492" y="801053"/>
                      <a:pt x="510540" y="787718"/>
                    </a:cubicBezTo>
                    <a:cubicBezTo>
                      <a:pt x="509588" y="775335"/>
                      <a:pt x="517208" y="760095"/>
                      <a:pt x="492443" y="760095"/>
                    </a:cubicBezTo>
                    <a:cubicBezTo>
                      <a:pt x="470535" y="759143"/>
                      <a:pt x="475298" y="772478"/>
                      <a:pt x="475298" y="785812"/>
                    </a:cubicBezTo>
                    <a:close/>
                    <a:moveTo>
                      <a:pt x="589598" y="786765"/>
                    </a:moveTo>
                    <a:cubicBezTo>
                      <a:pt x="588645" y="774383"/>
                      <a:pt x="596265" y="759143"/>
                      <a:pt x="571500" y="759143"/>
                    </a:cubicBezTo>
                    <a:cubicBezTo>
                      <a:pt x="552450" y="759143"/>
                      <a:pt x="551498" y="768668"/>
                      <a:pt x="553403" y="782003"/>
                    </a:cubicBezTo>
                    <a:cubicBezTo>
                      <a:pt x="555308" y="793433"/>
                      <a:pt x="544830" y="810578"/>
                      <a:pt x="569595" y="811530"/>
                    </a:cubicBezTo>
                    <a:cubicBezTo>
                      <a:pt x="590550" y="811530"/>
                      <a:pt x="591503" y="801053"/>
                      <a:pt x="589598" y="786765"/>
                    </a:cubicBezTo>
                    <a:close/>
                    <a:moveTo>
                      <a:pt x="99060" y="631508"/>
                    </a:moveTo>
                    <a:cubicBezTo>
                      <a:pt x="98108" y="619125"/>
                      <a:pt x="104775" y="603885"/>
                      <a:pt x="80963" y="603885"/>
                    </a:cubicBezTo>
                    <a:cubicBezTo>
                      <a:pt x="59055" y="603885"/>
                      <a:pt x="63818" y="618173"/>
                      <a:pt x="63818" y="629603"/>
                    </a:cubicBezTo>
                    <a:cubicBezTo>
                      <a:pt x="63818" y="641033"/>
                      <a:pt x="58103" y="655320"/>
                      <a:pt x="80963" y="655320"/>
                    </a:cubicBezTo>
                    <a:cubicBezTo>
                      <a:pt x="101918" y="656273"/>
                      <a:pt x="100013" y="644843"/>
                      <a:pt x="99060" y="631508"/>
                    </a:cubicBezTo>
                    <a:close/>
                    <a:moveTo>
                      <a:pt x="264795" y="629603"/>
                    </a:moveTo>
                    <a:cubicBezTo>
                      <a:pt x="263843" y="618173"/>
                      <a:pt x="270510" y="603885"/>
                      <a:pt x="247650" y="603885"/>
                    </a:cubicBezTo>
                    <a:cubicBezTo>
                      <a:pt x="225743" y="603885"/>
                      <a:pt x="228600" y="616268"/>
                      <a:pt x="229553" y="628650"/>
                    </a:cubicBezTo>
                    <a:cubicBezTo>
                      <a:pt x="230505" y="641033"/>
                      <a:pt x="223838" y="656273"/>
                      <a:pt x="247650" y="656273"/>
                    </a:cubicBezTo>
                    <a:cubicBezTo>
                      <a:pt x="269558" y="655320"/>
                      <a:pt x="263843" y="641985"/>
                      <a:pt x="264795" y="629603"/>
                    </a:cubicBezTo>
                    <a:close/>
                    <a:moveTo>
                      <a:pt x="344805" y="631508"/>
                    </a:moveTo>
                    <a:cubicBezTo>
                      <a:pt x="343853" y="619125"/>
                      <a:pt x="351473" y="602933"/>
                      <a:pt x="326708" y="603885"/>
                    </a:cubicBezTo>
                    <a:cubicBezTo>
                      <a:pt x="307658" y="603885"/>
                      <a:pt x="307658" y="614362"/>
                      <a:pt x="308610" y="626745"/>
                    </a:cubicBezTo>
                    <a:cubicBezTo>
                      <a:pt x="310515" y="638175"/>
                      <a:pt x="300038" y="655320"/>
                      <a:pt x="324803" y="656273"/>
                    </a:cubicBezTo>
                    <a:cubicBezTo>
                      <a:pt x="345758" y="656273"/>
                      <a:pt x="345758" y="645795"/>
                      <a:pt x="344805" y="631508"/>
                    </a:cubicBezTo>
                    <a:close/>
                    <a:moveTo>
                      <a:pt x="426720" y="628650"/>
                    </a:moveTo>
                    <a:cubicBezTo>
                      <a:pt x="425768" y="620078"/>
                      <a:pt x="433388" y="604837"/>
                      <a:pt x="410528" y="603885"/>
                    </a:cubicBezTo>
                    <a:cubicBezTo>
                      <a:pt x="389573" y="602933"/>
                      <a:pt x="390525" y="614362"/>
                      <a:pt x="391478" y="627698"/>
                    </a:cubicBezTo>
                    <a:cubicBezTo>
                      <a:pt x="392430" y="640080"/>
                      <a:pt x="384810" y="656273"/>
                      <a:pt x="408623" y="655320"/>
                    </a:cubicBezTo>
                    <a:cubicBezTo>
                      <a:pt x="430530" y="656273"/>
                      <a:pt x="426720" y="642937"/>
                      <a:pt x="426720" y="628650"/>
                    </a:cubicBezTo>
                    <a:close/>
                    <a:moveTo>
                      <a:pt x="510540" y="629603"/>
                    </a:moveTo>
                    <a:cubicBezTo>
                      <a:pt x="509588" y="619125"/>
                      <a:pt x="516255" y="604837"/>
                      <a:pt x="493395" y="603885"/>
                    </a:cubicBezTo>
                    <a:cubicBezTo>
                      <a:pt x="472440" y="603885"/>
                      <a:pt x="474345" y="615315"/>
                      <a:pt x="474345" y="628650"/>
                    </a:cubicBezTo>
                    <a:cubicBezTo>
                      <a:pt x="475298" y="641033"/>
                      <a:pt x="467678" y="656273"/>
                      <a:pt x="492443" y="656273"/>
                    </a:cubicBezTo>
                    <a:cubicBezTo>
                      <a:pt x="515303" y="655320"/>
                      <a:pt x="510540" y="641985"/>
                      <a:pt x="510540" y="629603"/>
                    </a:cubicBezTo>
                    <a:close/>
                    <a:moveTo>
                      <a:pt x="589598" y="628650"/>
                    </a:moveTo>
                    <a:cubicBezTo>
                      <a:pt x="588645" y="620078"/>
                      <a:pt x="596265" y="603885"/>
                      <a:pt x="571500" y="603885"/>
                    </a:cubicBezTo>
                    <a:cubicBezTo>
                      <a:pt x="550545" y="603885"/>
                      <a:pt x="552450" y="616268"/>
                      <a:pt x="553403" y="628650"/>
                    </a:cubicBezTo>
                    <a:cubicBezTo>
                      <a:pt x="554355" y="641033"/>
                      <a:pt x="546735" y="656273"/>
                      <a:pt x="571500" y="656273"/>
                    </a:cubicBezTo>
                    <a:cubicBezTo>
                      <a:pt x="592455" y="656273"/>
                      <a:pt x="589598" y="643890"/>
                      <a:pt x="589598" y="628650"/>
                    </a:cubicBezTo>
                    <a:close/>
                    <a:moveTo>
                      <a:pt x="99060" y="941070"/>
                    </a:moveTo>
                    <a:cubicBezTo>
                      <a:pt x="99060" y="928687"/>
                      <a:pt x="103823" y="915353"/>
                      <a:pt x="81915" y="914400"/>
                    </a:cubicBezTo>
                    <a:cubicBezTo>
                      <a:pt x="60008" y="914400"/>
                      <a:pt x="62865" y="925830"/>
                      <a:pt x="63818" y="939165"/>
                    </a:cubicBezTo>
                    <a:cubicBezTo>
                      <a:pt x="63818" y="952500"/>
                      <a:pt x="59055" y="966787"/>
                      <a:pt x="82868" y="966787"/>
                    </a:cubicBezTo>
                    <a:cubicBezTo>
                      <a:pt x="104775" y="966787"/>
                      <a:pt x="99060" y="952500"/>
                      <a:pt x="99060" y="941070"/>
                    </a:cubicBezTo>
                    <a:close/>
                    <a:moveTo>
                      <a:pt x="308610" y="939165"/>
                    </a:moveTo>
                    <a:cubicBezTo>
                      <a:pt x="308610" y="953453"/>
                      <a:pt x="303848" y="966787"/>
                      <a:pt x="325755" y="966787"/>
                    </a:cubicBezTo>
                    <a:cubicBezTo>
                      <a:pt x="347663" y="966787"/>
                      <a:pt x="343853" y="954405"/>
                      <a:pt x="343853" y="942023"/>
                    </a:cubicBezTo>
                    <a:cubicBezTo>
                      <a:pt x="343853" y="928687"/>
                      <a:pt x="348615" y="914400"/>
                      <a:pt x="324803" y="915353"/>
                    </a:cubicBezTo>
                    <a:cubicBezTo>
                      <a:pt x="302895" y="915353"/>
                      <a:pt x="309563" y="929640"/>
                      <a:pt x="308610" y="939165"/>
                    </a:cubicBezTo>
                    <a:close/>
                    <a:moveTo>
                      <a:pt x="391478" y="937260"/>
                    </a:moveTo>
                    <a:cubicBezTo>
                      <a:pt x="391478" y="952500"/>
                      <a:pt x="386715" y="967740"/>
                      <a:pt x="409575" y="966787"/>
                    </a:cubicBezTo>
                    <a:cubicBezTo>
                      <a:pt x="428625" y="966787"/>
                      <a:pt x="427673" y="955358"/>
                      <a:pt x="426720" y="942975"/>
                    </a:cubicBezTo>
                    <a:cubicBezTo>
                      <a:pt x="425768" y="931545"/>
                      <a:pt x="433388" y="914400"/>
                      <a:pt x="409575" y="914400"/>
                    </a:cubicBezTo>
                    <a:cubicBezTo>
                      <a:pt x="388620" y="915353"/>
                      <a:pt x="390525" y="926783"/>
                      <a:pt x="391478" y="937260"/>
                    </a:cubicBezTo>
                    <a:close/>
                    <a:moveTo>
                      <a:pt x="511492" y="947737"/>
                    </a:moveTo>
                    <a:cubicBezTo>
                      <a:pt x="510540" y="930592"/>
                      <a:pt x="517208" y="915353"/>
                      <a:pt x="492443" y="915353"/>
                    </a:cubicBezTo>
                    <a:cubicBezTo>
                      <a:pt x="470535" y="915353"/>
                      <a:pt x="475298" y="928687"/>
                      <a:pt x="475298" y="941070"/>
                    </a:cubicBezTo>
                    <a:cubicBezTo>
                      <a:pt x="475298" y="952500"/>
                      <a:pt x="469583" y="966787"/>
                      <a:pt x="492443" y="967740"/>
                    </a:cubicBezTo>
                    <a:cubicBezTo>
                      <a:pt x="512445" y="966787"/>
                      <a:pt x="512445" y="956310"/>
                      <a:pt x="511492" y="947737"/>
                    </a:cubicBezTo>
                    <a:close/>
                    <a:moveTo>
                      <a:pt x="589598" y="940117"/>
                    </a:moveTo>
                    <a:cubicBezTo>
                      <a:pt x="588645" y="929640"/>
                      <a:pt x="595313" y="915353"/>
                      <a:pt x="572453" y="915353"/>
                    </a:cubicBezTo>
                    <a:cubicBezTo>
                      <a:pt x="551498" y="915353"/>
                      <a:pt x="552450" y="926783"/>
                      <a:pt x="553403" y="940117"/>
                    </a:cubicBezTo>
                    <a:cubicBezTo>
                      <a:pt x="554355" y="952500"/>
                      <a:pt x="547688" y="967740"/>
                      <a:pt x="571500" y="967740"/>
                    </a:cubicBezTo>
                    <a:cubicBezTo>
                      <a:pt x="594360" y="966787"/>
                      <a:pt x="589598" y="953453"/>
                      <a:pt x="589598" y="940117"/>
                    </a:cubicBezTo>
                    <a:close/>
                    <a:moveTo>
                      <a:pt x="99060" y="705803"/>
                    </a:moveTo>
                    <a:cubicBezTo>
                      <a:pt x="98108" y="694373"/>
                      <a:pt x="104775" y="679133"/>
                      <a:pt x="80010" y="680085"/>
                    </a:cubicBezTo>
                    <a:cubicBezTo>
                      <a:pt x="55245" y="680085"/>
                      <a:pt x="63818" y="697230"/>
                      <a:pt x="62865" y="708660"/>
                    </a:cubicBezTo>
                    <a:cubicBezTo>
                      <a:pt x="61913" y="720090"/>
                      <a:pt x="58103" y="734378"/>
                      <a:pt x="80010" y="734378"/>
                    </a:cubicBezTo>
                    <a:cubicBezTo>
                      <a:pt x="104775" y="735330"/>
                      <a:pt x="99060" y="720090"/>
                      <a:pt x="99060" y="705803"/>
                    </a:cubicBezTo>
                    <a:close/>
                    <a:moveTo>
                      <a:pt x="264795" y="706755"/>
                    </a:moveTo>
                    <a:cubicBezTo>
                      <a:pt x="262890" y="696278"/>
                      <a:pt x="271463" y="681037"/>
                      <a:pt x="248603" y="681037"/>
                    </a:cubicBezTo>
                    <a:cubicBezTo>
                      <a:pt x="224790" y="680085"/>
                      <a:pt x="229553" y="695325"/>
                      <a:pt x="229553" y="707708"/>
                    </a:cubicBezTo>
                    <a:cubicBezTo>
                      <a:pt x="230505" y="719137"/>
                      <a:pt x="222885" y="734378"/>
                      <a:pt x="245745" y="734378"/>
                    </a:cubicBezTo>
                    <a:cubicBezTo>
                      <a:pt x="269558" y="735330"/>
                      <a:pt x="263843" y="720090"/>
                      <a:pt x="264795" y="706755"/>
                    </a:cubicBezTo>
                    <a:close/>
                    <a:moveTo>
                      <a:pt x="229553" y="943928"/>
                    </a:moveTo>
                    <a:cubicBezTo>
                      <a:pt x="230505" y="952500"/>
                      <a:pt x="223838" y="966787"/>
                      <a:pt x="246698" y="966787"/>
                    </a:cubicBezTo>
                    <a:cubicBezTo>
                      <a:pt x="268605" y="966787"/>
                      <a:pt x="264795" y="953453"/>
                      <a:pt x="264795" y="941070"/>
                    </a:cubicBezTo>
                    <a:cubicBezTo>
                      <a:pt x="264795" y="928687"/>
                      <a:pt x="269558" y="915353"/>
                      <a:pt x="247650" y="915353"/>
                    </a:cubicBezTo>
                    <a:cubicBezTo>
                      <a:pt x="225743" y="915353"/>
                      <a:pt x="229553" y="927735"/>
                      <a:pt x="229553" y="943928"/>
                    </a:cubicBezTo>
                    <a:close/>
                    <a:moveTo>
                      <a:pt x="264795" y="480060"/>
                    </a:moveTo>
                    <a:cubicBezTo>
                      <a:pt x="264795" y="463868"/>
                      <a:pt x="268605" y="450533"/>
                      <a:pt x="247650" y="450533"/>
                    </a:cubicBezTo>
                    <a:cubicBezTo>
                      <a:pt x="225743" y="450533"/>
                      <a:pt x="229553" y="462915"/>
                      <a:pt x="229553" y="476250"/>
                    </a:cubicBezTo>
                    <a:cubicBezTo>
                      <a:pt x="229553" y="488633"/>
                      <a:pt x="224790" y="501968"/>
                      <a:pt x="246698" y="501968"/>
                    </a:cubicBezTo>
                    <a:cubicBezTo>
                      <a:pt x="267653" y="501968"/>
                      <a:pt x="264795" y="489585"/>
                      <a:pt x="264795" y="480060"/>
                    </a:cubicBezTo>
                    <a:close/>
                    <a:moveTo>
                      <a:pt x="264795" y="321945"/>
                    </a:moveTo>
                    <a:cubicBezTo>
                      <a:pt x="264795" y="308610"/>
                      <a:pt x="268605" y="295275"/>
                      <a:pt x="246698" y="295275"/>
                    </a:cubicBezTo>
                    <a:cubicBezTo>
                      <a:pt x="224790" y="295275"/>
                      <a:pt x="228600" y="308610"/>
                      <a:pt x="228600" y="320993"/>
                    </a:cubicBezTo>
                    <a:cubicBezTo>
                      <a:pt x="228600" y="333375"/>
                      <a:pt x="223838" y="347662"/>
                      <a:pt x="245745" y="346710"/>
                    </a:cubicBezTo>
                    <a:cubicBezTo>
                      <a:pt x="267653" y="345758"/>
                      <a:pt x="264795" y="333375"/>
                      <a:pt x="264795" y="321945"/>
                    </a:cubicBezTo>
                    <a:close/>
                    <a:moveTo>
                      <a:pt x="426720" y="321945"/>
                    </a:moveTo>
                    <a:cubicBezTo>
                      <a:pt x="424815" y="311468"/>
                      <a:pt x="433388" y="295275"/>
                      <a:pt x="410528" y="295275"/>
                    </a:cubicBezTo>
                    <a:cubicBezTo>
                      <a:pt x="389573" y="294322"/>
                      <a:pt x="389573" y="305753"/>
                      <a:pt x="391478" y="319087"/>
                    </a:cubicBezTo>
                    <a:cubicBezTo>
                      <a:pt x="392430" y="330518"/>
                      <a:pt x="383858" y="345758"/>
                      <a:pt x="407670" y="346710"/>
                    </a:cubicBezTo>
                    <a:cubicBezTo>
                      <a:pt x="426720" y="346710"/>
                      <a:pt x="428625" y="337185"/>
                      <a:pt x="426720" y="321945"/>
                    </a:cubicBezTo>
                    <a:close/>
                    <a:moveTo>
                      <a:pt x="179070" y="164783"/>
                    </a:moveTo>
                    <a:cubicBezTo>
                      <a:pt x="177165" y="155258"/>
                      <a:pt x="184785" y="140018"/>
                      <a:pt x="162878" y="139065"/>
                    </a:cubicBezTo>
                    <a:cubicBezTo>
                      <a:pt x="141923" y="138113"/>
                      <a:pt x="142875" y="150495"/>
                      <a:pt x="143828" y="163830"/>
                    </a:cubicBezTo>
                    <a:cubicBezTo>
                      <a:pt x="144780" y="175260"/>
                      <a:pt x="138113" y="190500"/>
                      <a:pt x="160973" y="190500"/>
                    </a:cubicBezTo>
                    <a:cubicBezTo>
                      <a:pt x="182880" y="192405"/>
                      <a:pt x="179070" y="179070"/>
                      <a:pt x="179070" y="164783"/>
                    </a:cubicBezTo>
                    <a:close/>
                    <a:moveTo>
                      <a:pt x="426720" y="478155"/>
                    </a:moveTo>
                    <a:cubicBezTo>
                      <a:pt x="426720" y="463868"/>
                      <a:pt x="430530" y="450533"/>
                      <a:pt x="408623" y="450533"/>
                    </a:cubicBezTo>
                    <a:cubicBezTo>
                      <a:pt x="386715" y="450533"/>
                      <a:pt x="391478" y="463868"/>
                      <a:pt x="390525" y="476250"/>
                    </a:cubicBezTo>
                    <a:cubicBezTo>
                      <a:pt x="388620" y="492443"/>
                      <a:pt x="391478" y="501968"/>
                      <a:pt x="411480" y="501968"/>
                    </a:cubicBezTo>
                    <a:cubicBezTo>
                      <a:pt x="433388" y="501015"/>
                      <a:pt x="424815" y="485775"/>
                      <a:pt x="426720" y="478155"/>
                    </a:cubicBezTo>
                    <a:close/>
                    <a:moveTo>
                      <a:pt x="179070" y="84772"/>
                    </a:moveTo>
                    <a:cubicBezTo>
                      <a:pt x="176213" y="72390"/>
                      <a:pt x="186690" y="53340"/>
                      <a:pt x="160973" y="54293"/>
                    </a:cubicBezTo>
                    <a:cubicBezTo>
                      <a:pt x="138113" y="55245"/>
                      <a:pt x="144780" y="70485"/>
                      <a:pt x="145733" y="80963"/>
                    </a:cubicBezTo>
                    <a:cubicBezTo>
                      <a:pt x="146685" y="93345"/>
                      <a:pt x="135255" y="114300"/>
                      <a:pt x="163830" y="114300"/>
                    </a:cubicBezTo>
                    <a:cubicBezTo>
                      <a:pt x="187643" y="114300"/>
                      <a:pt x="176213" y="96202"/>
                      <a:pt x="179070" y="84772"/>
                    </a:cubicBezTo>
                    <a:close/>
                    <a:moveTo>
                      <a:pt x="179070" y="398145"/>
                    </a:moveTo>
                    <a:cubicBezTo>
                      <a:pt x="174308" y="388620"/>
                      <a:pt x="188595" y="370522"/>
                      <a:pt x="162878" y="368618"/>
                    </a:cubicBezTo>
                    <a:cubicBezTo>
                      <a:pt x="140970" y="367665"/>
                      <a:pt x="142875" y="381000"/>
                      <a:pt x="144780" y="393383"/>
                    </a:cubicBezTo>
                    <a:cubicBezTo>
                      <a:pt x="146685" y="405765"/>
                      <a:pt x="134303" y="424815"/>
                      <a:pt x="160973" y="424815"/>
                    </a:cubicBezTo>
                    <a:cubicBezTo>
                      <a:pt x="184785" y="426720"/>
                      <a:pt x="178118" y="411480"/>
                      <a:pt x="179070" y="398145"/>
                    </a:cubicBezTo>
                    <a:close/>
                    <a:moveTo>
                      <a:pt x="179070" y="1018223"/>
                    </a:moveTo>
                    <a:cubicBezTo>
                      <a:pt x="175260" y="1008698"/>
                      <a:pt x="187643" y="990600"/>
                      <a:pt x="162878" y="989648"/>
                    </a:cubicBezTo>
                    <a:cubicBezTo>
                      <a:pt x="139065" y="988695"/>
                      <a:pt x="143828" y="1004887"/>
                      <a:pt x="144780" y="1017270"/>
                    </a:cubicBezTo>
                    <a:cubicBezTo>
                      <a:pt x="145733" y="1028700"/>
                      <a:pt x="135255" y="1045845"/>
                      <a:pt x="160020" y="1046798"/>
                    </a:cubicBezTo>
                    <a:cubicBezTo>
                      <a:pt x="184785" y="1047750"/>
                      <a:pt x="178118" y="1031558"/>
                      <a:pt x="179070" y="1018223"/>
                    </a:cubicBezTo>
                    <a:close/>
                    <a:moveTo>
                      <a:pt x="264795" y="1100138"/>
                    </a:moveTo>
                    <a:cubicBezTo>
                      <a:pt x="264795" y="1084898"/>
                      <a:pt x="268605" y="1071563"/>
                      <a:pt x="246698" y="1071563"/>
                    </a:cubicBezTo>
                    <a:cubicBezTo>
                      <a:pt x="227648" y="1071563"/>
                      <a:pt x="227648" y="1082040"/>
                      <a:pt x="229553" y="1094423"/>
                    </a:cubicBezTo>
                    <a:cubicBezTo>
                      <a:pt x="231458" y="1104900"/>
                      <a:pt x="220028" y="1122045"/>
                      <a:pt x="244793" y="1121092"/>
                    </a:cubicBezTo>
                    <a:cubicBezTo>
                      <a:pt x="264795" y="1121092"/>
                      <a:pt x="266700" y="1112520"/>
                      <a:pt x="264795" y="1100138"/>
                    </a:cubicBezTo>
                    <a:close/>
                    <a:moveTo>
                      <a:pt x="308610" y="1091565"/>
                    </a:moveTo>
                    <a:cubicBezTo>
                      <a:pt x="309563" y="1107758"/>
                      <a:pt x="303848" y="1121092"/>
                      <a:pt x="325755" y="1121092"/>
                    </a:cubicBezTo>
                    <a:cubicBezTo>
                      <a:pt x="346710" y="1121092"/>
                      <a:pt x="344805" y="1109663"/>
                      <a:pt x="344805" y="1096328"/>
                    </a:cubicBezTo>
                    <a:cubicBezTo>
                      <a:pt x="344805" y="1083945"/>
                      <a:pt x="349568" y="1070610"/>
                      <a:pt x="327660" y="1070610"/>
                    </a:cubicBezTo>
                    <a:cubicBezTo>
                      <a:pt x="306705" y="1071563"/>
                      <a:pt x="307658" y="1082040"/>
                      <a:pt x="308610" y="1091565"/>
                    </a:cubicBezTo>
                    <a:close/>
                    <a:moveTo>
                      <a:pt x="589598" y="477203"/>
                    </a:moveTo>
                    <a:cubicBezTo>
                      <a:pt x="588645" y="465772"/>
                      <a:pt x="596265" y="451485"/>
                      <a:pt x="573405" y="451485"/>
                    </a:cubicBezTo>
                    <a:cubicBezTo>
                      <a:pt x="553403" y="451485"/>
                      <a:pt x="552450" y="461010"/>
                      <a:pt x="554355" y="475297"/>
                    </a:cubicBezTo>
                    <a:cubicBezTo>
                      <a:pt x="555308" y="486728"/>
                      <a:pt x="548640" y="501015"/>
                      <a:pt x="571500" y="501968"/>
                    </a:cubicBezTo>
                    <a:cubicBezTo>
                      <a:pt x="589598" y="501015"/>
                      <a:pt x="591503" y="491490"/>
                      <a:pt x="589598" y="477203"/>
                    </a:cubicBezTo>
                    <a:close/>
                    <a:moveTo>
                      <a:pt x="511492" y="468630"/>
                    </a:moveTo>
                    <a:cubicBezTo>
                      <a:pt x="512445" y="461010"/>
                      <a:pt x="513398" y="451485"/>
                      <a:pt x="494348" y="450533"/>
                    </a:cubicBezTo>
                    <a:cubicBezTo>
                      <a:pt x="472440" y="449580"/>
                      <a:pt x="476250" y="462915"/>
                      <a:pt x="475298" y="475297"/>
                    </a:cubicBezTo>
                    <a:cubicBezTo>
                      <a:pt x="475298" y="488633"/>
                      <a:pt x="472440" y="501015"/>
                      <a:pt x="494348" y="500062"/>
                    </a:cubicBezTo>
                    <a:cubicBezTo>
                      <a:pt x="516255" y="500062"/>
                      <a:pt x="510540" y="485775"/>
                      <a:pt x="511492" y="468630"/>
                    </a:cubicBezTo>
                    <a:close/>
                    <a:moveTo>
                      <a:pt x="344805" y="476250"/>
                    </a:moveTo>
                    <a:cubicBezTo>
                      <a:pt x="345758" y="462915"/>
                      <a:pt x="347663" y="451485"/>
                      <a:pt x="326708" y="451485"/>
                    </a:cubicBezTo>
                    <a:cubicBezTo>
                      <a:pt x="304800" y="451485"/>
                      <a:pt x="309563" y="463868"/>
                      <a:pt x="308610" y="476250"/>
                    </a:cubicBezTo>
                    <a:cubicBezTo>
                      <a:pt x="308610" y="488633"/>
                      <a:pt x="305753" y="501015"/>
                      <a:pt x="326708" y="501015"/>
                    </a:cubicBezTo>
                    <a:cubicBezTo>
                      <a:pt x="347663" y="501015"/>
                      <a:pt x="344805" y="488633"/>
                      <a:pt x="344805" y="476250"/>
                    </a:cubicBezTo>
                    <a:close/>
                    <a:moveTo>
                      <a:pt x="63818" y="474345"/>
                    </a:moveTo>
                    <a:cubicBezTo>
                      <a:pt x="65723" y="484822"/>
                      <a:pt x="57150" y="500062"/>
                      <a:pt x="80010" y="501015"/>
                    </a:cubicBezTo>
                    <a:cubicBezTo>
                      <a:pt x="99060" y="501015"/>
                      <a:pt x="101918" y="492443"/>
                      <a:pt x="100013" y="477203"/>
                    </a:cubicBezTo>
                    <a:cubicBezTo>
                      <a:pt x="99060" y="465772"/>
                      <a:pt x="106680" y="450533"/>
                      <a:pt x="83820" y="450533"/>
                    </a:cubicBezTo>
                    <a:cubicBezTo>
                      <a:pt x="64770" y="450533"/>
                      <a:pt x="60960" y="458153"/>
                      <a:pt x="63818" y="474345"/>
                    </a:cubicBezTo>
                    <a:close/>
                    <a:moveTo>
                      <a:pt x="99060" y="1097280"/>
                    </a:moveTo>
                    <a:cubicBezTo>
                      <a:pt x="98108" y="1085850"/>
                      <a:pt x="104775" y="1071563"/>
                      <a:pt x="82868" y="1071563"/>
                    </a:cubicBezTo>
                    <a:cubicBezTo>
                      <a:pt x="62865" y="1071563"/>
                      <a:pt x="62865" y="1081088"/>
                      <a:pt x="63818" y="1095375"/>
                    </a:cubicBezTo>
                    <a:cubicBezTo>
                      <a:pt x="64770" y="1106805"/>
                      <a:pt x="58103" y="1121092"/>
                      <a:pt x="80963" y="1122045"/>
                    </a:cubicBezTo>
                    <a:cubicBezTo>
                      <a:pt x="100013" y="1122045"/>
                      <a:pt x="100965" y="1111567"/>
                      <a:pt x="99060" y="1097280"/>
                    </a:cubicBezTo>
                    <a:close/>
                    <a:moveTo>
                      <a:pt x="179070" y="242887"/>
                    </a:moveTo>
                    <a:cubicBezTo>
                      <a:pt x="177165" y="233362"/>
                      <a:pt x="186690" y="216218"/>
                      <a:pt x="161925" y="216218"/>
                    </a:cubicBezTo>
                    <a:cubicBezTo>
                      <a:pt x="139065" y="216218"/>
                      <a:pt x="145733" y="231458"/>
                      <a:pt x="145733" y="242887"/>
                    </a:cubicBezTo>
                    <a:cubicBezTo>
                      <a:pt x="145733" y="254318"/>
                      <a:pt x="139065" y="269558"/>
                      <a:pt x="161925" y="270510"/>
                    </a:cubicBezTo>
                    <a:cubicBezTo>
                      <a:pt x="182880" y="270510"/>
                      <a:pt x="179070" y="257175"/>
                      <a:pt x="179070" y="242887"/>
                    </a:cubicBezTo>
                    <a:close/>
                    <a:moveTo>
                      <a:pt x="179070" y="707708"/>
                    </a:moveTo>
                    <a:cubicBezTo>
                      <a:pt x="177165" y="696278"/>
                      <a:pt x="184785" y="681037"/>
                      <a:pt x="161925" y="681037"/>
                    </a:cubicBezTo>
                    <a:cubicBezTo>
                      <a:pt x="140018" y="681037"/>
                      <a:pt x="143828" y="694373"/>
                      <a:pt x="144780" y="706755"/>
                    </a:cubicBezTo>
                    <a:cubicBezTo>
                      <a:pt x="144780" y="719137"/>
                      <a:pt x="138113" y="735330"/>
                      <a:pt x="162878" y="734378"/>
                    </a:cubicBezTo>
                    <a:cubicBezTo>
                      <a:pt x="185738" y="734378"/>
                      <a:pt x="177165" y="718185"/>
                      <a:pt x="179070" y="707708"/>
                    </a:cubicBezTo>
                    <a:close/>
                    <a:moveTo>
                      <a:pt x="179070" y="479108"/>
                    </a:moveTo>
                    <a:cubicBezTo>
                      <a:pt x="180023" y="461962"/>
                      <a:pt x="181928" y="451485"/>
                      <a:pt x="161925" y="450533"/>
                    </a:cubicBezTo>
                    <a:cubicBezTo>
                      <a:pt x="140018" y="450533"/>
                      <a:pt x="145733" y="464820"/>
                      <a:pt x="144780" y="476250"/>
                    </a:cubicBezTo>
                    <a:cubicBezTo>
                      <a:pt x="144780" y="488633"/>
                      <a:pt x="142875" y="500062"/>
                      <a:pt x="161925" y="500062"/>
                    </a:cubicBezTo>
                    <a:cubicBezTo>
                      <a:pt x="183833" y="501015"/>
                      <a:pt x="178118" y="485775"/>
                      <a:pt x="179070" y="479108"/>
                    </a:cubicBezTo>
                    <a:close/>
                    <a:moveTo>
                      <a:pt x="144780" y="1097280"/>
                    </a:moveTo>
                    <a:cubicBezTo>
                      <a:pt x="144780" y="1108710"/>
                      <a:pt x="141923" y="1121092"/>
                      <a:pt x="160973" y="1121092"/>
                    </a:cubicBezTo>
                    <a:cubicBezTo>
                      <a:pt x="182880" y="1121092"/>
                      <a:pt x="179070" y="1107758"/>
                      <a:pt x="178118" y="1095375"/>
                    </a:cubicBezTo>
                    <a:cubicBezTo>
                      <a:pt x="178118" y="1083945"/>
                      <a:pt x="181928" y="1071563"/>
                      <a:pt x="161925" y="1071563"/>
                    </a:cubicBezTo>
                    <a:cubicBezTo>
                      <a:pt x="140970" y="1071563"/>
                      <a:pt x="144780" y="1084898"/>
                      <a:pt x="144780" y="10972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0840F02-B525-439C-BBD5-85687AD19556}"/>
                  </a:ext>
                </a:extLst>
              </p:cNvPr>
              <p:cNvSpPr/>
              <p:nvPr/>
            </p:nvSpPr>
            <p:spPr>
              <a:xfrm>
                <a:off x="6186488" y="2566035"/>
                <a:ext cx="600075" cy="923925"/>
              </a:xfrm>
              <a:custGeom>
                <a:avLst/>
                <a:gdLst>
                  <a:gd name="connsiteX0" fmla="*/ 436245 w 600075"/>
                  <a:gd name="connsiteY0" fmla="*/ 488632 h 923925"/>
                  <a:gd name="connsiteX1" fmla="*/ 436245 w 600075"/>
                  <a:gd name="connsiteY1" fmla="*/ 902970 h 923925"/>
                  <a:gd name="connsiteX2" fmla="*/ 427672 w 600075"/>
                  <a:gd name="connsiteY2" fmla="*/ 923925 h 923925"/>
                  <a:gd name="connsiteX3" fmla="*/ 394335 w 600075"/>
                  <a:gd name="connsiteY3" fmla="*/ 901065 h 923925"/>
                  <a:gd name="connsiteX4" fmla="*/ 394335 w 600075"/>
                  <a:gd name="connsiteY4" fmla="*/ 783907 h 923925"/>
                  <a:gd name="connsiteX5" fmla="*/ 394335 w 600075"/>
                  <a:gd name="connsiteY5" fmla="*/ 74295 h 923925"/>
                  <a:gd name="connsiteX6" fmla="*/ 383858 w 600075"/>
                  <a:gd name="connsiteY6" fmla="*/ 49530 h 923925"/>
                  <a:gd name="connsiteX7" fmla="*/ 362903 w 600075"/>
                  <a:gd name="connsiteY7" fmla="*/ 71438 h 923925"/>
                  <a:gd name="connsiteX8" fmla="*/ 362903 w 600075"/>
                  <a:gd name="connsiteY8" fmla="*/ 386715 h 923925"/>
                  <a:gd name="connsiteX9" fmla="*/ 361950 w 600075"/>
                  <a:gd name="connsiteY9" fmla="*/ 874395 h 923925"/>
                  <a:gd name="connsiteX10" fmla="*/ 352425 w 600075"/>
                  <a:gd name="connsiteY10" fmla="*/ 902018 h 923925"/>
                  <a:gd name="connsiteX11" fmla="*/ 320992 w 600075"/>
                  <a:gd name="connsiteY11" fmla="*/ 869632 h 923925"/>
                  <a:gd name="connsiteX12" fmla="*/ 320992 w 600075"/>
                  <a:gd name="connsiteY12" fmla="*/ 74295 h 923925"/>
                  <a:gd name="connsiteX13" fmla="*/ 306705 w 600075"/>
                  <a:gd name="connsiteY13" fmla="*/ 48577 h 923925"/>
                  <a:gd name="connsiteX14" fmla="*/ 289560 w 600075"/>
                  <a:gd name="connsiteY14" fmla="*/ 64770 h 923925"/>
                  <a:gd name="connsiteX15" fmla="*/ 289560 w 600075"/>
                  <a:gd name="connsiteY15" fmla="*/ 114300 h 923925"/>
                  <a:gd name="connsiteX16" fmla="*/ 288608 w 600075"/>
                  <a:gd name="connsiteY16" fmla="*/ 855345 h 923925"/>
                  <a:gd name="connsiteX17" fmla="*/ 278130 w 600075"/>
                  <a:gd name="connsiteY17" fmla="*/ 882968 h 923925"/>
                  <a:gd name="connsiteX18" fmla="*/ 249555 w 600075"/>
                  <a:gd name="connsiteY18" fmla="*/ 853440 h 923925"/>
                  <a:gd name="connsiteX19" fmla="*/ 250508 w 600075"/>
                  <a:gd name="connsiteY19" fmla="*/ 79057 h 923925"/>
                  <a:gd name="connsiteX20" fmla="*/ 248603 w 600075"/>
                  <a:gd name="connsiteY20" fmla="*/ 56198 h 923925"/>
                  <a:gd name="connsiteX21" fmla="*/ 230505 w 600075"/>
                  <a:gd name="connsiteY21" fmla="*/ 50482 h 923925"/>
                  <a:gd name="connsiteX22" fmla="*/ 219075 w 600075"/>
                  <a:gd name="connsiteY22" fmla="*/ 63817 h 923925"/>
                  <a:gd name="connsiteX23" fmla="*/ 219075 w 600075"/>
                  <a:gd name="connsiteY23" fmla="*/ 144780 h 923925"/>
                  <a:gd name="connsiteX24" fmla="*/ 218122 w 600075"/>
                  <a:gd name="connsiteY24" fmla="*/ 838200 h 923925"/>
                  <a:gd name="connsiteX25" fmla="*/ 209550 w 600075"/>
                  <a:gd name="connsiteY25" fmla="*/ 863918 h 923925"/>
                  <a:gd name="connsiteX26" fmla="*/ 173355 w 600075"/>
                  <a:gd name="connsiteY26" fmla="*/ 835343 h 923925"/>
                  <a:gd name="connsiteX27" fmla="*/ 174308 w 600075"/>
                  <a:gd name="connsiteY27" fmla="*/ 79057 h 923925"/>
                  <a:gd name="connsiteX28" fmla="*/ 172403 w 600075"/>
                  <a:gd name="connsiteY28" fmla="*/ 56198 h 923925"/>
                  <a:gd name="connsiteX29" fmla="*/ 154305 w 600075"/>
                  <a:gd name="connsiteY29" fmla="*/ 51435 h 923925"/>
                  <a:gd name="connsiteX30" fmla="*/ 142875 w 600075"/>
                  <a:gd name="connsiteY30" fmla="*/ 67627 h 923925"/>
                  <a:gd name="connsiteX31" fmla="*/ 142875 w 600075"/>
                  <a:gd name="connsiteY31" fmla="*/ 166688 h 923925"/>
                  <a:gd name="connsiteX32" fmla="*/ 142875 w 600075"/>
                  <a:gd name="connsiteY32" fmla="*/ 818198 h 923925"/>
                  <a:gd name="connsiteX33" fmla="*/ 134303 w 600075"/>
                  <a:gd name="connsiteY33" fmla="*/ 842962 h 923925"/>
                  <a:gd name="connsiteX34" fmla="*/ 104775 w 600075"/>
                  <a:gd name="connsiteY34" fmla="*/ 814387 h 923925"/>
                  <a:gd name="connsiteX35" fmla="*/ 105728 w 600075"/>
                  <a:gd name="connsiteY35" fmla="*/ 79057 h 923925"/>
                  <a:gd name="connsiteX36" fmla="*/ 104775 w 600075"/>
                  <a:gd name="connsiteY36" fmla="*/ 56198 h 923925"/>
                  <a:gd name="connsiteX37" fmla="*/ 83820 w 600075"/>
                  <a:gd name="connsiteY37" fmla="*/ 50482 h 923925"/>
                  <a:gd name="connsiteX38" fmla="*/ 75247 w 600075"/>
                  <a:gd name="connsiteY38" fmla="*/ 65723 h 923925"/>
                  <a:gd name="connsiteX39" fmla="*/ 75247 w 600075"/>
                  <a:gd name="connsiteY39" fmla="*/ 151448 h 923925"/>
                  <a:gd name="connsiteX40" fmla="*/ 75247 w 600075"/>
                  <a:gd name="connsiteY40" fmla="*/ 801053 h 923925"/>
                  <a:gd name="connsiteX41" fmla="*/ 49530 w 600075"/>
                  <a:gd name="connsiteY41" fmla="*/ 821055 h 923925"/>
                  <a:gd name="connsiteX42" fmla="*/ 953 w 600075"/>
                  <a:gd name="connsiteY42" fmla="*/ 756285 h 923925"/>
                  <a:gd name="connsiteX43" fmla="*/ 0 w 600075"/>
                  <a:gd name="connsiteY43" fmla="*/ 28575 h 923925"/>
                  <a:gd name="connsiteX44" fmla="*/ 28575 w 600075"/>
                  <a:gd name="connsiteY44" fmla="*/ 0 h 923925"/>
                  <a:gd name="connsiteX45" fmla="*/ 581025 w 600075"/>
                  <a:gd name="connsiteY45" fmla="*/ 0 h 923925"/>
                  <a:gd name="connsiteX46" fmla="*/ 607695 w 600075"/>
                  <a:gd name="connsiteY46" fmla="*/ 27623 h 923925"/>
                  <a:gd name="connsiteX47" fmla="*/ 607695 w 600075"/>
                  <a:gd name="connsiteY47" fmla="*/ 755332 h 923925"/>
                  <a:gd name="connsiteX48" fmla="*/ 580072 w 600075"/>
                  <a:gd name="connsiteY48" fmla="*/ 782003 h 923925"/>
                  <a:gd name="connsiteX49" fmla="*/ 533400 w 600075"/>
                  <a:gd name="connsiteY49" fmla="*/ 735330 h 923925"/>
                  <a:gd name="connsiteX50" fmla="*/ 533400 w 600075"/>
                  <a:gd name="connsiteY50" fmla="*/ 78105 h 923925"/>
                  <a:gd name="connsiteX51" fmla="*/ 525780 w 600075"/>
                  <a:gd name="connsiteY51" fmla="*/ 51435 h 923925"/>
                  <a:gd name="connsiteX52" fmla="*/ 502920 w 600075"/>
                  <a:gd name="connsiteY52" fmla="*/ 72390 h 923925"/>
                  <a:gd name="connsiteX53" fmla="*/ 502920 w 600075"/>
                  <a:gd name="connsiteY53" fmla="*/ 703898 h 923925"/>
                  <a:gd name="connsiteX54" fmla="*/ 502920 w 600075"/>
                  <a:gd name="connsiteY54" fmla="*/ 766762 h 923925"/>
                  <a:gd name="connsiteX55" fmla="*/ 476250 w 600075"/>
                  <a:gd name="connsiteY55" fmla="*/ 785812 h 923925"/>
                  <a:gd name="connsiteX56" fmla="*/ 464820 w 600075"/>
                  <a:gd name="connsiteY56" fmla="*/ 764857 h 923925"/>
                  <a:gd name="connsiteX57" fmla="*/ 464820 w 600075"/>
                  <a:gd name="connsiteY57" fmla="*/ 580073 h 923925"/>
                  <a:gd name="connsiteX58" fmla="*/ 464820 w 600075"/>
                  <a:gd name="connsiteY58" fmla="*/ 74295 h 923925"/>
                  <a:gd name="connsiteX59" fmla="*/ 452438 w 600075"/>
                  <a:gd name="connsiteY59" fmla="*/ 51435 h 923925"/>
                  <a:gd name="connsiteX60" fmla="*/ 433388 w 600075"/>
                  <a:gd name="connsiteY60" fmla="*/ 67627 h 923925"/>
                  <a:gd name="connsiteX61" fmla="*/ 433388 w 600075"/>
                  <a:gd name="connsiteY61" fmla="*/ 166688 h 923925"/>
                  <a:gd name="connsiteX62" fmla="*/ 436245 w 600075"/>
                  <a:gd name="connsiteY62" fmla="*/ 488632 h 92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0075" h="923925">
                    <a:moveTo>
                      <a:pt x="436245" y="488632"/>
                    </a:moveTo>
                    <a:cubicBezTo>
                      <a:pt x="436245" y="626745"/>
                      <a:pt x="436245" y="764857"/>
                      <a:pt x="436245" y="902970"/>
                    </a:cubicBezTo>
                    <a:cubicBezTo>
                      <a:pt x="436245" y="910590"/>
                      <a:pt x="442913" y="925830"/>
                      <a:pt x="427672" y="923925"/>
                    </a:cubicBezTo>
                    <a:cubicBezTo>
                      <a:pt x="415290" y="922020"/>
                      <a:pt x="393383" y="926782"/>
                      <a:pt x="394335" y="901065"/>
                    </a:cubicBezTo>
                    <a:cubicBezTo>
                      <a:pt x="395288" y="862012"/>
                      <a:pt x="394335" y="822960"/>
                      <a:pt x="394335" y="783907"/>
                    </a:cubicBezTo>
                    <a:cubicBezTo>
                      <a:pt x="394335" y="547687"/>
                      <a:pt x="394335" y="311467"/>
                      <a:pt x="394335" y="74295"/>
                    </a:cubicBezTo>
                    <a:cubicBezTo>
                      <a:pt x="394335" y="65723"/>
                      <a:pt x="401003" y="52388"/>
                      <a:pt x="383858" y="49530"/>
                    </a:cubicBezTo>
                    <a:cubicBezTo>
                      <a:pt x="364808" y="46673"/>
                      <a:pt x="362903" y="56198"/>
                      <a:pt x="362903" y="71438"/>
                    </a:cubicBezTo>
                    <a:cubicBezTo>
                      <a:pt x="363855" y="176213"/>
                      <a:pt x="362903" y="281940"/>
                      <a:pt x="362903" y="386715"/>
                    </a:cubicBezTo>
                    <a:cubicBezTo>
                      <a:pt x="362903" y="549593"/>
                      <a:pt x="362903" y="711518"/>
                      <a:pt x="361950" y="874395"/>
                    </a:cubicBezTo>
                    <a:cubicBezTo>
                      <a:pt x="361950" y="883920"/>
                      <a:pt x="372428" y="902018"/>
                      <a:pt x="352425" y="902018"/>
                    </a:cubicBezTo>
                    <a:cubicBezTo>
                      <a:pt x="334328" y="902018"/>
                      <a:pt x="320992" y="895350"/>
                      <a:pt x="320992" y="869632"/>
                    </a:cubicBezTo>
                    <a:cubicBezTo>
                      <a:pt x="321945" y="604837"/>
                      <a:pt x="321945" y="339090"/>
                      <a:pt x="320992" y="74295"/>
                    </a:cubicBezTo>
                    <a:cubicBezTo>
                      <a:pt x="320992" y="63817"/>
                      <a:pt x="328613" y="48577"/>
                      <a:pt x="306705" y="48577"/>
                    </a:cubicBezTo>
                    <a:cubicBezTo>
                      <a:pt x="295275" y="48577"/>
                      <a:pt x="288608" y="51435"/>
                      <a:pt x="289560" y="64770"/>
                    </a:cubicBezTo>
                    <a:cubicBezTo>
                      <a:pt x="290513" y="80963"/>
                      <a:pt x="289560" y="98107"/>
                      <a:pt x="289560" y="114300"/>
                    </a:cubicBezTo>
                    <a:cubicBezTo>
                      <a:pt x="289560" y="360998"/>
                      <a:pt x="289560" y="607695"/>
                      <a:pt x="288608" y="855345"/>
                    </a:cubicBezTo>
                    <a:cubicBezTo>
                      <a:pt x="288608" y="863918"/>
                      <a:pt x="300038" y="882015"/>
                      <a:pt x="278130" y="882968"/>
                    </a:cubicBezTo>
                    <a:cubicBezTo>
                      <a:pt x="260985" y="882968"/>
                      <a:pt x="249555" y="876300"/>
                      <a:pt x="249555" y="853440"/>
                    </a:cubicBezTo>
                    <a:cubicBezTo>
                      <a:pt x="250508" y="595312"/>
                      <a:pt x="250508" y="337185"/>
                      <a:pt x="250508" y="79057"/>
                    </a:cubicBezTo>
                    <a:cubicBezTo>
                      <a:pt x="250508" y="71438"/>
                      <a:pt x="251460" y="62865"/>
                      <a:pt x="248603" y="56198"/>
                    </a:cubicBezTo>
                    <a:cubicBezTo>
                      <a:pt x="245745" y="47625"/>
                      <a:pt x="237172" y="50482"/>
                      <a:pt x="230505" y="50482"/>
                    </a:cubicBezTo>
                    <a:cubicBezTo>
                      <a:pt x="220980" y="50482"/>
                      <a:pt x="219075" y="56198"/>
                      <a:pt x="219075" y="63817"/>
                    </a:cubicBezTo>
                    <a:cubicBezTo>
                      <a:pt x="219075" y="90488"/>
                      <a:pt x="219075" y="118110"/>
                      <a:pt x="219075" y="144780"/>
                    </a:cubicBezTo>
                    <a:cubicBezTo>
                      <a:pt x="219075" y="376238"/>
                      <a:pt x="219075" y="607695"/>
                      <a:pt x="218122" y="838200"/>
                    </a:cubicBezTo>
                    <a:cubicBezTo>
                      <a:pt x="218122" y="846773"/>
                      <a:pt x="227647" y="864870"/>
                      <a:pt x="209550" y="863918"/>
                    </a:cubicBezTo>
                    <a:cubicBezTo>
                      <a:pt x="194310" y="862965"/>
                      <a:pt x="173355" y="863918"/>
                      <a:pt x="173355" y="835343"/>
                    </a:cubicBezTo>
                    <a:cubicBezTo>
                      <a:pt x="174308" y="582930"/>
                      <a:pt x="174308" y="331470"/>
                      <a:pt x="174308" y="79057"/>
                    </a:cubicBezTo>
                    <a:cubicBezTo>
                      <a:pt x="174308" y="71438"/>
                      <a:pt x="175260" y="62865"/>
                      <a:pt x="172403" y="56198"/>
                    </a:cubicBezTo>
                    <a:cubicBezTo>
                      <a:pt x="169545" y="47625"/>
                      <a:pt x="160972" y="51435"/>
                      <a:pt x="154305" y="51435"/>
                    </a:cubicBezTo>
                    <a:cubicBezTo>
                      <a:pt x="142875" y="51435"/>
                      <a:pt x="142875" y="60007"/>
                      <a:pt x="142875" y="67627"/>
                    </a:cubicBezTo>
                    <a:cubicBezTo>
                      <a:pt x="142875" y="100965"/>
                      <a:pt x="142875" y="133350"/>
                      <a:pt x="142875" y="166688"/>
                    </a:cubicBezTo>
                    <a:cubicBezTo>
                      <a:pt x="142875" y="383857"/>
                      <a:pt x="142875" y="601028"/>
                      <a:pt x="142875" y="818198"/>
                    </a:cubicBezTo>
                    <a:cubicBezTo>
                      <a:pt x="142875" y="826770"/>
                      <a:pt x="151447" y="843915"/>
                      <a:pt x="134303" y="842962"/>
                    </a:cubicBezTo>
                    <a:cubicBezTo>
                      <a:pt x="119063" y="842962"/>
                      <a:pt x="103822" y="840105"/>
                      <a:pt x="104775" y="814387"/>
                    </a:cubicBezTo>
                    <a:cubicBezTo>
                      <a:pt x="105728" y="569595"/>
                      <a:pt x="105728" y="323850"/>
                      <a:pt x="105728" y="79057"/>
                    </a:cubicBezTo>
                    <a:cubicBezTo>
                      <a:pt x="105728" y="71438"/>
                      <a:pt x="106680" y="62865"/>
                      <a:pt x="104775" y="56198"/>
                    </a:cubicBezTo>
                    <a:cubicBezTo>
                      <a:pt x="100965" y="46673"/>
                      <a:pt x="91440" y="50482"/>
                      <a:pt x="83820" y="50482"/>
                    </a:cubicBezTo>
                    <a:cubicBezTo>
                      <a:pt x="73342" y="50482"/>
                      <a:pt x="75247" y="59055"/>
                      <a:pt x="75247" y="65723"/>
                    </a:cubicBezTo>
                    <a:cubicBezTo>
                      <a:pt x="75247" y="94298"/>
                      <a:pt x="75247" y="122873"/>
                      <a:pt x="75247" y="151448"/>
                    </a:cubicBezTo>
                    <a:cubicBezTo>
                      <a:pt x="75247" y="367665"/>
                      <a:pt x="75247" y="583882"/>
                      <a:pt x="75247" y="801053"/>
                    </a:cubicBezTo>
                    <a:cubicBezTo>
                      <a:pt x="75247" y="822960"/>
                      <a:pt x="71438" y="827723"/>
                      <a:pt x="49530" y="821055"/>
                    </a:cubicBezTo>
                    <a:cubicBezTo>
                      <a:pt x="1905" y="805815"/>
                      <a:pt x="953" y="806768"/>
                      <a:pt x="953" y="756285"/>
                    </a:cubicBezTo>
                    <a:cubicBezTo>
                      <a:pt x="953" y="513398"/>
                      <a:pt x="953" y="271463"/>
                      <a:pt x="0" y="28575"/>
                    </a:cubicBezTo>
                    <a:cubicBezTo>
                      <a:pt x="0" y="5715"/>
                      <a:pt x="5715" y="0"/>
                      <a:pt x="28575" y="0"/>
                    </a:cubicBezTo>
                    <a:cubicBezTo>
                      <a:pt x="212408" y="952"/>
                      <a:pt x="397192" y="952"/>
                      <a:pt x="581025" y="0"/>
                    </a:cubicBezTo>
                    <a:cubicBezTo>
                      <a:pt x="602933" y="0"/>
                      <a:pt x="608647" y="5715"/>
                      <a:pt x="607695" y="27623"/>
                    </a:cubicBezTo>
                    <a:cubicBezTo>
                      <a:pt x="606743" y="270510"/>
                      <a:pt x="606743" y="512445"/>
                      <a:pt x="607695" y="755332"/>
                    </a:cubicBezTo>
                    <a:cubicBezTo>
                      <a:pt x="607695" y="778193"/>
                      <a:pt x="601028" y="782955"/>
                      <a:pt x="580072" y="782003"/>
                    </a:cubicBezTo>
                    <a:cubicBezTo>
                      <a:pt x="533400" y="781050"/>
                      <a:pt x="533400" y="782003"/>
                      <a:pt x="533400" y="735330"/>
                    </a:cubicBezTo>
                    <a:cubicBezTo>
                      <a:pt x="533400" y="516255"/>
                      <a:pt x="533400" y="297180"/>
                      <a:pt x="533400" y="78105"/>
                    </a:cubicBezTo>
                    <a:cubicBezTo>
                      <a:pt x="533400" y="68580"/>
                      <a:pt x="540068" y="55245"/>
                      <a:pt x="525780" y="51435"/>
                    </a:cubicBezTo>
                    <a:cubicBezTo>
                      <a:pt x="507683" y="46673"/>
                      <a:pt x="502920" y="54292"/>
                      <a:pt x="502920" y="72390"/>
                    </a:cubicBezTo>
                    <a:cubicBezTo>
                      <a:pt x="503872" y="282892"/>
                      <a:pt x="502920" y="493395"/>
                      <a:pt x="502920" y="703898"/>
                    </a:cubicBezTo>
                    <a:cubicBezTo>
                      <a:pt x="502920" y="724853"/>
                      <a:pt x="502920" y="745807"/>
                      <a:pt x="502920" y="766762"/>
                    </a:cubicBezTo>
                    <a:cubicBezTo>
                      <a:pt x="502920" y="786765"/>
                      <a:pt x="489585" y="785812"/>
                      <a:pt x="476250" y="785812"/>
                    </a:cubicBezTo>
                    <a:cubicBezTo>
                      <a:pt x="459105" y="785812"/>
                      <a:pt x="464820" y="775335"/>
                      <a:pt x="464820" y="764857"/>
                    </a:cubicBezTo>
                    <a:cubicBezTo>
                      <a:pt x="465772" y="702945"/>
                      <a:pt x="464820" y="641032"/>
                      <a:pt x="464820" y="580073"/>
                    </a:cubicBezTo>
                    <a:cubicBezTo>
                      <a:pt x="464820" y="411480"/>
                      <a:pt x="464820" y="242888"/>
                      <a:pt x="464820" y="74295"/>
                    </a:cubicBezTo>
                    <a:cubicBezTo>
                      <a:pt x="464820" y="65723"/>
                      <a:pt x="471488" y="52388"/>
                      <a:pt x="452438" y="51435"/>
                    </a:cubicBezTo>
                    <a:cubicBezTo>
                      <a:pt x="440055" y="51435"/>
                      <a:pt x="432435" y="52388"/>
                      <a:pt x="433388" y="67627"/>
                    </a:cubicBezTo>
                    <a:cubicBezTo>
                      <a:pt x="434340" y="100965"/>
                      <a:pt x="433388" y="133350"/>
                      <a:pt x="433388" y="166688"/>
                    </a:cubicBezTo>
                    <a:cubicBezTo>
                      <a:pt x="436245" y="273367"/>
                      <a:pt x="436245" y="381000"/>
                      <a:pt x="436245" y="4886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C1EA4D6D-8B20-4FCC-8721-1274DE0B42A9}"/>
                  </a:ext>
                </a:extLst>
              </p:cNvPr>
              <p:cNvSpPr/>
              <p:nvPr/>
            </p:nvSpPr>
            <p:spPr>
              <a:xfrm>
                <a:off x="4820802" y="3076575"/>
                <a:ext cx="600075" cy="619125"/>
              </a:xfrm>
              <a:custGeom>
                <a:avLst/>
                <a:gdLst>
                  <a:gd name="connsiteX0" fmla="*/ 753 w 600075"/>
                  <a:gd name="connsiteY0" fmla="*/ 313372 h 619125"/>
                  <a:gd name="connsiteX1" fmla="*/ 753 w 600075"/>
                  <a:gd name="connsiteY1" fmla="*/ 23813 h 619125"/>
                  <a:gd name="connsiteX2" fmla="*/ 23613 w 600075"/>
                  <a:gd name="connsiteY2" fmla="*/ 0 h 619125"/>
                  <a:gd name="connsiteX3" fmla="*/ 586540 w 600075"/>
                  <a:gd name="connsiteY3" fmla="*/ 0 h 619125"/>
                  <a:gd name="connsiteX4" fmla="*/ 608448 w 600075"/>
                  <a:gd name="connsiteY4" fmla="*/ 21908 h 619125"/>
                  <a:gd name="connsiteX5" fmla="*/ 608448 w 600075"/>
                  <a:gd name="connsiteY5" fmla="*/ 439103 h 619125"/>
                  <a:gd name="connsiteX6" fmla="*/ 591303 w 600075"/>
                  <a:gd name="connsiteY6" fmla="*/ 461963 h 619125"/>
                  <a:gd name="connsiteX7" fmla="*/ 534153 w 600075"/>
                  <a:gd name="connsiteY7" fmla="*/ 419100 h 619125"/>
                  <a:gd name="connsiteX8" fmla="*/ 535105 w 600075"/>
                  <a:gd name="connsiteY8" fmla="*/ 129540 h 619125"/>
                  <a:gd name="connsiteX9" fmla="*/ 505578 w 600075"/>
                  <a:gd name="connsiteY9" fmla="*/ 106680 h 619125"/>
                  <a:gd name="connsiteX10" fmla="*/ 476050 w 600075"/>
                  <a:gd name="connsiteY10" fmla="*/ 128588 h 619125"/>
                  <a:gd name="connsiteX11" fmla="*/ 477003 w 600075"/>
                  <a:gd name="connsiteY11" fmla="*/ 470535 h 619125"/>
                  <a:gd name="connsiteX12" fmla="*/ 468430 w 600075"/>
                  <a:gd name="connsiteY12" fmla="*/ 495300 h 619125"/>
                  <a:gd name="connsiteX13" fmla="*/ 442713 w 600075"/>
                  <a:gd name="connsiteY13" fmla="*/ 479108 h 619125"/>
                  <a:gd name="connsiteX14" fmla="*/ 442713 w 600075"/>
                  <a:gd name="connsiteY14" fmla="*/ 132397 h 619125"/>
                  <a:gd name="connsiteX15" fmla="*/ 419853 w 600075"/>
                  <a:gd name="connsiteY15" fmla="*/ 106680 h 619125"/>
                  <a:gd name="connsiteX16" fmla="*/ 385563 w 600075"/>
                  <a:gd name="connsiteY16" fmla="*/ 132397 h 619125"/>
                  <a:gd name="connsiteX17" fmla="*/ 386515 w 600075"/>
                  <a:gd name="connsiteY17" fmla="*/ 492442 h 619125"/>
                  <a:gd name="connsiteX18" fmla="*/ 347463 w 600075"/>
                  <a:gd name="connsiteY18" fmla="*/ 527685 h 619125"/>
                  <a:gd name="connsiteX19" fmla="*/ 338890 w 600075"/>
                  <a:gd name="connsiteY19" fmla="*/ 509588 h 619125"/>
                  <a:gd name="connsiteX20" fmla="*/ 338890 w 600075"/>
                  <a:gd name="connsiteY20" fmla="*/ 332422 h 619125"/>
                  <a:gd name="connsiteX21" fmla="*/ 339843 w 600075"/>
                  <a:gd name="connsiteY21" fmla="*/ 131445 h 619125"/>
                  <a:gd name="connsiteX22" fmla="*/ 310315 w 600075"/>
                  <a:gd name="connsiteY22" fmla="*/ 105728 h 619125"/>
                  <a:gd name="connsiteX23" fmla="*/ 282693 w 600075"/>
                  <a:gd name="connsiteY23" fmla="*/ 130492 h 619125"/>
                  <a:gd name="connsiteX24" fmla="*/ 282693 w 600075"/>
                  <a:gd name="connsiteY24" fmla="*/ 521970 h 619125"/>
                  <a:gd name="connsiteX25" fmla="*/ 270310 w 600075"/>
                  <a:gd name="connsiteY25" fmla="*/ 548640 h 619125"/>
                  <a:gd name="connsiteX26" fmla="*/ 239830 w 600075"/>
                  <a:gd name="connsiteY26" fmla="*/ 527685 h 619125"/>
                  <a:gd name="connsiteX27" fmla="*/ 240783 w 600075"/>
                  <a:gd name="connsiteY27" fmla="*/ 134303 h 619125"/>
                  <a:gd name="connsiteX28" fmla="*/ 211255 w 600075"/>
                  <a:gd name="connsiteY28" fmla="*/ 105728 h 619125"/>
                  <a:gd name="connsiteX29" fmla="*/ 183633 w 600075"/>
                  <a:gd name="connsiteY29" fmla="*/ 133350 h 619125"/>
                  <a:gd name="connsiteX30" fmla="*/ 183633 w 600075"/>
                  <a:gd name="connsiteY30" fmla="*/ 547688 h 619125"/>
                  <a:gd name="connsiteX31" fmla="*/ 144580 w 600075"/>
                  <a:gd name="connsiteY31" fmla="*/ 582930 h 619125"/>
                  <a:gd name="connsiteX32" fmla="*/ 136960 w 600075"/>
                  <a:gd name="connsiteY32" fmla="*/ 561975 h 619125"/>
                  <a:gd name="connsiteX33" fmla="*/ 136960 w 600075"/>
                  <a:gd name="connsiteY33" fmla="*/ 335280 h 619125"/>
                  <a:gd name="connsiteX34" fmla="*/ 136960 w 600075"/>
                  <a:gd name="connsiteY34" fmla="*/ 129540 h 619125"/>
                  <a:gd name="connsiteX35" fmla="*/ 116958 w 600075"/>
                  <a:gd name="connsiteY35" fmla="*/ 110490 h 619125"/>
                  <a:gd name="connsiteX36" fmla="*/ 103623 w 600075"/>
                  <a:gd name="connsiteY36" fmla="*/ 110490 h 619125"/>
                  <a:gd name="connsiteX37" fmla="*/ 78858 w 600075"/>
                  <a:gd name="connsiteY37" fmla="*/ 134303 h 619125"/>
                  <a:gd name="connsiteX38" fmla="*/ 78858 w 600075"/>
                  <a:gd name="connsiteY38" fmla="*/ 564833 h 619125"/>
                  <a:gd name="connsiteX39" fmla="*/ 73143 w 600075"/>
                  <a:gd name="connsiteY39" fmla="*/ 601028 h 619125"/>
                  <a:gd name="connsiteX40" fmla="*/ 6468 w 600075"/>
                  <a:gd name="connsiteY40" fmla="*/ 620078 h 619125"/>
                  <a:gd name="connsiteX41" fmla="*/ 753 w 600075"/>
                  <a:gd name="connsiteY41" fmla="*/ 601028 h 619125"/>
                  <a:gd name="connsiteX42" fmla="*/ 753 w 600075"/>
                  <a:gd name="connsiteY42" fmla="*/ 329565 h 619125"/>
                  <a:gd name="connsiteX43" fmla="*/ 753 w 600075"/>
                  <a:gd name="connsiteY43" fmla="*/ 313372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00075" h="619125">
                    <a:moveTo>
                      <a:pt x="753" y="313372"/>
                    </a:moveTo>
                    <a:cubicBezTo>
                      <a:pt x="753" y="217170"/>
                      <a:pt x="753" y="120015"/>
                      <a:pt x="753" y="23813"/>
                    </a:cubicBezTo>
                    <a:cubicBezTo>
                      <a:pt x="753" y="5715"/>
                      <a:pt x="5515" y="0"/>
                      <a:pt x="23613" y="0"/>
                    </a:cubicBezTo>
                    <a:cubicBezTo>
                      <a:pt x="211255" y="952"/>
                      <a:pt x="398898" y="952"/>
                      <a:pt x="586540" y="0"/>
                    </a:cubicBezTo>
                    <a:cubicBezTo>
                      <a:pt x="603685" y="0"/>
                      <a:pt x="608448" y="4763"/>
                      <a:pt x="608448" y="21908"/>
                    </a:cubicBezTo>
                    <a:cubicBezTo>
                      <a:pt x="607495" y="160972"/>
                      <a:pt x="607495" y="300038"/>
                      <a:pt x="608448" y="439103"/>
                    </a:cubicBezTo>
                    <a:cubicBezTo>
                      <a:pt x="608448" y="452438"/>
                      <a:pt x="604638" y="458153"/>
                      <a:pt x="591303" y="461963"/>
                    </a:cubicBezTo>
                    <a:cubicBezTo>
                      <a:pt x="534153" y="478155"/>
                      <a:pt x="534153" y="478155"/>
                      <a:pt x="534153" y="419100"/>
                    </a:cubicBezTo>
                    <a:cubicBezTo>
                      <a:pt x="534153" y="322897"/>
                      <a:pt x="533200" y="225742"/>
                      <a:pt x="535105" y="129540"/>
                    </a:cubicBezTo>
                    <a:cubicBezTo>
                      <a:pt x="535105" y="103822"/>
                      <a:pt x="521770" y="106680"/>
                      <a:pt x="505578" y="106680"/>
                    </a:cubicBezTo>
                    <a:cubicBezTo>
                      <a:pt x="490338" y="106680"/>
                      <a:pt x="476050" y="102870"/>
                      <a:pt x="476050" y="128588"/>
                    </a:cubicBezTo>
                    <a:cubicBezTo>
                      <a:pt x="477955" y="242888"/>
                      <a:pt x="477003" y="356235"/>
                      <a:pt x="477003" y="470535"/>
                    </a:cubicBezTo>
                    <a:cubicBezTo>
                      <a:pt x="477003" y="479108"/>
                      <a:pt x="480813" y="489585"/>
                      <a:pt x="468430" y="495300"/>
                    </a:cubicBezTo>
                    <a:cubicBezTo>
                      <a:pt x="448428" y="503872"/>
                      <a:pt x="442713" y="501967"/>
                      <a:pt x="442713" y="479108"/>
                    </a:cubicBezTo>
                    <a:cubicBezTo>
                      <a:pt x="442713" y="363855"/>
                      <a:pt x="442713" y="247650"/>
                      <a:pt x="442713" y="132397"/>
                    </a:cubicBezTo>
                    <a:cubicBezTo>
                      <a:pt x="442713" y="115253"/>
                      <a:pt x="442713" y="104775"/>
                      <a:pt x="419853" y="106680"/>
                    </a:cubicBezTo>
                    <a:cubicBezTo>
                      <a:pt x="401755" y="108585"/>
                      <a:pt x="385563" y="101917"/>
                      <a:pt x="385563" y="132397"/>
                    </a:cubicBezTo>
                    <a:cubicBezTo>
                      <a:pt x="387468" y="252413"/>
                      <a:pt x="386515" y="372428"/>
                      <a:pt x="386515" y="492442"/>
                    </a:cubicBezTo>
                    <a:cubicBezTo>
                      <a:pt x="386515" y="515303"/>
                      <a:pt x="370323" y="529590"/>
                      <a:pt x="347463" y="527685"/>
                    </a:cubicBezTo>
                    <a:cubicBezTo>
                      <a:pt x="334128" y="526733"/>
                      <a:pt x="338890" y="516255"/>
                      <a:pt x="338890" y="509588"/>
                    </a:cubicBezTo>
                    <a:cubicBezTo>
                      <a:pt x="338890" y="450533"/>
                      <a:pt x="338890" y="391478"/>
                      <a:pt x="338890" y="332422"/>
                    </a:cubicBezTo>
                    <a:cubicBezTo>
                      <a:pt x="338890" y="265747"/>
                      <a:pt x="337938" y="198120"/>
                      <a:pt x="339843" y="131445"/>
                    </a:cubicBezTo>
                    <a:cubicBezTo>
                      <a:pt x="340795" y="105728"/>
                      <a:pt x="328413" y="105728"/>
                      <a:pt x="310315" y="105728"/>
                    </a:cubicBezTo>
                    <a:cubicBezTo>
                      <a:pt x="292218" y="105728"/>
                      <a:pt x="282693" y="107633"/>
                      <a:pt x="282693" y="130492"/>
                    </a:cubicBezTo>
                    <a:cubicBezTo>
                      <a:pt x="283645" y="260985"/>
                      <a:pt x="283645" y="391478"/>
                      <a:pt x="282693" y="521970"/>
                    </a:cubicBezTo>
                    <a:cubicBezTo>
                      <a:pt x="282693" y="532447"/>
                      <a:pt x="286503" y="543878"/>
                      <a:pt x="270310" y="548640"/>
                    </a:cubicBezTo>
                    <a:cubicBezTo>
                      <a:pt x="241735" y="558165"/>
                      <a:pt x="239830" y="557213"/>
                      <a:pt x="239830" y="527685"/>
                    </a:cubicBezTo>
                    <a:cubicBezTo>
                      <a:pt x="239830" y="396240"/>
                      <a:pt x="238878" y="264795"/>
                      <a:pt x="240783" y="134303"/>
                    </a:cubicBezTo>
                    <a:cubicBezTo>
                      <a:pt x="240783" y="110490"/>
                      <a:pt x="233163" y="105728"/>
                      <a:pt x="211255" y="105728"/>
                    </a:cubicBezTo>
                    <a:cubicBezTo>
                      <a:pt x="189348" y="105728"/>
                      <a:pt x="183633" y="112395"/>
                      <a:pt x="183633" y="133350"/>
                    </a:cubicBezTo>
                    <a:cubicBezTo>
                      <a:pt x="184585" y="271463"/>
                      <a:pt x="184585" y="409575"/>
                      <a:pt x="183633" y="547688"/>
                    </a:cubicBezTo>
                    <a:cubicBezTo>
                      <a:pt x="183633" y="568643"/>
                      <a:pt x="164583" y="585788"/>
                      <a:pt x="144580" y="582930"/>
                    </a:cubicBezTo>
                    <a:cubicBezTo>
                      <a:pt x="130293" y="581025"/>
                      <a:pt x="136960" y="569595"/>
                      <a:pt x="136960" y="561975"/>
                    </a:cubicBezTo>
                    <a:cubicBezTo>
                      <a:pt x="136008" y="486728"/>
                      <a:pt x="136960" y="410528"/>
                      <a:pt x="136960" y="335280"/>
                    </a:cubicBezTo>
                    <a:cubicBezTo>
                      <a:pt x="136960" y="266700"/>
                      <a:pt x="136960" y="198120"/>
                      <a:pt x="136960" y="129540"/>
                    </a:cubicBezTo>
                    <a:cubicBezTo>
                      <a:pt x="136960" y="114300"/>
                      <a:pt x="136960" y="102870"/>
                      <a:pt x="116958" y="110490"/>
                    </a:cubicBezTo>
                    <a:cubicBezTo>
                      <a:pt x="113148" y="111442"/>
                      <a:pt x="108385" y="111442"/>
                      <a:pt x="103623" y="110490"/>
                    </a:cubicBezTo>
                    <a:cubicBezTo>
                      <a:pt x="84573" y="107633"/>
                      <a:pt x="78858" y="115253"/>
                      <a:pt x="78858" y="134303"/>
                    </a:cubicBezTo>
                    <a:cubicBezTo>
                      <a:pt x="79810" y="278130"/>
                      <a:pt x="79810" y="421005"/>
                      <a:pt x="78858" y="564833"/>
                    </a:cubicBezTo>
                    <a:cubicBezTo>
                      <a:pt x="78858" y="577215"/>
                      <a:pt x="85525" y="595313"/>
                      <a:pt x="73143" y="601028"/>
                    </a:cubicBezTo>
                    <a:cubicBezTo>
                      <a:pt x="52188" y="610553"/>
                      <a:pt x="29328" y="616268"/>
                      <a:pt x="6468" y="620078"/>
                    </a:cubicBezTo>
                    <a:cubicBezTo>
                      <a:pt x="-3057" y="621983"/>
                      <a:pt x="753" y="607695"/>
                      <a:pt x="753" y="601028"/>
                    </a:cubicBezTo>
                    <a:cubicBezTo>
                      <a:pt x="753" y="510540"/>
                      <a:pt x="753" y="420053"/>
                      <a:pt x="753" y="329565"/>
                    </a:cubicBezTo>
                    <a:cubicBezTo>
                      <a:pt x="753" y="325755"/>
                      <a:pt x="753" y="319088"/>
                      <a:pt x="753" y="3133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0AF30CD-67D6-454D-BA31-6D3A092CE16E}"/>
                  </a:ext>
                </a:extLst>
              </p:cNvPr>
              <p:cNvSpPr/>
              <p:nvPr/>
            </p:nvSpPr>
            <p:spPr>
              <a:xfrm>
                <a:off x="4752975" y="3365103"/>
                <a:ext cx="2676525" cy="371475"/>
              </a:xfrm>
              <a:custGeom>
                <a:avLst/>
                <a:gdLst>
                  <a:gd name="connsiteX0" fmla="*/ 0 w 2676525"/>
                  <a:gd name="connsiteY0" fmla="*/ 372507 h 371475"/>
                  <a:gd name="connsiteX1" fmla="*/ 147638 w 2676525"/>
                  <a:gd name="connsiteY1" fmla="*/ 330597 h 371475"/>
                  <a:gd name="connsiteX2" fmla="*/ 1318260 w 2676525"/>
                  <a:gd name="connsiteY2" fmla="*/ 7699 h 371475"/>
                  <a:gd name="connsiteX3" fmla="*/ 1382078 w 2676525"/>
                  <a:gd name="connsiteY3" fmla="*/ 7699 h 371475"/>
                  <a:gd name="connsiteX4" fmla="*/ 1872615 w 2676525"/>
                  <a:gd name="connsiteY4" fmla="*/ 145812 h 371475"/>
                  <a:gd name="connsiteX5" fmla="*/ 1897380 w 2676525"/>
                  <a:gd name="connsiteY5" fmla="*/ 127714 h 371475"/>
                  <a:gd name="connsiteX6" fmla="*/ 1896428 w 2676525"/>
                  <a:gd name="connsiteY6" fmla="*/ 23892 h 371475"/>
                  <a:gd name="connsiteX7" fmla="*/ 1919288 w 2676525"/>
                  <a:gd name="connsiteY7" fmla="*/ 79 h 371475"/>
                  <a:gd name="connsiteX8" fmla="*/ 2205990 w 2676525"/>
                  <a:gd name="connsiteY8" fmla="*/ 79 h 371475"/>
                  <a:gd name="connsiteX9" fmla="*/ 2226945 w 2676525"/>
                  <a:gd name="connsiteY9" fmla="*/ 20082 h 371475"/>
                  <a:gd name="connsiteX10" fmla="*/ 2225993 w 2676525"/>
                  <a:gd name="connsiteY10" fmla="*/ 221059 h 371475"/>
                  <a:gd name="connsiteX11" fmla="*/ 2248853 w 2676525"/>
                  <a:gd name="connsiteY11" fmla="*/ 251539 h 371475"/>
                  <a:gd name="connsiteX12" fmla="*/ 2649855 w 2676525"/>
                  <a:gd name="connsiteY12" fmla="*/ 364887 h 371475"/>
                  <a:gd name="connsiteX13" fmla="*/ 2681288 w 2676525"/>
                  <a:gd name="connsiteY13" fmla="*/ 370602 h 371475"/>
                  <a:gd name="connsiteX14" fmla="*/ 2679383 w 2676525"/>
                  <a:gd name="connsiteY14" fmla="*/ 376317 h 371475"/>
                  <a:gd name="connsiteX15" fmla="*/ 2377440 w 2676525"/>
                  <a:gd name="connsiteY15" fmla="*/ 341074 h 371475"/>
                  <a:gd name="connsiteX16" fmla="*/ 2200275 w 2676525"/>
                  <a:gd name="connsiteY16" fmla="*/ 292497 h 371475"/>
                  <a:gd name="connsiteX17" fmla="*/ 2175510 w 2676525"/>
                  <a:gd name="connsiteY17" fmla="*/ 255349 h 371475"/>
                  <a:gd name="connsiteX18" fmla="*/ 2177415 w 2676525"/>
                  <a:gd name="connsiteY18" fmla="*/ 117237 h 371475"/>
                  <a:gd name="connsiteX19" fmla="*/ 2110740 w 2676525"/>
                  <a:gd name="connsiteY19" fmla="*/ 51514 h 371475"/>
                  <a:gd name="connsiteX20" fmla="*/ 1975485 w 2676525"/>
                  <a:gd name="connsiteY20" fmla="*/ 50562 h 371475"/>
                  <a:gd name="connsiteX21" fmla="*/ 1947863 w 2676525"/>
                  <a:gd name="connsiteY21" fmla="*/ 77232 h 371475"/>
                  <a:gd name="connsiteX22" fmla="*/ 1948815 w 2676525"/>
                  <a:gd name="connsiteY22" fmla="*/ 200104 h 371475"/>
                  <a:gd name="connsiteX23" fmla="*/ 1927860 w 2676525"/>
                  <a:gd name="connsiteY23" fmla="*/ 215344 h 371475"/>
                  <a:gd name="connsiteX24" fmla="*/ 1373505 w 2676525"/>
                  <a:gd name="connsiteY24" fmla="*/ 58182 h 371475"/>
                  <a:gd name="connsiteX25" fmla="*/ 1327785 w 2676525"/>
                  <a:gd name="connsiteY25" fmla="*/ 58182 h 371475"/>
                  <a:gd name="connsiteX26" fmla="*/ 603885 w 2676525"/>
                  <a:gd name="connsiteY26" fmla="*/ 258207 h 371475"/>
                  <a:gd name="connsiteX27" fmla="*/ 184785 w 2676525"/>
                  <a:gd name="connsiteY27" fmla="*/ 373459 h 371475"/>
                  <a:gd name="connsiteX28" fmla="*/ 73343 w 2676525"/>
                  <a:gd name="connsiteY28" fmla="*/ 378222 h 371475"/>
                  <a:gd name="connsiteX29" fmla="*/ 953 w 2676525"/>
                  <a:gd name="connsiteY29" fmla="*/ 378222 h 371475"/>
                  <a:gd name="connsiteX30" fmla="*/ 0 w 2676525"/>
                  <a:gd name="connsiteY30" fmla="*/ 372507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676525" h="371475">
                    <a:moveTo>
                      <a:pt x="0" y="372507"/>
                    </a:moveTo>
                    <a:cubicBezTo>
                      <a:pt x="49530" y="358219"/>
                      <a:pt x="98108" y="344884"/>
                      <a:pt x="147638" y="330597"/>
                    </a:cubicBezTo>
                    <a:cubicBezTo>
                      <a:pt x="538163" y="222964"/>
                      <a:pt x="927735" y="115332"/>
                      <a:pt x="1318260" y="7699"/>
                    </a:cubicBezTo>
                    <a:cubicBezTo>
                      <a:pt x="1340168" y="1984"/>
                      <a:pt x="1360170" y="1984"/>
                      <a:pt x="1382078" y="7699"/>
                    </a:cubicBezTo>
                    <a:cubicBezTo>
                      <a:pt x="1545908" y="54372"/>
                      <a:pt x="1709738" y="99139"/>
                      <a:pt x="1872615" y="145812"/>
                    </a:cubicBezTo>
                    <a:cubicBezTo>
                      <a:pt x="1890713" y="150574"/>
                      <a:pt x="1898333" y="150574"/>
                      <a:pt x="1897380" y="127714"/>
                    </a:cubicBezTo>
                    <a:cubicBezTo>
                      <a:pt x="1895475" y="93424"/>
                      <a:pt x="1897380" y="58182"/>
                      <a:pt x="1896428" y="23892"/>
                    </a:cubicBezTo>
                    <a:cubicBezTo>
                      <a:pt x="1895475" y="6747"/>
                      <a:pt x="1899285" y="-873"/>
                      <a:pt x="1919288" y="79"/>
                    </a:cubicBezTo>
                    <a:cubicBezTo>
                      <a:pt x="2014538" y="1032"/>
                      <a:pt x="2110740" y="1032"/>
                      <a:pt x="2205990" y="79"/>
                    </a:cubicBezTo>
                    <a:cubicBezTo>
                      <a:pt x="2222183" y="79"/>
                      <a:pt x="2226945" y="4842"/>
                      <a:pt x="2226945" y="20082"/>
                    </a:cubicBezTo>
                    <a:cubicBezTo>
                      <a:pt x="2225993" y="86757"/>
                      <a:pt x="2227898" y="154384"/>
                      <a:pt x="2225993" y="221059"/>
                    </a:cubicBezTo>
                    <a:cubicBezTo>
                      <a:pt x="2225993" y="239157"/>
                      <a:pt x="2231708" y="246777"/>
                      <a:pt x="2248853" y="251539"/>
                    </a:cubicBezTo>
                    <a:cubicBezTo>
                      <a:pt x="2382203" y="288687"/>
                      <a:pt x="2516505" y="326787"/>
                      <a:pt x="2649855" y="364887"/>
                    </a:cubicBezTo>
                    <a:cubicBezTo>
                      <a:pt x="2660333" y="367744"/>
                      <a:pt x="2671763" y="362982"/>
                      <a:pt x="2681288" y="370602"/>
                    </a:cubicBezTo>
                    <a:cubicBezTo>
                      <a:pt x="2680335" y="373459"/>
                      <a:pt x="2679383" y="376317"/>
                      <a:pt x="2679383" y="376317"/>
                    </a:cubicBezTo>
                    <a:cubicBezTo>
                      <a:pt x="2576513" y="382984"/>
                      <a:pt x="2475548" y="377269"/>
                      <a:pt x="2377440" y="341074"/>
                    </a:cubicBezTo>
                    <a:cubicBezTo>
                      <a:pt x="2320290" y="320119"/>
                      <a:pt x="2260283" y="306784"/>
                      <a:pt x="2200275" y="292497"/>
                    </a:cubicBezTo>
                    <a:cubicBezTo>
                      <a:pt x="2178368" y="286782"/>
                      <a:pt x="2171700" y="282019"/>
                      <a:pt x="2175510" y="255349"/>
                    </a:cubicBezTo>
                    <a:cubicBezTo>
                      <a:pt x="2181225" y="210582"/>
                      <a:pt x="2177415" y="163909"/>
                      <a:pt x="2177415" y="117237"/>
                    </a:cubicBezTo>
                    <a:cubicBezTo>
                      <a:pt x="2177415" y="51514"/>
                      <a:pt x="2177415" y="51514"/>
                      <a:pt x="2110740" y="51514"/>
                    </a:cubicBezTo>
                    <a:cubicBezTo>
                      <a:pt x="2065973" y="51514"/>
                      <a:pt x="2020253" y="52467"/>
                      <a:pt x="1975485" y="50562"/>
                    </a:cubicBezTo>
                    <a:cubicBezTo>
                      <a:pt x="1954530" y="49609"/>
                      <a:pt x="1946910" y="54372"/>
                      <a:pt x="1947863" y="77232"/>
                    </a:cubicBezTo>
                    <a:cubicBezTo>
                      <a:pt x="1949768" y="118189"/>
                      <a:pt x="1947863" y="159147"/>
                      <a:pt x="1948815" y="200104"/>
                    </a:cubicBezTo>
                    <a:cubicBezTo>
                      <a:pt x="1948815" y="215344"/>
                      <a:pt x="1947863" y="221059"/>
                      <a:pt x="1927860" y="215344"/>
                    </a:cubicBezTo>
                    <a:cubicBezTo>
                      <a:pt x="1743075" y="162004"/>
                      <a:pt x="1558290" y="110569"/>
                      <a:pt x="1373505" y="58182"/>
                    </a:cubicBezTo>
                    <a:cubicBezTo>
                      <a:pt x="1358265" y="53419"/>
                      <a:pt x="1343978" y="53419"/>
                      <a:pt x="1327785" y="58182"/>
                    </a:cubicBezTo>
                    <a:cubicBezTo>
                      <a:pt x="1086803" y="124857"/>
                      <a:pt x="844868" y="191532"/>
                      <a:pt x="603885" y="258207"/>
                    </a:cubicBezTo>
                    <a:cubicBezTo>
                      <a:pt x="463868" y="296307"/>
                      <a:pt x="324803" y="335359"/>
                      <a:pt x="184785" y="373459"/>
                    </a:cubicBezTo>
                    <a:cubicBezTo>
                      <a:pt x="147638" y="383937"/>
                      <a:pt x="110490" y="376317"/>
                      <a:pt x="73343" y="378222"/>
                    </a:cubicBezTo>
                    <a:cubicBezTo>
                      <a:pt x="49530" y="379174"/>
                      <a:pt x="25718" y="378222"/>
                      <a:pt x="953" y="378222"/>
                    </a:cubicBezTo>
                    <a:cubicBezTo>
                      <a:pt x="953" y="376317"/>
                      <a:pt x="0" y="374412"/>
                      <a:pt x="0" y="372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DD912F3-C875-4DAE-9226-62BB879CC438}"/>
                  </a:ext>
                </a:extLst>
              </p:cNvPr>
              <p:cNvSpPr/>
              <p:nvPr/>
            </p:nvSpPr>
            <p:spPr>
              <a:xfrm>
                <a:off x="5565458" y="2008822"/>
                <a:ext cx="466725" cy="257175"/>
              </a:xfrm>
              <a:custGeom>
                <a:avLst/>
                <a:gdLst>
                  <a:gd name="connsiteX0" fmla="*/ 235267 w 466725"/>
                  <a:gd name="connsiteY0" fmla="*/ 953 h 257175"/>
                  <a:gd name="connsiteX1" fmla="*/ 446722 w 466725"/>
                  <a:gd name="connsiteY1" fmla="*/ 0 h 257175"/>
                  <a:gd name="connsiteX2" fmla="*/ 472440 w 466725"/>
                  <a:gd name="connsiteY2" fmla="*/ 26670 h 257175"/>
                  <a:gd name="connsiteX3" fmla="*/ 472440 w 466725"/>
                  <a:gd name="connsiteY3" fmla="*/ 235267 h 257175"/>
                  <a:gd name="connsiteX4" fmla="*/ 450533 w 466725"/>
                  <a:gd name="connsiteY4" fmla="*/ 257175 h 257175"/>
                  <a:gd name="connsiteX5" fmla="*/ 22860 w 466725"/>
                  <a:gd name="connsiteY5" fmla="*/ 257175 h 257175"/>
                  <a:gd name="connsiteX6" fmla="*/ 0 w 466725"/>
                  <a:gd name="connsiteY6" fmla="*/ 236220 h 257175"/>
                  <a:gd name="connsiteX7" fmla="*/ 0 w 466725"/>
                  <a:gd name="connsiteY7" fmla="*/ 21908 h 257175"/>
                  <a:gd name="connsiteX8" fmla="*/ 21907 w 466725"/>
                  <a:gd name="connsiteY8" fmla="*/ 0 h 257175"/>
                  <a:gd name="connsiteX9" fmla="*/ 235267 w 466725"/>
                  <a:gd name="connsiteY9" fmla="*/ 953 h 257175"/>
                  <a:gd name="connsiteX10" fmla="*/ 394335 w 466725"/>
                  <a:gd name="connsiteY10" fmla="*/ 128588 h 257175"/>
                  <a:gd name="connsiteX11" fmla="*/ 394335 w 466725"/>
                  <a:gd name="connsiteY11" fmla="*/ 128588 h 257175"/>
                  <a:gd name="connsiteX12" fmla="*/ 394335 w 466725"/>
                  <a:gd name="connsiteY12" fmla="*/ 214313 h 257175"/>
                  <a:gd name="connsiteX13" fmla="*/ 404813 w 466725"/>
                  <a:gd name="connsiteY13" fmla="*/ 230505 h 257175"/>
                  <a:gd name="connsiteX14" fmla="*/ 419100 w 466725"/>
                  <a:gd name="connsiteY14" fmla="*/ 214313 h 257175"/>
                  <a:gd name="connsiteX15" fmla="*/ 419100 w 466725"/>
                  <a:gd name="connsiteY15" fmla="*/ 40005 h 257175"/>
                  <a:gd name="connsiteX16" fmla="*/ 404813 w 466725"/>
                  <a:gd name="connsiteY16" fmla="*/ 23813 h 257175"/>
                  <a:gd name="connsiteX17" fmla="*/ 394335 w 466725"/>
                  <a:gd name="connsiteY17" fmla="*/ 40005 h 257175"/>
                  <a:gd name="connsiteX18" fmla="*/ 394335 w 466725"/>
                  <a:gd name="connsiteY18" fmla="*/ 128588 h 257175"/>
                  <a:gd name="connsiteX19" fmla="*/ 368617 w 466725"/>
                  <a:gd name="connsiteY19" fmla="*/ 128588 h 257175"/>
                  <a:gd name="connsiteX20" fmla="*/ 368617 w 466725"/>
                  <a:gd name="connsiteY20" fmla="*/ 45720 h 257175"/>
                  <a:gd name="connsiteX21" fmla="*/ 357188 w 466725"/>
                  <a:gd name="connsiteY21" fmla="*/ 24765 h 257175"/>
                  <a:gd name="connsiteX22" fmla="*/ 343853 w 466725"/>
                  <a:gd name="connsiteY22" fmla="*/ 44768 h 257175"/>
                  <a:gd name="connsiteX23" fmla="*/ 343853 w 466725"/>
                  <a:gd name="connsiteY23" fmla="*/ 214313 h 257175"/>
                  <a:gd name="connsiteX24" fmla="*/ 355282 w 466725"/>
                  <a:gd name="connsiteY24" fmla="*/ 232410 h 257175"/>
                  <a:gd name="connsiteX25" fmla="*/ 368617 w 466725"/>
                  <a:gd name="connsiteY25" fmla="*/ 213360 h 257175"/>
                  <a:gd name="connsiteX26" fmla="*/ 368617 w 466725"/>
                  <a:gd name="connsiteY26" fmla="*/ 128588 h 257175"/>
                  <a:gd name="connsiteX27" fmla="*/ 248602 w 466725"/>
                  <a:gd name="connsiteY27" fmla="*/ 126683 h 257175"/>
                  <a:gd name="connsiteX28" fmla="*/ 248602 w 466725"/>
                  <a:gd name="connsiteY28" fmla="*/ 215265 h 257175"/>
                  <a:gd name="connsiteX29" fmla="*/ 259080 w 466725"/>
                  <a:gd name="connsiteY29" fmla="*/ 231458 h 257175"/>
                  <a:gd name="connsiteX30" fmla="*/ 273367 w 466725"/>
                  <a:gd name="connsiteY30" fmla="*/ 215265 h 257175"/>
                  <a:gd name="connsiteX31" fmla="*/ 273367 w 466725"/>
                  <a:gd name="connsiteY31" fmla="*/ 40958 h 257175"/>
                  <a:gd name="connsiteX32" fmla="*/ 259080 w 466725"/>
                  <a:gd name="connsiteY32" fmla="*/ 24765 h 257175"/>
                  <a:gd name="connsiteX33" fmla="*/ 247650 w 466725"/>
                  <a:gd name="connsiteY33" fmla="*/ 40958 h 257175"/>
                  <a:gd name="connsiteX34" fmla="*/ 248602 w 466725"/>
                  <a:gd name="connsiteY34" fmla="*/ 126683 h 257175"/>
                  <a:gd name="connsiteX35" fmla="*/ 128588 w 466725"/>
                  <a:gd name="connsiteY35" fmla="*/ 126683 h 257175"/>
                  <a:gd name="connsiteX36" fmla="*/ 128588 w 466725"/>
                  <a:gd name="connsiteY36" fmla="*/ 40958 h 257175"/>
                  <a:gd name="connsiteX37" fmla="*/ 118110 w 466725"/>
                  <a:gd name="connsiteY37" fmla="*/ 24765 h 257175"/>
                  <a:gd name="connsiteX38" fmla="*/ 103822 w 466725"/>
                  <a:gd name="connsiteY38" fmla="*/ 40958 h 257175"/>
                  <a:gd name="connsiteX39" fmla="*/ 103822 w 466725"/>
                  <a:gd name="connsiteY39" fmla="*/ 215265 h 257175"/>
                  <a:gd name="connsiteX40" fmla="*/ 118110 w 466725"/>
                  <a:gd name="connsiteY40" fmla="*/ 231458 h 257175"/>
                  <a:gd name="connsiteX41" fmla="*/ 128588 w 466725"/>
                  <a:gd name="connsiteY41" fmla="*/ 215265 h 257175"/>
                  <a:gd name="connsiteX42" fmla="*/ 128588 w 466725"/>
                  <a:gd name="connsiteY42" fmla="*/ 126683 h 257175"/>
                  <a:gd name="connsiteX43" fmla="*/ 296228 w 466725"/>
                  <a:gd name="connsiteY43" fmla="*/ 127635 h 257175"/>
                  <a:gd name="connsiteX44" fmla="*/ 296228 w 466725"/>
                  <a:gd name="connsiteY44" fmla="*/ 213360 h 257175"/>
                  <a:gd name="connsiteX45" fmla="*/ 308610 w 466725"/>
                  <a:gd name="connsiteY45" fmla="*/ 231458 h 257175"/>
                  <a:gd name="connsiteX46" fmla="*/ 321945 w 466725"/>
                  <a:gd name="connsiteY46" fmla="*/ 215265 h 257175"/>
                  <a:gd name="connsiteX47" fmla="*/ 321945 w 466725"/>
                  <a:gd name="connsiteY47" fmla="*/ 43815 h 257175"/>
                  <a:gd name="connsiteX48" fmla="*/ 309563 w 466725"/>
                  <a:gd name="connsiteY48" fmla="*/ 25718 h 257175"/>
                  <a:gd name="connsiteX49" fmla="*/ 296228 w 466725"/>
                  <a:gd name="connsiteY49" fmla="*/ 44768 h 257175"/>
                  <a:gd name="connsiteX50" fmla="*/ 296228 w 466725"/>
                  <a:gd name="connsiteY50" fmla="*/ 127635 h 257175"/>
                  <a:gd name="connsiteX51" fmla="*/ 226695 w 466725"/>
                  <a:gd name="connsiteY51" fmla="*/ 129540 h 257175"/>
                  <a:gd name="connsiteX52" fmla="*/ 226695 w 466725"/>
                  <a:gd name="connsiteY52" fmla="*/ 46672 h 257175"/>
                  <a:gd name="connsiteX53" fmla="*/ 214313 w 466725"/>
                  <a:gd name="connsiteY53" fmla="*/ 25718 h 257175"/>
                  <a:gd name="connsiteX54" fmla="*/ 200977 w 466725"/>
                  <a:gd name="connsiteY54" fmla="*/ 44768 h 257175"/>
                  <a:gd name="connsiteX55" fmla="*/ 200977 w 466725"/>
                  <a:gd name="connsiteY55" fmla="*/ 210503 h 257175"/>
                  <a:gd name="connsiteX56" fmla="*/ 212407 w 466725"/>
                  <a:gd name="connsiteY56" fmla="*/ 230505 h 257175"/>
                  <a:gd name="connsiteX57" fmla="*/ 225742 w 466725"/>
                  <a:gd name="connsiteY57" fmla="*/ 208598 h 257175"/>
                  <a:gd name="connsiteX58" fmla="*/ 226695 w 466725"/>
                  <a:gd name="connsiteY58" fmla="*/ 129540 h 257175"/>
                  <a:gd name="connsiteX59" fmla="*/ 56197 w 466725"/>
                  <a:gd name="connsiteY59" fmla="*/ 127635 h 257175"/>
                  <a:gd name="connsiteX60" fmla="*/ 56197 w 466725"/>
                  <a:gd name="connsiteY60" fmla="*/ 213360 h 257175"/>
                  <a:gd name="connsiteX61" fmla="*/ 68580 w 466725"/>
                  <a:gd name="connsiteY61" fmla="*/ 230505 h 257175"/>
                  <a:gd name="connsiteX62" fmla="*/ 81915 w 466725"/>
                  <a:gd name="connsiteY62" fmla="*/ 214313 h 257175"/>
                  <a:gd name="connsiteX63" fmla="*/ 81915 w 466725"/>
                  <a:gd name="connsiteY63" fmla="*/ 42863 h 257175"/>
                  <a:gd name="connsiteX64" fmla="*/ 69532 w 466725"/>
                  <a:gd name="connsiteY64" fmla="*/ 24765 h 257175"/>
                  <a:gd name="connsiteX65" fmla="*/ 56197 w 466725"/>
                  <a:gd name="connsiteY65" fmla="*/ 43815 h 257175"/>
                  <a:gd name="connsiteX66" fmla="*/ 56197 w 466725"/>
                  <a:gd name="connsiteY66" fmla="*/ 127635 h 257175"/>
                  <a:gd name="connsiteX67" fmla="*/ 154305 w 466725"/>
                  <a:gd name="connsiteY67" fmla="*/ 128588 h 257175"/>
                  <a:gd name="connsiteX68" fmla="*/ 154305 w 466725"/>
                  <a:gd name="connsiteY68" fmla="*/ 214313 h 257175"/>
                  <a:gd name="connsiteX69" fmla="*/ 165735 w 466725"/>
                  <a:gd name="connsiteY69" fmla="*/ 230505 h 257175"/>
                  <a:gd name="connsiteX70" fmla="*/ 177165 w 466725"/>
                  <a:gd name="connsiteY70" fmla="*/ 215265 h 257175"/>
                  <a:gd name="connsiteX71" fmla="*/ 177165 w 466725"/>
                  <a:gd name="connsiteY71" fmla="*/ 42863 h 257175"/>
                  <a:gd name="connsiteX72" fmla="*/ 164782 w 466725"/>
                  <a:gd name="connsiteY72" fmla="*/ 25718 h 257175"/>
                  <a:gd name="connsiteX73" fmla="*/ 154305 w 466725"/>
                  <a:gd name="connsiteY73" fmla="*/ 42863 h 257175"/>
                  <a:gd name="connsiteX74" fmla="*/ 154305 w 466725"/>
                  <a:gd name="connsiteY74" fmla="*/ 128588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466725" h="257175">
                    <a:moveTo>
                      <a:pt x="235267" y="953"/>
                    </a:moveTo>
                    <a:cubicBezTo>
                      <a:pt x="305753" y="953"/>
                      <a:pt x="376238" y="1905"/>
                      <a:pt x="446722" y="0"/>
                    </a:cubicBezTo>
                    <a:cubicBezTo>
                      <a:pt x="468630" y="0"/>
                      <a:pt x="472440" y="6668"/>
                      <a:pt x="472440" y="26670"/>
                    </a:cubicBezTo>
                    <a:cubicBezTo>
                      <a:pt x="471488" y="96203"/>
                      <a:pt x="471488" y="165735"/>
                      <a:pt x="472440" y="235267"/>
                    </a:cubicBezTo>
                    <a:cubicBezTo>
                      <a:pt x="472440" y="252413"/>
                      <a:pt x="467677" y="257175"/>
                      <a:pt x="450533" y="257175"/>
                    </a:cubicBezTo>
                    <a:cubicBezTo>
                      <a:pt x="307657" y="256223"/>
                      <a:pt x="165735" y="256223"/>
                      <a:pt x="22860" y="257175"/>
                    </a:cubicBezTo>
                    <a:cubicBezTo>
                      <a:pt x="6667" y="257175"/>
                      <a:pt x="0" y="254317"/>
                      <a:pt x="0" y="236220"/>
                    </a:cubicBezTo>
                    <a:cubicBezTo>
                      <a:pt x="952" y="164783"/>
                      <a:pt x="952" y="93345"/>
                      <a:pt x="0" y="21908"/>
                    </a:cubicBezTo>
                    <a:cubicBezTo>
                      <a:pt x="0" y="4763"/>
                      <a:pt x="3810" y="0"/>
                      <a:pt x="21907" y="0"/>
                    </a:cubicBezTo>
                    <a:cubicBezTo>
                      <a:pt x="93345" y="1905"/>
                      <a:pt x="164782" y="953"/>
                      <a:pt x="235267" y="953"/>
                    </a:cubicBezTo>
                    <a:close/>
                    <a:moveTo>
                      <a:pt x="394335" y="128588"/>
                    </a:moveTo>
                    <a:cubicBezTo>
                      <a:pt x="394335" y="128588"/>
                      <a:pt x="394335" y="128588"/>
                      <a:pt x="394335" y="128588"/>
                    </a:cubicBezTo>
                    <a:cubicBezTo>
                      <a:pt x="394335" y="157163"/>
                      <a:pt x="394335" y="185738"/>
                      <a:pt x="394335" y="214313"/>
                    </a:cubicBezTo>
                    <a:cubicBezTo>
                      <a:pt x="394335" y="221933"/>
                      <a:pt x="392430" y="230505"/>
                      <a:pt x="404813" y="230505"/>
                    </a:cubicBezTo>
                    <a:cubicBezTo>
                      <a:pt x="417195" y="231458"/>
                      <a:pt x="419100" y="224790"/>
                      <a:pt x="419100" y="214313"/>
                    </a:cubicBezTo>
                    <a:cubicBezTo>
                      <a:pt x="419100" y="156210"/>
                      <a:pt x="419100" y="98108"/>
                      <a:pt x="419100" y="40005"/>
                    </a:cubicBezTo>
                    <a:cubicBezTo>
                      <a:pt x="419100" y="30480"/>
                      <a:pt x="417195" y="22860"/>
                      <a:pt x="404813" y="23813"/>
                    </a:cubicBezTo>
                    <a:cubicBezTo>
                      <a:pt x="392430" y="23813"/>
                      <a:pt x="394335" y="32385"/>
                      <a:pt x="394335" y="40005"/>
                    </a:cubicBezTo>
                    <a:cubicBezTo>
                      <a:pt x="394335" y="70485"/>
                      <a:pt x="394335" y="100013"/>
                      <a:pt x="394335" y="128588"/>
                    </a:cubicBezTo>
                    <a:close/>
                    <a:moveTo>
                      <a:pt x="368617" y="128588"/>
                    </a:moveTo>
                    <a:cubicBezTo>
                      <a:pt x="368617" y="100965"/>
                      <a:pt x="368617" y="73343"/>
                      <a:pt x="368617" y="45720"/>
                    </a:cubicBezTo>
                    <a:cubicBezTo>
                      <a:pt x="368617" y="37147"/>
                      <a:pt x="373380" y="24765"/>
                      <a:pt x="357188" y="24765"/>
                    </a:cubicBezTo>
                    <a:cubicBezTo>
                      <a:pt x="341947" y="24765"/>
                      <a:pt x="343853" y="34290"/>
                      <a:pt x="343853" y="44768"/>
                    </a:cubicBezTo>
                    <a:cubicBezTo>
                      <a:pt x="343853" y="100965"/>
                      <a:pt x="343853" y="157163"/>
                      <a:pt x="343853" y="214313"/>
                    </a:cubicBezTo>
                    <a:cubicBezTo>
                      <a:pt x="343853" y="222885"/>
                      <a:pt x="341947" y="232410"/>
                      <a:pt x="355282" y="232410"/>
                    </a:cubicBezTo>
                    <a:cubicBezTo>
                      <a:pt x="371475" y="232410"/>
                      <a:pt x="367665" y="221933"/>
                      <a:pt x="368617" y="213360"/>
                    </a:cubicBezTo>
                    <a:cubicBezTo>
                      <a:pt x="368617" y="183833"/>
                      <a:pt x="368617" y="156210"/>
                      <a:pt x="368617" y="128588"/>
                    </a:cubicBezTo>
                    <a:close/>
                    <a:moveTo>
                      <a:pt x="248602" y="126683"/>
                    </a:moveTo>
                    <a:cubicBezTo>
                      <a:pt x="248602" y="156210"/>
                      <a:pt x="248602" y="185738"/>
                      <a:pt x="248602" y="215265"/>
                    </a:cubicBezTo>
                    <a:cubicBezTo>
                      <a:pt x="248602" y="222885"/>
                      <a:pt x="246697" y="231458"/>
                      <a:pt x="259080" y="231458"/>
                    </a:cubicBezTo>
                    <a:cubicBezTo>
                      <a:pt x="271463" y="231458"/>
                      <a:pt x="273367" y="225742"/>
                      <a:pt x="273367" y="215265"/>
                    </a:cubicBezTo>
                    <a:cubicBezTo>
                      <a:pt x="273367" y="157163"/>
                      <a:pt x="273367" y="99060"/>
                      <a:pt x="273367" y="40958"/>
                    </a:cubicBezTo>
                    <a:cubicBezTo>
                      <a:pt x="273367" y="31433"/>
                      <a:pt x="271463" y="23813"/>
                      <a:pt x="259080" y="24765"/>
                    </a:cubicBezTo>
                    <a:cubicBezTo>
                      <a:pt x="246697" y="24765"/>
                      <a:pt x="247650" y="33338"/>
                      <a:pt x="247650" y="40958"/>
                    </a:cubicBezTo>
                    <a:cubicBezTo>
                      <a:pt x="247650" y="69533"/>
                      <a:pt x="248602" y="98108"/>
                      <a:pt x="248602" y="126683"/>
                    </a:cubicBezTo>
                    <a:close/>
                    <a:moveTo>
                      <a:pt x="128588" y="126683"/>
                    </a:moveTo>
                    <a:cubicBezTo>
                      <a:pt x="128588" y="98108"/>
                      <a:pt x="128588" y="69533"/>
                      <a:pt x="128588" y="40958"/>
                    </a:cubicBezTo>
                    <a:cubicBezTo>
                      <a:pt x="128588" y="33338"/>
                      <a:pt x="130492" y="24765"/>
                      <a:pt x="118110" y="24765"/>
                    </a:cubicBezTo>
                    <a:cubicBezTo>
                      <a:pt x="105727" y="24765"/>
                      <a:pt x="103822" y="31433"/>
                      <a:pt x="103822" y="40958"/>
                    </a:cubicBezTo>
                    <a:cubicBezTo>
                      <a:pt x="103822" y="99060"/>
                      <a:pt x="103822" y="157163"/>
                      <a:pt x="103822" y="215265"/>
                    </a:cubicBezTo>
                    <a:cubicBezTo>
                      <a:pt x="103822" y="225742"/>
                      <a:pt x="105727" y="231458"/>
                      <a:pt x="118110" y="231458"/>
                    </a:cubicBezTo>
                    <a:cubicBezTo>
                      <a:pt x="130492" y="231458"/>
                      <a:pt x="128588" y="222885"/>
                      <a:pt x="128588" y="215265"/>
                    </a:cubicBezTo>
                    <a:cubicBezTo>
                      <a:pt x="128588" y="185738"/>
                      <a:pt x="128588" y="156210"/>
                      <a:pt x="128588" y="126683"/>
                    </a:cubicBezTo>
                    <a:close/>
                    <a:moveTo>
                      <a:pt x="296228" y="127635"/>
                    </a:moveTo>
                    <a:cubicBezTo>
                      <a:pt x="296228" y="156210"/>
                      <a:pt x="296228" y="184785"/>
                      <a:pt x="296228" y="213360"/>
                    </a:cubicBezTo>
                    <a:cubicBezTo>
                      <a:pt x="296228" y="221933"/>
                      <a:pt x="294322" y="230505"/>
                      <a:pt x="308610" y="231458"/>
                    </a:cubicBezTo>
                    <a:cubicBezTo>
                      <a:pt x="321945" y="231458"/>
                      <a:pt x="321945" y="224790"/>
                      <a:pt x="321945" y="215265"/>
                    </a:cubicBezTo>
                    <a:cubicBezTo>
                      <a:pt x="321945" y="158115"/>
                      <a:pt x="321945" y="100965"/>
                      <a:pt x="321945" y="43815"/>
                    </a:cubicBezTo>
                    <a:cubicBezTo>
                      <a:pt x="321945" y="35243"/>
                      <a:pt x="322897" y="26670"/>
                      <a:pt x="309563" y="25718"/>
                    </a:cubicBezTo>
                    <a:cubicBezTo>
                      <a:pt x="294322" y="24765"/>
                      <a:pt x="296228" y="36195"/>
                      <a:pt x="296228" y="44768"/>
                    </a:cubicBezTo>
                    <a:cubicBezTo>
                      <a:pt x="296228" y="72390"/>
                      <a:pt x="296228" y="100013"/>
                      <a:pt x="296228" y="127635"/>
                    </a:cubicBezTo>
                    <a:close/>
                    <a:moveTo>
                      <a:pt x="226695" y="129540"/>
                    </a:moveTo>
                    <a:cubicBezTo>
                      <a:pt x="226695" y="101918"/>
                      <a:pt x="226695" y="74295"/>
                      <a:pt x="226695" y="46672"/>
                    </a:cubicBezTo>
                    <a:cubicBezTo>
                      <a:pt x="226695" y="38100"/>
                      <a:pt x="230505" y="26670"/>
                      <a:pt x="214313" y="25718"/>
                    </a:cubicBezTo>
                    <a:cubicBezTo>
                      <a:pt x="198120" y="24765"/>
                      <a:pt x="200977" y="36195"/>
                      <a:pt x="200977" y="44768"/>
                    </a:cubicBezTo>
                    <a:cubicBezTo>
                      <a:pt x="200977" y="100013"/>
                      <a:pt x="200977" y="155258"/>
                      <a:pt x="200977" y="210503"/>
                    </a:cubicBezTo>
                    <a:cubicBezTo>
                      <a:pt x="200977" y="219075"/>
                      <a:pt x="196215" y="230505"/>
                      <a:pt x="212407" y="230505"/>
                    </a:cubicBezTo>
                    <a:cubicBezTo>
                      <a:pt x="230505" y="230505"/>
                      <a:pt x="225742" y="218123"/>
                      <a:pt x="225742" y="208598"/>
                    </a:cubicBezTo>
                    <a:cubicBezTo>
                      <a:pt x="227647" y="182880"/>
                      <a:pt x="226695" y="156210"/>
                      <a:pt x="226695" y="129540"/>
                    </a:cubicBezTo>
                    <a:close/>
                    <a:moveTo>
                      <a:pt x="56197" y="127635"/>
                    </a:moveTo>
                    <a:cubicBezTo>
                      <a:pt x="56197" y="156210"/>
                      <a:pt x="56197" y="184785"/>
                      <a:pt x="56197" y="213360"/>
                    </a:cubicBezTo>
                    <a:cubicBezTo>
                      <a:pt x="56197" y="221933"/>
                      <a:pt x="55245" y="230505"/>
                      <a:pt x="68580" y="230505"/>
                    </a:cubicBezTo>
                    <a:cubicBezTo>
                      <a:pt x="81915" y="230505"/>
                      <a:pt x="81915" y="223838"/>
                      <a:pt x="81915" y="214313"/>
                    </a:cubicBezTo>
                    <a:cubicBezTo>
                      <a:pt x="81915" y="157163"/>
                      <a:pt x="81915" y="100013"/>
                      <a:pt x="81915" y="42863"/>
                    </a:cubicBezTo>
                    <a:cubicBezTo>
                      <a:pt x="81915" y="34290"/>
                      <a:pt x="82867" y="25718"/>
                      <a:pt x="69532" y="24765"/>
                    </a:cubicBezTo>
                    <a:cubicBezTo>
                      <a:pt x="54292" y="24765"/>
                      <a:pt x="56197" y="35243"/>
                      <a:pt x="56197" y="43815"/>
                    </a:cubicBezTo>
                    <a:cubicBezTo>
                      <a:pt x="56197" y="72390"/>
                      <a:pt x="56197" y="100013"/>
                      <a:pt x="56197" y="127635"/>
                    </a:cubicBezTo>
                    <a:close/>
                    <a:moveTo>
                      <a:pt x="154305" y="128588"/>
                    </a:moveTo>
                    <a:cubicBezTo>
                      <a:pt x="154305" y="157163"/>
                      <a:pt x="154305" y="185738"/>
                      <a:pt x="154305" y="214313"/>
                    </a:cubicBezTo>
                    <a:cubicBezTo>
                      <a:pt x="154305" y="221933"/>
                      <a:pt x="153352" y="230505"/>
                      <a:pt x="165735" y="230505"/>
                    </a:cubicBezTo>
                    <a:cubicBezTo>
                      <a:pt x="177165" y="230505"/>
                      <a:pt x="177165" y="222885"/>
                      <a:pt x="177165" y="215265"/>
                    </a:cubicBezTo>
                    <a:cubicBezTo>
                      <a:pt x="177165" y="158115"/>
                      <a:pt x="177165" y="100965"/>
                      <a:pt x="177165" y="42863"/>
                    </a:cubicBezTo>
                    <a:cubicBezTo>
                      <a:pt x="177165" y="34290"/>
                      <a:pt x="177165" y="24765"/>
                      <a:pt x="164782" y="25718"/>
                    </a:cubicBezTo>
                    <a:cubicBezTo>
                      <a:pt x="152400" y="26670"/>
                      <a:pt x="154305" y="35243"/>
                      <a:pt x="154305" y="42863"/>
                    </a:cubicBezTo>
                    <a:cubicBezTo>
                      <a:pt x="154305" y="71438"/>
                      <a:pt x="154305" y="100013"/>
                      <a:pt x="154305" y="1285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19E36AD-EA48-44F3-94F2-B345C6DE93BF}"/>
                  </a:ext>
                </a:extLst>
              </p:cNvPr>
              <p:cNvSpPr/>
              <p:nvPr/>
            </p:nvSpPr>
            <p:spPr>
              <a:xfrm>
                <a:off x="5572125" y="1876663"/>
                <a:ext cx="457200" cy="104775"/>
              </a:xfrm>
              <a:custGeom>
                <a:avLst/>
                <a:gdLst>
                  <a:gd name="connsiteX0" fmla="*/ 0 w 457200"/>
                  <a:gd name="connsiteY0" fmla="*/ 112157 h 104775"/>
                  <a:gd name="connsiteX1" fmla="*/ 74295 w 457200"/>
                  <a:gd name="connsiteY1" fmla="*/ 71199 h 104775"/>
                  <a:gd name="connsiteX2" fmla="*/ 154305 w 457200"/>
                  <a:gd name="connsiteY2" fmla="*/ 27384 h 104775"/>
                  <a:gd name="connsiteX3" fmla="*/ 297180 w 457200"/>
                  <a:gd name="connsiteY3" fmla="*/ 25479 h 104775"/>
                  <a:gd name="connsiteX4" fmla="*/ 461010 w 457200"/>
                  <a:gd name="connsiteY4" fmla="*/ 112157 h 104775"/>
                  <a:gd name="connsiteX5" fmla="*/ 0 w 457200"/>
                  <a:gd name="connsiteY5" fmla="*/ 112157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0" h="104775">
                    <a:moveTo>
                      <a:pt x="0" y="112157"/>
                    </a:moveTo>
                    <a:cubicBezTo>
                      <a:pt x="26670" y="97869"/>
                      <a:pt x="50483" y="84534"/>
                      <a:pt x="74295" y="71199"/>
                    </a:cubicBezTo>
                    <a:cubicBezTo>
                      <a:pt x="100965" y="56912"/>
                      <a:pt x="130492" y="45482"/>
                      <a:pt x="154305" y="27384"/>
                    </a:cubicBezTo>
                    <a:cubicBezTo>
                      <a:pt x="202883" y="-9763"/>
                      <a:pt x="246698" y="-7858"/>
                      <a:pt x="297180" y="25479"/>
                    </a:cubicBezTo>
                    <a:cubicBezTo>
                      <a:pt x="345758" y="57864"/>
                      <a:pt x="401003" y="80724"/>
                      <a:pt x="461010" y="112157"/>
                    </a:cubicBezTo>
                    <a:cubicBezTo>
                      <a:pt x="302895" y="112157"/>
                      <a:pt x="154305" y="112157"/>
                      <a:pt x="0" y="112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78" name="Graphic 2">
            <a:extLst>
              <a:ext uri="{FF2B5EF4-FFF2-40B4-BE49-F238E27FC236}">
                <a16:creationId xmlns:a16="http://schemas.microsoft.com/office/drawing/2014/main" id="{8982C770-9105-4948-BE22-CCC4542392CA}"/>
              </a:ext>
            </a:extLst>
          </p:cNvPr>
          <p:cNvGrpSpPr/>
          <p:nvPr/>
        </p:nvGrpSpPr>
        <p:grpSpPr>
          <a:xfrm>
            <a:off x="3658016" y="1373579"/>
            <a:ext cx="2868409" cy="1436035"/>
            <a:chOff x="130629" y="1649486"/>
            <a:chExt cx="2604287" cy="1303807"/>
          </a:xfrm>
          <a:solidFill>
            <a:schemeClr val="accent6"/>
          </a:solidFill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4D4B11B-B510-4678-B78D-0122EB04D65A}"/>
                </a:ext>
              </a:extLst>
            </p:cNvPr>
            <p:cNvSpPr/>
            <p:nvPr/>
          </p:nvSpPr>
          <p:spPr>
            <a:xfrm>
              <a:off x="323140" y="2423787"/>
              <a:ext cx="2412241" cy="531127"/>
            </a:xfrm>
            <a:custGeom>
              <a:avLst/>
              <a:gdLst>
                <a:gd name="connsiteX0" fmla="*/ 1932860 w 2412241"/>
                <a:gd name="connsiteY0" fmla="*/ 284177 h 531127"/>
                <a:gd name="connsiteX1" fmla="*/ 1618649 w 2412241"/>
                <a:gd name="connsiteY1" fmla="*/ 186425 h 531127"/>
                <a:gd name="connsiteX2" fmla="*/ 1165743 w 2412241"/>
                <a:gd name="connsiteY2" fmla="*/ 278190 h 531127"/>
                <a:gd name="connsiteX3" fmla="*/ 860845 w 2412241"/>
                <a:gd name="connsiteY3" fmla="*/ 424769 h 531127"/>
                <a:gd name="connsiteX4" fmla="*/ 558142 w 2412241"/>
                <a:gd name="connsiteY4" fmla="*/ 520359 h 531127"/>
                <a:gd name="connsiteX5" fmla="*/ 126389 w 2412241"/>
                <a:gd name="connsiteY5" fmla="*/ 452341 h 531127"/>
                <a:gd name="connsiteX6" fmla="*/ 0 w 2412241"/>
                <a:gd name="connsiteY6" fmla="*/ 336462 h 531127"/>
                <a:gd name="connsiteX7" fmla="*/ 18526 w 2412241"/>
                <a:gd name="connsiteY7" fmla="*/ 334400 h 531127"/>
                <a:gd name="connsiteX8" fmla="*/ 65024 w 2412241"/>
                <a:gd name="connsiteY8" fmla="*/ 316839 h 531127"/>
                <a:gd name="connsiteX9" fmla="*/ 78694 w 2412241"/>
                <a:gd name="connsiteY9" fmla="*/ 318103 h 531127"/>
                <a:gd name="connsiteX10" fmla="*/ 486400 w 2412241"/>
                <a:gd name="connsiteY10" fmla="*/ 465945 h 531127"/>
                <a:gd name="connsiteX11" fmla="*/ 1012778 w 2412241"/>
                <a:gd name="connsiteY11" fmla="*/ 248888 h 531127"/>
                <a:gd name="connsiteX12" fmla="*/ 1240878 w 2412241"/>
                <a:gd name="connsiteY12" fmla="*/ 91599 h 531127"/>
                <a:gd name="connsiteX13" fmla="*/ 1457536 w 2412241"/>
                <a:gd name="connsiteY13" fmla="*/ 7185 h 531127"/>
                <a:gd name="connsiteX14" fmla="*/ 1720060 w 2412241"/>
                <a:gd name="connsiteY14" fmla="*/ 26442 h 531127"/>
                <a:gd name="connsiteX15" fmla="*/ 2015878 w 2412241"/>
                <a:gd name="connsiteY15" fmla="*/ 138763 h 531127"/>
                <a:gd name="connsiteX16" fmla="*/ 2286285 w 2412241"/>
                <a:gd name="connsiteY16" fmla="*/ 221648 h 531127"/>
                <a:gd name="connsiteX17" fmla="*/ 2412242 w 2412241"/>
                <a:gd name="connsiteY17" fmla="*/ 226637 h 531127"/>
                <a:gd name="connsiteX18" fmla="*/ 2373793 w 2412241"/>
                <a:gd name="connsiteY18" fmla="*/ 269409 h 531127"/>
                <a:gd name="connsiteX19" fmla="*/ 1865973 w 2412241"/>
                <a:gd name="connsiteY19" fmla="*/ 517665 h 531127"/>
                <a:gd name="connsiteX20" fmla="*/ 1269382 w 2412241"/>
                <a:gd name="connsiteY20" fmla="*/ 334600 h 531127"/>
                <a:gd name="connsiteX21" fmla="*/ 1270979 w 2412241"/>
                <a:gd name="connsiteY21" fmla="*/ 314777 h 531127"/>
                <a:gd name="connsiteX22" fmla="*/ 1675924 w 2412241"/>
                <a:gd name="connsiteY22" fmla="*/ 232125 h 531127"/>
                <a:gd name="connsiteX23" fmla="*/ 1929135 w 2412241"/>
                <a:gd name="connsiteY23" fmla="*/ 287736 h 531127"/>
                <a:gd name="connsiteX24" fmla="*/ 1936286 w 2412241"/>
                <a:gd name="connsiteY24" fmla="*/ 290530 h 531127"/>
                <a:gd name="connsiteX25" fmla="*/ 1942905 w 2412241"/>
                <a:gd name="connsiteY25" fmla="*/ 291960 h 531127"/>
                <a:gd name="connsiteX26" fmla="*/ 1939080 w 2412241"/>
                <a:gd name="connsiteY26" fmla="*/ 287636 h 531127"/>
                <a:gd name="connsiteX27" fmla="*/ 1932860 w 2412241"/>
                <a:gd name="connsiteY27" fmla="*/ 284177 h 5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2241" h="531127">
                  <a:moveTo>
                    <a:pt x="1932860" y="284177"/>
                  </a:moveTo>
                  <a:cubicBezTo>
                    <a:pt x="1835307" y="228499"/>
                    <a:pt x="1730238" y="197301"/>
                    <a:pt x="1618649" y="186425"/>
                  </a:cubicBezTo>
                  <a:cubicBezTo>
                    <a:pt x="1458201" y="170792"/>
                    <a:pt x="1309527" y="211802"/>
                    <a:pt x="1165743" y="278190"/>
                  </a:cubicBezTo>
                  <a:cubicBezTo>
                    <a:pt x="1063334" y="325453"/>
                    <a:pt x="964152" y="379401"/>
                    <a:pt x="860845" y="424769"/>
                  </a:cubicBezTo>
                  <a:cubicBezTo>
                    <a:pt x="763392" y="467575"/>
                    <a:pt x="663744" y="503829"/>
                    <a:pt x="558142" y="520359"/>
                  </a:cubicBezTo>
                  <a:cubicBezTo>
                    <a:pt x="407107" y="544007"/>
                    <a:pt x="261260" y="531834"/>
                    <a:pt x="126389" y="452341"/>
                  </a:cubicBezTo>
                  <a:cubicBezTo>
                    <a:pt x="76333" y="422840"/>
                    <a:pt x="34424" y="384058"/>
                    <a:pt x="0" y="336462"/>
                  </a:cubicBezTo>
                  <a:cubicBezTo>
                    <a:pt x="6619" y="332438"/>
                    <a:pt x="12872" y="333935"/>
                    <a:pt x="18526" y="334400"/>
                  </a:cubicBezTo>
                  <a:cubicBezTo>
                    <a:pt x="36986" y="335930"/>
                    <a:pt x="53749" y="334201"/>
                    <a:pt x="65024" y="316839"/>
                  </a:cubicBezTo>
                  <a:cubicBezTo>
                    <a:pt x="70080" y="309056"/>
                    <a:pt x="73971" y="312615"/>
                    <a:pt x="78694" y="318103"/>
                  </a:cubicBezTo>
                  <a:cubicBezTo>
                    <a:pt x="186790" y="443927"/>
                    <a:pt x="327315" y="486134"/>
                    <a:pt x="486400" y="465945"/>
                  </a:cubicBezTo>
                  <a:cubicBezTo>
                    <a:pt x="680540" y="441299"/>
                    <a:pt x="855157" y="364800"/>
                    <a:pt x="1012778" y="248888"/>
                  </a:cubicBezTo>
                  <a:cubicBezTo>
                    <a:pt x="1087182" y="194141"/>
                    <a:pt x="1160953" y="138363"/>
                    <a:pt x="1240878" y="91599"/>
                  </a:cubicBezTo>
                  <a:cubicBezTo>
                    <a:pt x="1308629" y="51986"/>
                    <a:pt x="1379607" y="20622"/>
                    <a:pt x="1457536" y="7185"/>
                  </a:cubicBezTo>
                  <a:cubicBezTo>
                    <a:pt x="1546641" y="-8215"/>
                    <a:pt x="1633816" y="2495"/>
                    <a:pt x="1720060" y="26442"/>
                  </a:cubicBezTo>
                  <a:cubicBezTo>
                    <a:pt x="1822136" y="54813"/>
                    <a:pt x="1918159" y="98950"/>
                    <a:pt x="2015878" y="138763"/>
                  </a:cubicBezTo>
                  <a:cubicBezTo>
                    <a:pt x="2103519" y="174451"/>
                    <a:pt x="2192058" y="207412"/>
                    <a:pt x="2286285" y="221648"/>
                  </a:cubicBezTo>
                  <a:cubicBezTo>
                    <a:pt x="2326729" y="227767"/>
                    <a:pt x="2367440" y="229031"/>
                    <a:pt x="2412242" y="226637"/>
                  </a:cubicBezTo>
                  <a:cubicBezTo>
                    <a:pt x="2397873" y="242668"/>
                    <a:pt x="2386332" y="256538"/>
                    <a:pt x="2373793" y="269409"/>
                  </a:cubicBezTo>
                  <a:cubicBezTo>
                    <a:pt x="2234232" y="412895"/>
                    <a:pt x="2065170" y="498640"/>
                    <a:pt x="1865973" y="517665"/>
                  </a:cubicBezTo>
                  <a:cubicBezTo>
                    <a:pt x="1642996" y="538952"/>
                    <a:pt x="1444032" y="474826"/>
                    <a:pt x="1269382" y="334600"/>
                  </a:cubicBezTo>
                  <a:cubicBezTo>
                    <a:pt x="1258739" y="326052"/>
                    <a:pt x="1255779" y="322327"/>
                    <a:pt x="1270979" y="314777"/>
                  </a:cubicBezTo>
                  <a:cubicBezTo>
                    <a:pt x="1398798" y="251515"/>
                    <a:pt x="1533702" y="224508"/>
                    <a:pt x="1675924" y="232125"/>
                  </a:cubicBezTo>
                  <a:cubicBezTo>
                    <a:pt x="1763432" y="236814"/>
                    <a:pt x="1847547" y="256371"/>
                    <a:pt x="1929135" y="287736"/>
                  </a:cubicBezTo>
                  <a:cubicBezTo>
                    <a:pt x="1931529" y="288667"/>
                    <a:pt x="1933891" y="289598"/>
                    <a:pt x="1936286" y="290530"/>
                  </a:cubicBezTo>
                  <a:cubicBezTo>
                    <a:pt x="1938148" y="292559"/>
                    <a:pt x="1940111" y="294188"/>
                    <a:pt x="1942905" y="291960"/>
                  </a:cubicBezTo>
                  <a:cubicBezTo>
                    <a:pt x="1941641" y="290530"/>
                    <a:pt x="1940344" y="289066"/>
                    <a:pt x="1939080" y="287636"/>
                  </a:cubicBezTo>
                  <a:cubicBezTo>
                    <a:pt x="1937051" y="286472"/>
                    <a:pt x="1934955" y="285308"/>
                    <a:pt x="1932860" y="284177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CCCDE86-C3DE-4F16-9CF5-99A244D3FE27}"/>
                </a:ext>
              </a:extLst>
            </p:cNvPr>
            <p:cNvSpPr/>
            <p:nvPr/>
          </p:nvSpPr>
          <p:spPr>
            <a:xfrm>
              <a:off x="688904" y="1649534"/>
              <a:ext cx="1301178" cy="765539"/>
            </a:xfrm>
            <a:custGeom>
              <a:avLst/>
              <a:gdLst>
                <a:gd name="connsiteX0" fmla="*/ 0 w 1301178"/>
                <a:gd name="connsiteY0" fmla="*/ 529890 h 765539"/>
                <a:gd name="connsiteX1" fmla="*/ 83484 w 1301178"/>
                <a:gd name="connsiteY1" fmla="*/ 447437 h 765539"/>
                <a:gd name="connsiteX2" fmla="*/ 93029 w 1301178"/>
                <a:gd name="connsiteY2" fmla="*/ 424321 h 765539"/>
                <a:gd name="connsiteX3" fmla="*/ 93029 w 1301178"/>
                <a:gd name="connsiteY3" fmla="*/ 196787 h 765539"/>
                <a:gd name="connsiteX4" fmla="*/ 78661 w 1301178"/>
                <a:gd name="connsiteY4" fmla="*/ 185545 h 765539"/>
                <a:gd name="connsiteX5" fmla="*/ 5022 w 1301178"/>
                <a:gd name="connsiteY5" fmla="*/ 205301 h 765539"/>
                <a:gd name="connsiteX6" fmla="*/ 96655 w 1301178"/>
                <a:gd name="connsiteY6" fmla="*/ 121718 h 765539"/>
                <a:gd name="connsiteX7" fmla="*/ 109460 w 1301178"/>
                <a:gd name="connsiteY7" fmla="*/ 121119 h 765539"/>
                <a:gd name="connsiteX8" fmla="*/ 228133 w 1301178"/>
                <a:gd name="connsiteY8" fmla="*/ 197352 h 765539"/>
                <a:gd name="connsiteX9" fmla="*/ 236182 w 1301178"/>
                <a:gd name="connsiteY9" fmla="*/ 213849 h 765539"/>
                <a:gd name="connsiteX10" fmla="*/ 236049 w 1301178"/>
                <a:gd name="connsiteY10" fmla="*/ 290182 h 765539"/>
                <a:gd name="connsiteX11" fmla="*/ 248056 w 1301178"/>
                <a:gd name="connsiteY11" fmla="*/ 282432 h 765539"/>
                <a:gd name="connsiteX12" fmla="*/ 523951 w 1301178"/>
                <a:gd name="connsiteY12" fmla="*/ 6371 h 765539"/>
                <a:gd name="connsiteX13" fmla="*/ 544306 w 1301178"/>
                <a:gd name="connsiteY13" fmla="*/ 5972 h 765539"/>
                <a:gd name="connsiteX14" fmla="*/ 1299217 w 1301178"/>
                <a:gd name="connsiteY14" fmla="*/ 761315 h 765539"/>
                <a:gd name="connsiteX15" fmla="*/ 1301179 w 1301178"/>
                <a:gd name="connsiteY15" fmla="*/ 765539 h 765539"/>
                <a:gd name="connsiteX16" fmla="*/ 1207351 w 1301178"/>
                <a:gd name="connsiteY16" fmla="*/ 753765 h 765539"/>
                <a:gd name="connsiteX17" fmla="*/ 1086749 w 1301178"/>
                <a:gd name="connsiteY17" fmla="*/ 761149 h 765539"/>
                <a:gd name="connsiteX18" fmla="*/ 1059210 w 1301178"/>
                <a:gd name="connsiteY18" fmla="*/ 752634 h 765539"/>
                <a:gd name="connsiteX19" fmla="*/ 547665 w 1301178"/>
                <a:gd name="connsiteY19" fmla="*/ 240025 h 765539"/>
                <a:gd name="connsiteX20" fmla="*/ 521024 w 1301178"/>
                <a:gd name="connsiteY20" fmla="*/ 239759 h 765539"/>
                <a:gd name="connsiteX21" fmla="*/ 153896 w 1301178"/>
                <a:gd name="connsiteY21" fmla="*/ 607785 h 765539"/>
                <a:gd name="connsiteX22" fmla="*/ 132775 w 1301178"/>
                <a:gd name="connsiteY22" fmla="*/ 607885 h 765539"/>
                <a:gd name="connsiteX23" fmla="*/ 0 w 1301178"/>
                <a:gd name="connsiteY23" fmla="*/ 529890 h 7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01178" h="765539">
                  <a:moveTo>
                    <a:pt x="0" y="529890"/>
                  </a:moveTo>
                  <a:cubicBezTo>
                    <a:pt x="29269" y="500887"/>
                    <a:pt x="56077" y="473846"/>
                    <a:pt x="83484" y="447437"/>
                  </a:cubicBezTo>
                  <a:cubicBezTo>
                    <a:pt x="90468" y="440718"/>
                    <a:pt x="93096" y="433900"/>
                    <a:pt x="93029" y="424321"/>
                  </a:cubicBezTo>
                  <a:cubicBezTo>
                    <a:pt x="92663" y="348487"/>
                    <a:pt x="92630" y="272621"/>
                    <a:pt x="93029" y="196787"/>
                  </a:cubicBezTo>
                  <a:cubicBezTo>
                    <a:pt x="93096" y="185212"/>
                    <a:pt x="91832" y="180922"/>
                    <a:pt x="78661" y="185545"/>
                  </a:cubicBezTo>
                  <a:cubicBezTo>
                    <a:pt x="54880" y="193893"/>
                    <a:pt x="30367" y="200246"/>
                    <a:pt x="5022" y="205301"/>
                  </a:cubicBezTo>
                  <a:cubicBezTo>
                    <a:pt x="35589" y="177496"/>
                    <a:pt x="66288" y="149757"/>
                    <a:pt x="96655" y="121718"/>
                  </a:cubicBezTo>
                  <a:cubicBezTo>
                    <a:pt x="101378" y="117361"/>
                    <a:pt x="104571" y="117960"/>
                    <a:pt x="109460" y="121119"/>
                  </a:cubicBezTo>
                  <a:cubicBezTo>
                    <a:pt x="148907" y="146697"/>
                    <a:pt x="188420" y="172174"/>
                    <a:pt x="228133" y="197352"/>
                  </a:cubicBezTo>
                  <a:cubicBezTo>
                    <a:pt x="234718" y="201543"/>
                    <a:pt x="236282" y="206632"/>
                    <a:pt x="236182" y="213849"/>
                  </a:cubicBezTo>
                  <a:cubicBezTo>
                    <a:pt x="235849" y="239227"/>
                    <a:pt x="236049" y="264638"/>
                    <a:pt x="236049" y="290182"/>
                  </a:cubicBezTo>
                  <a:cubicBezTo>
                    <a:pt x="243034" y="291346"/>
                    <a:pt x="244929" y="285559"/>
                    <a:pt x="248056" y="282432"/>
                  </a:cubicBezTo>
                  <a:cubicBezTo>
                    <a:pt x="340187" y="190567"/>
                    <a:pt x="432252" y="98635"/>
                    <a:pt x="523951" y="6371"/>
                  </a:cubicBezTo>
                  <a:cubicBezTo>
                    <a:pt x="531833" y="-1578"/>
                    <a:pt x="535825" y="-2509"/>
                    <a:pt x="544306" y="5972"/>
                  </a:cubicBezTo>
                  <a:cubicBezTo>
                    <a:pt x="795754" y="257919"/>
                    <a:pt x="1047535" y="509567"/>
                    <a:pt x="1299217" y="761315"/>
                  </a:cubicBezTo>
                  <a:cubicBezTo>
                    <a:pt x="1299848" y="761947"/>
                    <a:pt x="1300048" y="763045"/>
                    <a:pt x="1301179" y="765539"/>
                  </a:cubicBezTo>
                  <a:cubicBezTo>
                    <a:pt x="1269415" y="760484"/>
                    <a:pt x="1238583" y="755595"/>
                    <a:pt x="1207351" y="753765"/>
                  </a:cubicBezTo>
                  <a:cubicBezTo>
                    <a:pt x="1166774" y="751370"/>
                    <a:pt x="1126595" y="753532"/>
                    <a:pt x="1086749" y="761149"/>
                  </a:cubicBezTo>
                  <a:cubicBezTo>
                    <a:pt x="1075374" y="763311"/>
                    <a:pt x="1067724" y="761182"/>
                    <a:pt x="1059210" y="752634"/>
                  </a:cubicBezTo>
                  <a:cubicBezTo>
                    <a:pt x="888850" y="581576"/>
                    <a:pt x="718025" y="411050"/>
                    <a:pt x="547665" y="240025"/>
                  </a:cubicBezTo>
                  <a:cubicBezTo>
                    <a:pt x="537255" y="229582"/>
                    <a:pt x="531900" y="228817"/>
                    <a:pt x="521024" y="239759"/>
                  </a:cubicBezTo>
                  <a:cubicBezTo>
                    <a:pt x="398925" y="362723"/>
                    <a:pt x="276161" y="485021"/>
                    <a:pt x="153896" y="607785"/>
                  </a:cubicBezTo>
                  <a:cubicBezTo>
                    <a:pt x="145680" y="616034"/>
                    <a:pt x="141822" y="618063"/>
                    <a:pt x="132775" y="607885"/>
                  </a:cubicBezTo>
                  <a:cubicBezTo>
                    <a:pt x="98052" y="568771"/>
                    <a:pt x="53449" y="545189"/>
                    <a:pt x="0" y="529890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C5D8949-61E8-4F2D-8666-717F5237D49C}"/>
                </a:ext>
              </a:extLst>
            </p:cNvPr>
            <p:cNvSpPr/>
            <p:nvPr/>
          </p:nvSpPr>
          <p:spPr>
            <a:xfrm>
              <a:off x="130629" y="2245898"/>
              <a:ext cx="632878" cy="490869"/>
            </a:xfrm>
            <a:custGeom>
              <a:avLst/>
              <a:gdLst>
                <a:gd name="connsiteX0" fmla="*/ 0 w 632878"/>
                <a:gd name="connsiteY0" fmla="*/ 490770 h 490869"/>
                <a:gd name="connsiteX1" fmla="*/ 56709 w 632878"/>
                <a:gd name="connsiteY1" fmla="*/ 434926 h 490869"/>
                <a:gd name="connsiteX2" fmla="*/ 483040 w 632878"/>
                <a:gd name="connsiteY2" fmla="*/ 9193 h 490869"/>
                <a:gd name="connsiteX3" fmla="*/ 510547 w 632878"/>
                <a:gd name="connsiteY3" fmla="*/ 1110 h 490869"/>
                <a:gd name="connsiteX4" fmla="*/ 628322 w 632878"/>
                <a:gd name="connsiteY4" fmla="*/ 75980 h 490869"/>
                <a:gd name="connsiteX5" fmla="*/ 627124 w 632878"/>
                <a:gd name="connsiteY5" fmla="*/ 96468 h 490869"/>
                <a:gd name="connsiteX6" fmla="*/ 239076 w 632878"/>
                <a:gd name="connsiteY6" fmla="*/ 483020 h 490869"/>
                <a:gd name="connsiteX7" fmla="*/ 225306 w 632878"/>
                <a:gd name="connsiteY7" fmla="*/ 490870 h 490869"/>
                <a:gd name="connsiteX8" fmla="*/ 0 w 632878"/>
                <a:gd name="connsiteY8" fmla="*/ 490770 h 4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2878" h="490869">
                  <a:moveTo>
                    <a:pt x="0" y="490770"/>
                  </a:moveTo>
                  <a:cubicBezTo>
                    <a:pt x="21287" y="469816"/>
                    <a:pt x="39114" y="452487"/>
                    <a:pt x="56709" y="434926"/>
                  </a:cubicBezTo>
                  <a:cubicBezTo>
                    <a:pt x="198897" y="293103"/>
                    <a:pt x="341118" y="151314"/>
                    <a:pt x="483040" y="9193"/>
                  </a:cubicBezTo>
                  <a:cubicBezTo>
                    <a:pt x="491389" y="811"/>
                    <a:pt x="498606" y="-1717"/>
                    <a:pt x="510547" y="1110"/>
                  </a:cubicBezTo>
                  <a:cubicBezTo>
                    <a:pt x="558708" y="12452"/>
                    <a:pt x="598254" y="36366"/>
                    <a:pt x="628322" y="75980"/>
                  </a:cubicBezTo>
                  <a:cubicBezTo>
                    <a:pt x="634375" y="83962"/>
                    <a:pt x="634807" y="88818"/>
                    <a:pt x="627124" y="96468"/>
                  </a:cubicBezTo>
                  <a:cubicBezTo>
                    <a:pt x="497575" y="225119"/>
                    <a:pt x="368392" y="354136"/>
                    <a:pt x="239076" y="483020"/>
                  </a:cubicBezTo>
                  <a:cubicBezTo>
                    <a:pt x="235251" y="486845"/>
                    <a:pt x="231891" y="490903"/>
                    <a:pt x="225306" y="490870"/>
                  </a:cubicBezTo>
                  <a:cubicBezTo>
                    <a:pt x="151933" y="490703"/>
                    <a:pt x="78528" y="490770"/>
                    <a:pt x="0" y="490770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F886930-82E3-4361-882C-196D8C732B2D}"/>
                </a:ext>
              </a:extLst>
            </p:cNvPr>
            <p:cNvSpPr/>
            <p:nvPr/>
          </p:nvSpPr>
          <p:spPr>
            <a:xfrm>
              <a:off x="244971" y="2190158"/>
              <a:ext cx="618427" cy="399099"/>
            </a:xfrm>
            <a:custGeom>
              <a:avLst/>
              <a:gdLst>
                <a:gd name="connsiteX0" fmla="*/ 4564 w 618427"/>
                <a:gd name="connsiteY0" fmla="*/ 399100 h 399099"/>
                <a:gd name="connsiteX1" fmla="*/ 25451 w 618427"/>
                <a:gd name="connsiteY1" fmla="*/ 218729 h 399099"/>
                <a:gd name="connsiteX2" fmla="*/ 396537 w 618427"/>
                <a:gd name="connsiteY2" fmla="*/ 2437 h 399099"/>
                <a:gd name="connsiteX3" fmla="*/ 607940 w 618427"/>
                <a:gd name="connsiteY3" fmla="*/ 163550 h 399099"/>
                <a:gd name="connsiteX4" fmla="*/ 546408 w 618427"/>
                <a:gd name="connsiteY4" fmla="*/ 362015 h 399099"/>
                <a:gd name="connsiteX5" fmla="*/ 457004 w 618427"/>
                <a:gd name="connsiteY5" fmla="*/ 390086 h 399099"/>
                <a:gd name="connsiteX6" fmla="*/ 465985 w 618427"/>
                <a:gd name="connsiteY6" fmla="*/ 384998 h 399099"/>
                <a:gd name="connsiteX7" fmla="*/ 558315 w 618427"/>
                <a:gd name="connsiteY7" fmla="*/ 170435 h 399099"/>
                <a:gd name="connsiteX8" fmla="*/ 375084 w 618427"/>
                <a:gd name="connsiteY8" fmla="*/ 32271 h 399099"/>
                <a:gd name="connsiteX9" fmla="*/ 74577 w 618427"/>
                <a:gd name="connsiteY9" fmla="*/ 271181 h 399099"/>
                <a:gd name="connsiteX10" fmla="*/ 71816 w 618427"/>
                <a:gd name="connsiteY10" fmla="*/ 295826 h 399099"/>
                <a:gd name="connsiteX11" fmla="*/ 42447 w 618427"/>
                <a:gd name="connsiteY11" fmla="*/ 361250 h 399099"/>
                <a:gd name="connsiteX12" fmla="*/ 4564 w 618427"/>
                <a:gd name="connsiteY12" fmla="*/ 399100 h 39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8427" h="399099">
                  <a:moveTo>
                    <a:pt x="4564" y="399100"/>
                  </a:moveTo>
                  <a:cubicBezTo>
                    <a:pt x="-5581" y="334375"/>
                    <a:pt x="1104" y="275438"/>
                    <a:pt x="25451" y="218729"/>
                  </a:cubicBezTo>
                  <a:cubicBezTo>
                    <a:pt x="87083" y="75244"/>
                    <a:pt x="241743" y="-16355"/>
                    <a:pt x="396537" y="2437"/>
                  </a:cubicBezTo>
                  <a:cubicBezTo>
                    <a:pt x="497050" y="14643"/>
                    <a:pt x="574280" y="62405"/>
                    <a:pt x="607940" y="163550"/>
                  </a:cubicBezTo>
                  <a:cubicBezTo>
                    <a:pt x="634448" y="243175"/>
                    <a:pt x="609536" y="320639"/>
                    <a:pt x="546408" y="362015"/>
                  </a:cubicBezTo>
                  <a:cubicBezTo>
                    <a:pt x="520565" y="378944"/>
                    <a:pt x="492028" y="387725"/>
                    <a:pt x="457004" y="390086"/>
                  </a:cubicBezTo>
                  <a:cubicBezTo>
                    <a:pt x="462393" y="387027"/>
                    <a:pt x="464089" y="385763"/>
                    <a:pt x="465985" y="384998"/>
                  </a:cubicBezTo>
                  <a:cubicBezTo>
                    <a:pt x="556220" y="348511"/>
                    <a:pt x="594170" y="262001"/>
                    <a:pt x="558315" y="170435"/>
                  </a:cubicBezTo>
                  <a:cubicBezTo>
                    <a:pt x="525787" y="87350"/>
                    <a:pt x="462359" y="41451"/>
                    <a:pt x="375084" y="32271"/>
                  </a:cubicBezTo>
                  <a:cubicBezTo>
                    <a:pt x="222253" y="16173"/>
                    <a:pt x="95398" y="118416"/>
                    <a:pt x="74577" y="271181"/>
                  </a:cubicBezTo>
                  <a:cubicBezTo>
                    <a:pt x="73446" y="279396"/>
                    <a:pt x="70885" y="287811"/>
                    <a:pt x="71816" y="295826"/>
                  </a:cubicBezTo>
                  <a:cubicBezTo>
                    <a:pt x="75042" y="323798"/>
                    <a:pt x="63967" y="344187"/>
                    <a:pt x="42447" y="361250"/>
                  </a:cubicBezTo>
                  <a:cubicBezTo>
                    <a:pt x="29609" y="371427"/>
                    <a:pt x="18965" y="384499"/>
                    <a:pt x="4564" y="399100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0FD5808-FFE0-4C21-8F99-2B07486DB162}"/>
                </a:ext>
              </a:extLst>
            </p:cNvPr>
            <p:cNvSpPr/>
            <p:nvPr/>
          </p:nvSpPr>
          <p:spPr>
            <a:xfrm>
              <a:off x="928279" y="1918813"/>
              <a:ext cx="615150" cy="320014"/>
            </a:xfrm>
            <a:custGeom>
              <a:avLst/>
              <a:gdLst>
                <a:gd name="connsiteX0" fmla="*/ 0 w 615150"/>
                <a:gd name="connsiteY0" fmla="*/ 286753 h 320014"/>
                <a:gd name="connsiteX1" fmla="*/ 286605 w 615150"/>
                <a:gd name="connsiteY1" fmla="*/ 5104 h 320014"/>
                <a:gd name="connsiteX2" fmla="*/ 302237 w 615150"/>
                <a:gd name="connsiteY2" fmla="*/ 4272 h 320014"/>
                <a:gd name="connsiteX3" fmla="*/ 613188 w 615150"/>
                <a:gd name="connsiteY3" fmla="*/ 315656 h 320014"/>
                <a:gd name="connsiteX4" fmla="*/ 615151 w 615150"/>
                <a:gd name="connsiteY4" fmla="*/ 319913 h 320014"/>
                <a:gd name="connsiteX5" fmla="*/ 603875 w 615150"/>
                <a:gd name="connsiteY5" fmla="*/ 313660 h 320014"/>
                <a:gd name="connsiteX6" fmla="*/ 304998 w 615150"/>
                <a:gd name="connsiteY6" fmla="*/ 65504 h 320014"/>
                <a:gd name="connsiteX7" fmla="*/ 277724 w 615150"/>
                <a:gd name="connsiteY7" fmla="*/ 65405 h 320014"/>
                <a:gd name="connsiteX8" fmla="*/ 6719 w 615150"/>
                <a:gd name="connsiteY8" fmla="*/ 289879 h 320014"/>
                <a:gd name="connsiteX9" fmla="*/ 0 w 615150"/>
                <a:gd name="connsiteY9" fmla="*/ 286753 h 32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5150" h="320014">
                  <a:moveTo>
                    <a:pt x="0" y="286753"/>
                  </a:moveTo>
                  <a:cubicBezTo>
                    <a:pt x="95557" y="192892"/>
                    <a:pt x="191147" y="99064"/>
                    <a:pt x="286605" y="5104"/>
                  </a:cubicBezTo>
                  <a:cubicBezTo>
                    <a:pt x="292093" y="-318"/>
                    <a:pt x="295385" y="-2613"/>
                    <a:pt x="302237" y="4272"/>
                  </a:cubicBezTo>
                  <a:cubicBezTo>
                    <a:pt x="405710" y="108244"/>
                    <a:pt x="509516" y="211883"/>
                    <a:pt x="613188" y="315656"/>
                  </a:cubicBezTo>
                  <a:cubicBezTo>
                    <a:pt x="614153" y="316620"/>
                    <a:pt x="614419" y="318250"/>
                    <a:pt x="615151" y="319913"/>
                  </a:cubicBezTo>
                  <a:cubicBezTo>
                    <a:pt x="609230" y="320745"/>
                    <a:pt x="607002" y="316255"/>
                    <a:pt x="603875" y="313660"/>
                  </a:cubicBezTo>
                  <a:cubicBezTo>
                    <a:pt x="504127" y="231075"/>
                    <a:pt x="404346" y="148556"/>
                    <a:pt x="304998" y="65504"/>
                  </a:cubicBezTo>
                  <a:cubicBezTo>
                    <a:pt x="294587" y="56790"/>
                    <a:pt x="288700" y="56225"/>
                    <a:pt x="277724" y="65405"/>
                  </a:cubicBezTo>
                  <a:cubicBezTo>
                    <a:pt x="187788" y="140706"/>
                    <a:pt x="97154" y="215143"/>
                    <a:pt x="6719" y="289879"/>
                  </a:cubicBezTo>
                  <a:cubicBezTo>
                    <a:pt x="4091" y="289713"/>
                    <a:pt x="1530" y="289380"/>
                    <a:pt x="0" y="286753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418A337-BDE6-4B56-9C2D-D5FF6E22E003}"/>
                </a:ext>
              </a:extLst>
            </p:cNvPr>
            <p:cNvSpPr/>
            <p:nvPr/>
          </p:nvSpPr>
          <p:spPr>
            <a:xfrm>
              <a:off x="1072861" y="2301886"/>
              <a:ext cx="121074" cy="122101"/>
            </a:xfrm>
            <a:custGeom>
              <a:avLst/>
              <a:gdLst>
                <a:gd name="connsiteX0" fmla="*/ 120968 w 121074"/>
                <a:gd name="connsiteY0" fmla="*/ 62631 h 122101"/>
                <a:gd name="connsiteX1" fmla="*/ 121068 w 121074"/>
                <a:gd name="connsiteY1" fmla="*/ 112389 h 122101"/>
                <a:gd name="connsiteX2" fmla="*/ 111589 w 121074"/>
                <a:gd name="connsiteY2" fmla="*/ 122101 h 122101"/>
                <a:gd name="connsiteX3" fmla="*/ 8781 w 121074"/>
                <a:gd name="connsiteY3" fmla="*/ 122067 h 122101"/>
                <a:gd name="connsiteX4" fmla="*/ 0 w 121074"/>
                <a:gd name="connsiteY4" fmla="*/ 113386 h 122101"/>
                <a:gd name="connsiteX5" fmla="*/ 0 w 121074"/>
                <a:gd name="connsiteY5" fmla="*/ 8916 h 122101"/>
                <a:gd name="connsiteX6" fmla="*/ 8582 w 121074"/>
                <a:gd name="connsiteY6" fmla="*/ 68 h 122101"/>
                <a:gd name="connsiteX7" fmla="*/ 111389 w 121074"/>
                <a:gd name="connsiteY7" fmla="*/ 2 h 122101"/>
                <a:gd name="connsiteX8" fmla="*/ 121068 w 121074"/>
                <a:gd name="connsiteY8" fmla="*/ 11244 h 122101"/>
                <a:gd name="connsiteX9" fmla="*/ 120968 w 121074"/>
                <a:gd name="connsiteY9" fmla="*/ 62631 h 122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074" h="122101">
                  <a:moveTo>
                    <a:pt x="120968" y="62631"/>
                  </a:moveTo>
                  <a:cubicBezTo>
                    <a:pt x="120968" y="79228"/>
                    <a:pt x="120769" y="95792"/>
                    <a:pt x="121068" y="112389"/>
                  </a:cubicBezTo>
                  <a:cubicBezTo>
                    <a:pt x="121201" y="119373"/>
                    <a:pt x="118906" y="122167"/>
                    <a:pt x="111589" y="122101"/>
                  </a:cubicBezTo>
                  <a:cubicBezTo>
                    <a:pt x="77331" y="121835"/>
                    <a:pt x="43039" y="121868"/>
                    <a:pt x="8781" y="122067"/>
                  </a:cubicBezTo>
                  <a:cubicBezTo>
                    <a:pt x="2295" y="122101"/>
                    <a:pt x="0" y="119673"/>
                    <a:pt x="0" y="113386"/>
                  </a:cubicBezTo>
                  <a:cubicBezTo>
                    <a:pt x="133" y="78563"/>
                    <a:pt x="133" y="43739"/>
                    <a:pt x="0" y="8916"/>
                  </a:cubicBezTo>
                  <a:cubicBezTo>
                    <a:pt x="-33" y="2762"/>
                    <a:pt x="1896" y="35"/>
                    <a:pt x="8582" y="68"/>
                  </a:cubicBezTo>
                  <a:cubicBezTo>
                    <a:pt x="42840" y="301"/>
                    <a:pt x="77131" y="401"/>
                    <a:pt x="111389" y="2"/>
                  </a:cubicBezTo>
                  <a:cubicBezTo>
                    <a:pt x="120203" y="-98"/>
                    <a:pt x="121168" y="4193"/>
                    <a:pt x="121068" y="11244"/>
                  </a:cubicBezTo>
                  <a:cubicBezTo>
                    <a:pt x="120802" y="28373"/>
                    <a:pt x="120968" y="45502"/>
                    <a:pt x="120968" y="62631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7AD3F5-DBF7-4728-81EB-1533EECA96CB}"/>
                </a:ext>
              </a:extLst>
            </p:cNvPr>
            <p:cNvSpPr/>
            <p:nvPr/>
          </p:nvSpPr>
          <p:spPr>
            <a:xfrm>
              <a:off x="1246477" y="2301885"/>
              <a:ext cx="120954" cy="122208"/>
            </a:xfrm>
            <a:custGeom>
              <a:avLst/>
              <a:gdLst>
                <a:gd name="connsiteX0" fmla="*/ 120739 w 120954"/>
                <a:gd name="connsiteY0" fmla="*/ 61202 h 122208"/>
                <a:gd name="connsiteX1" fmla="*/ 120872 w 120954"/>
                <a:gd name="connsiteY1" fmla="*/ 109363 h 122208"/>
                <a:gd name="connsiteX2" fmla="*/ 109231 w 120954"/>
                <a:gd name="connsiteY2" fmla="*/ 122202 h 122208"/>
                <a:gd name="connsiteX3" fmla="*/ 11279 w 120954"/>
                <a:gd name="connsiteY3" fmla="*/ 122169 h 122208"/>
                <a:gd name="connsiteX4" fmla="*/ 4 w 120954"/>
                <a:gd name="connsiteY4" fmla="*/ 110760 h 122208"/>
                <a:gd name="connsiteX5" fmla="*/ 4 w 120954"/>
                <a:gd name="connsiteY5" fmla="*/ 11112 h 122208"/>
                <a:gd name="connsiteX6" fmla="*/ 11579 w 120954"/>
                <a:gd name="connsiteY6" fmla="*/ 3 h 122208"/>
                <a:gd name="connsiteX7" fmla="*/ 109564 w 120954"/>
                <a:gd name="connsiteY7" fmla="*/ 3 h 122208"/>
                <a:gd name="connsiteX8" fmla="*/ 120939 w 120954"/>
                <a:gd name="connsiteY8" fmla="*/ 11411 h 122208"/>
                <a:gd name="connsiteX9" fmla="*/ 120739 w 120954"/>
                <a:gd name="connsiteY9" fmla="*/ 61202 h 12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54" h="122208">
                  <a:moveTo>
                    <a:pt x="120739" y="61202"/>
                  </a:moveTo>
                  <a:cubicBezTo>
                    <a:pt x="120739" y="77267"/>
                    <a:pt x="120406" y="93332"/>
                    <a:pt x="120872" y="109363"/>
                  </a:cubicBezTo>
                  <a:cubicBezTo>
                    <a:pt x="121138" y="118011"/>
                    <a:pt x="119475" y="122401"/>
                    <a:pt x="109231" y="122202"/>
                  </a:cubicBezTo>
                  <a:cubicBezTo>
                    <a:pt x="76569" y="121603"/>
                    <a:pt x="43908" y="121703"/>
                    <a:pt x="11279" y="122169"/>
                  </a:cubicBezTo>
                  <a:cubicBezTo>
                    <a:pt x="2465" y="122302"/>
                    <a:pt x="-96" y="119308"/>
                    <a:pt x="4" y="110760"/>
                  </a:cubicBezTo>
                  <a:cubicBezTo>
                    <a:pt x="403" y="77533"/>
                    <a:pt x="436" y="44339"/>
                    <a:pt x="4" y="11112"/>
                  </a:cubicBezTo>
                  <a:cubicBezTo>
                    <a:pt x="-129" y="2165"/>
                    <a:pt x="3164" y="-97"/>
                    <a:pt x="11579" y="3"/>
                  </a:cubicBezTo>
                  <a:cubicBezTo>
                    <a:pt x="44240" y="402"/>
                    <a:pt x="76902" y="402"/>
                    <a:pt x="109564" y="3"/>
                  </a:cubicBezTo>
                  <a:cubicBezTo>
                    <a:pt x="118245" y="-97"/>
                    <a:pt x="121205" y="2730"/>
                    <a:pt x="120939" y="11411"/>
                  </a:cubicBezTo>
                  <a:cubicBezTo>
                    <a:pt x="120373" y="27975"/>
                    <a:pt x="120739" y="44605"/>
                    <a:pt x="120739" y="61202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E206AB6-3908-43EC-B485-4EABDC10AE8E}"/>
                </a:ext>
              </a:extLst>
            </p:cNvPr>
            <p:cNvSpPr/>
            <p:nvPr/>
          </p:nvSpPr>
          <p:spPr>
            <a:xfrm>
              <a:off x="1073538" y="2136550"/>
              <a:ext cx="120437" cy="121571"/>
            </a:xfrm>
            <a:custGeom>
              <a:avLst/>
              <a:gdLst>
                <a:gd name="connsiteX0" fmla="*/ 120291 w 120437"/>
                <a:gd name="connsiteY0" fmla="*/ 61566 h 121571"/>
                <a:gd name="connsiteX1" fmla="*/ 120425 w 120437"/>
                <a:gd name="connsiteY1" fmla="*/ 111257 h 121571"/>
                <a:gd name="connsiteX2" fmla="*/ 109914 w 120437"/>
                <a:gd name="connsiteY2" fmla="*/ 121534 h 121571"/>
                <a:gd name="connsiteX3" fmla="*/ 10532 w 120437"/>
                <a:gd name="connsiteY3" fmla="*/ 121567 h 121571"/>
                <a:gd name="connsiteX4" fmla="*/ 22 w 120437"/>
                <a:gd name="connsiteY4" fmla="*/ 109893 h 121571"/>
                <a:gd name="connsiteX5" fmla="*/ 111910 w 120437"/>
                <a:gd name="connsiteY5" fmla="*/ 1 h 121571"/>
                <a:gd name="connsiteX6" fmla="*/ 120325 w 120437"/>
                <a:gd name="connsiteY6" fmla="*/ 10178 h 121571"/>
                <a:gd name="connsiteX7" fmla="*/ 120291 w 120437"/>
                <a:gd name="connsiteY7" fmla="*/ 61566 h 12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437" h="121571">
                  <a:moveTo>
                    <a:pt x="120291" y="61566"/>
                  </a:moveTo>
                  <a:cubicBezTo>
                    <a:pt x="120291" y="78129"/>
                    <a:pt x="119959" y="94693"/>
                    <a:pt x="120425" y="111257"/>
                  </a:cubicBezTo>
                  <a:cubicBezTo>
                    <a:pt x="120657" y="119272"/>
                    <a:pt x="117697" y="121634"/>
                    <a:pt x="109914" y="121534"/>
                  </a:cubicBezTo>
                  <a:cubicBezTo>
                    <a:pt x="76787" y="121202"/>
                    <a:pt x="43660" y="121102"/>
                    <a:pt x="10532" y="121567"/>
                  </a:cubicBezTo>
                  <a:cubicBezTo>
                    <a:pt x="1286" y="121700"/>
                    <a:pt x="-211" y="118208"/>
                    <a:pt x="22" y="109893"/>
                  </a:cubicBezTo>
                  <a:cubicBezTo>
                    <a:pt x="1585" y="55512"/>
                    <a:pt x="57662" y="500"/>
                    <a:pt x="111910" y="1"/>
                  </a:cubicBezTo>
                  <a:cubicBezTo>
                    <a:pt x="120691" y="-66"/>
                    <a:pt x="120325" y="4391"/>
                    <a:pt x="120325" y="10178"/>
                  </a:cubicBezTo>
                  <a:cubicBezTo>
                    <a:pt x="120258" y="27341"/>
                    <a:pt x="120291" y="44437"/>
                    <a:pt x="120291" y="61566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73000A4-554D-42DD-8410-A0BBDB473760}"/>
                </a:ext>
              </a:extLst>
            </p:cNvPr>
            <p:cNvSpPr/>
            <p:nvPr/>
          </p:nvSpPr>
          <p:spPr>
            <a:xfrm>
              <a:off x="1246291" y="2136759"/>
              <a:ext cx="120571" cy="121636"/>
            </a:xfrm>
            <a:custGeom>
              <a:avLst/>
              <a:gdLst>
                <a:gd name="connsiteX0" fmla="*/ 356 w 120571"/>
                <a:gd name="connsiteY0" fmla="*/ 60026 h 121636"/>
                <a:gd name="connsiteX1" fmla="*/ 256 w 120571"/>
                <a:gd name="connsiteY1" fmla="*/ 8705 h 121636"/>
                <a:gd name="connsiteX2" fmla="*/ 10068 w 120571"/>
                <a:gd name="connsiteY2" fmla="*/ 57 h 121636"/>
                <a:gd name="connsiteX3" fmla="*/ 120193 w 120571"/>
                <a:gd name="connsiteY3" fmla="*/ 104462 h 121636"/>
                <a:gd name="connsiteX4" fmla="*/ 105392 w 120571"/>
                <a:gd name="connsiteY4" fmla="*/ 121591 h 121636"/>
                <a:gd name="connsiteX5" fmla="*/ 16022 w 120571"/>
                <a:gd name="connsiteY5" fmla="*/ 121557 h 121636"/>
                <a:gd name="connsiteX6" fmla="*/ 123 w 120571"/>
                <a:gd name="connsiteY6" fmla="*/ 104728 h 121636"/>
                <a:gd name="connsiteX7" fmla="*/ 356 w 120571"/>
                <a:gd name="connsiteY7" fmla="*/ 60026 h 12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571" h="121636">
                  <a:moveTo>
                    <a:pt x="356" y="60026"/>
                  </a:moveTo>
                  <a:cubicBezTo>
                    <a:pt x="356" y="42930"/>
                    <a:pt x="589" y="25801"/>
                    <a:pt x="256" y="8705"/>
                  </a:cubicBezTo>
                  <a:cubicBezTo>
                    <a:pt x="90" y="1221"/>
                    <a:pt x="2917" y="-342"/>
                    <a:pt x="10068" y="57"/>
                  </a:cubicBezTo>
                  <a:cubicBezTo>
                    <a:pt x="64050" y="3017"/>
                    <a:pt x="114140" y="50513"/>
                    <a:pt x="120193" y="104462"/>
                  </a:cubicBezTo>
                  <a:cubicBezTo>
                    <a:pt x="121524" y="116369"/>
                    <a:pt x="119960" y="122223"/>
                    <a:pt x="105392" y="121591"/>
                  </a:cubicBezTo>
                  <a:cubicBezTo>
                    <a:pt x="75658" y="120327"/>
                    <a:pt x="45757" y="120393"/>
                    <a:pt x="16022" y="121557"/>
                  </a:cubicBezTo>
                  <a:cubicBezTo>
                    <a:pt x="2152" y="122090"/>
                    <a:pt x="-675" y="117034"/>
                    <a:pt x="123" y="104728"/>
                  </a:cubicBezTo>
                  <a:cubicBezTo>
                    <a:pt x="1055" y="89860"/>
                    <a:pt x="356" y="74926"/>
                    <a:pt x="356" y="60026"/>
                  </a:cubicBezTo>
                  <a:close/>
                </a:path>
              </a:pathLst>
            </a:custGeom>
            <a:grpFill/>
            <a:ln w="33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CB4100-D230-49E3-AEA8-47812DD27530}"/>
              </a:ext>
            </a:extLst>
          </p:cNvPr>
          <p:cNvGrpSpPr/>
          <p:nvPr/>
        </p:nvGrpSpPr>
        <p:grpSpPr>
          <a:xfrm>
            <a:off x="5386557" y="1887643"/>
            <a:ext cx="2040918" cy="4073314"/>
            <a:chOff x="865349" y="1867960"/>
            <a:chExt cx="2040918" cy="4073314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1E463609-85F3-4710-8869-918B5A6754D5}"/>
                </a:ext>
              </a:extLst>
            </p:cNvPr>
            <p:cNvSpPr/>
            <p:nvPr/>
          </p:nvSpPr>
          <p:spPr>
            <a:xfrm>
              <a:off x="868508" y="1867960"/>
              <a:ext cx="2035499" cy="4073314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1230806A-FEDD-4615-BA9C-BE45FB087C28}"/>
                </a:ext>
              </a:extLst>
            </p:cNvPr>
            <p:cNvSpPr/>
            <p:nvPr/>
          </p:nvSpPr>
          <p:spPr>
            <a:xfrm>
              <a:off x="895780" y="1889325"/>
              <a:ext cx="1980954" cy="4030546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7156D64C-0E92-4997-AE04-660AF713E5E0}"/>
                </a:ext>
              </a:extLst>
            </p:cNvPr>
            <p:cNvSpPr/>
            <p:nvPr/>
          </p:nvSpPr>
          <p:spPr>
            <a:xfrm>
              <a:off x="943400" y="1958738"/>
              <a:ext cx="1885715" cy="38917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EAE4B0F5-AB2D-46CD-B13B-ABD409BC7F08}"/>
                </a:ext>
              </a:extLst>
            </p:cNvPr>
            <p:cNvSpPr/>
            <p:nvPr/>
          </p:nvSpPr>
          <p:spPr>
            <a:xfrm>
              <a:off x="865709" y="2447392"/>
              <a:ext cx="14242" cy="13878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4F1882E1-37A7-437B-9BD2-4F204C3A26F2}"/>
                </a:ext>
              </a:extLst>
            </p:cNvPr>
            <p:cNvSpPr/>
            <p:nvPr/>
          </p:nvSpPr>
          <p:spPr>
            <a:xfrm>
              <a:off x="865709" y="2745171"/>
              <a:ext cx="19883" cy="276813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5172175B-02FD-46FF-B994-FD492F96BC50}"/>
                </a:ext>
              </a:extLst>
            </p:cNvPr>
            <p:cNvSpPr/>
            <p:nvPr/>
          </p:nvSpPr>
          <p:spPr>
            <a:xfrm>
              <a:off x="865749" y="2765055"/>
              <a:ext cx="11242" cy="23180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57788155-39A8-46BF-AE30-4DC6B757376D}"/>
                </a:ext>
              </a:extLst>
            </p:cNvPr>
            <p:cNvSpPr/>
            <p:nvPr/>
          </p:nvSpPr>
          <p:spPr>
            <a:xfrm>
              <a:off x="865349" y="3114803"/>
              <a:ext cx="19883" cy="276813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DC71BD34-02B1-45CB-8A20-6D9B3AD90837}"/>
                </a:ext>
              </a:extLst>
            </p:cNvPr>
            <p:cNvSpPr/>
            <p:nvPr/>
          </p:nvSpPr>
          <p:spPr>
            <a:xfrm>
              <a:off x="865349" y="3134687"/>
              <a:ext cx="11242" cy="231805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50207CE7-ADD1-4B1F-81E8-15D691B97AF8}"/>
                </a:ext>
              </a:extLst>
            </p:cNvPr>
            <p:cNvSpPr/>
            <p:nvPr/>
          </p:nvSpPr>
          <p:spPr>
            <a:xfrm>
              <a:off x="2886384" y="2838029"/>
              <a:ext cx="19883" cy="44800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ADA98797-BDEA-4BEF-AC08-F24D74A6C4A3}"/>
                </a:ext>
              </a:extLst>
            </p:cNvPr>
            <p:cNvSpPr/>
            <p:nvPr/>
          </p:nvSpPr>
          <p:spPr>
            <a:xfrm>
              <a:off x="2895025" y="2870234"/>
              <a:ext cx="11242" cy="375154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00C6F2CD-B9E5-4230-A2FA-FA11C36303C8}"/>
                </a:ext>
              </a:extLst>
            </p:cNvPr>
            <p:cNvSpPr/>
            <p:nvPr/>
          </p:nvSpPr>
          <p:spPr>
            <a:xfrm>
              <a:off x="2890184" y="3775252"/>
              <a:ext cx="16083" cy="30702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A28AF035-0776-4F14-88E8-48B170931ED5}"/>
                </a:ext>
              </a:extLst>
            </p:cNvPr>
            <p:cNvSpPr/>
            <p:nvPr/>
          </p:nvSpPr>
          <p:spPr>
            <a:xfrm>
              <a:off x="2897146" y="3797296"/>
              <a:ext cx="9121" cy="25709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974380-765F-4A76-A696-22450F7B6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0359" y="1951836"/>
              <a:ext cx="94679" cy="946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99DD7F-4B50-4E13-964E-F2552739B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276" y="1957753"/>
              <a:ext cx="82844" cy="82844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7941A9-1D02-40C0-97CC-8578A8650BB1}"/>
                </a:ext>
              </a:extLst>
            </p:cNvPr>
            <p:cNvSpPr/>
            <p:nvPr/>
          </p:nvSpPr>
          <p:spPr>
            <a:xfrm>
              <a:off x="2247224" y="1978701"/>
              <a:ext cx="40948" cy="409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03C3C1-F49C-49D0-8AE9-E126C550B189}"/>
                </a:ext>
              </a:extLst>
            </p:cNvPr>
            <p:cNvSpPr/>
            <p:nvPr/>
          </p:nvSpPr>
          <p:spPr>
            <a:xfrm>
              <a:off x="2256838" y="1988315"/>
              <a:ext cx="21722" cy="21722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3591E381-F406-44F9-9AAD-4CF30F066FBA}"/>
                </a:ext>
              </a:extLst>
            </p:cNvPr>
            <p:cNvSpPr/>
            <p:nvPr userDrawn="1"/>
          </p:nvSpPr>
          <p:spPr>
            <a:xfrm flipH="1">
              <a:off x="867122" y="2463938"/>
              <a:ext cx="7561" cy="105694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E1E5945-B23C-4838-A155-C724800D4208}"/>
              </a:ext>
            </a:extLst>
          </p:cNvPr>
          <p:cNvSpPr/>
          <p:nvPr/>
        </p:nvSpPr>
        <p:spPr>
          <a:xfrm>
            <a:off x="7465402" y="4933630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2" name="Graphic 14">
            <a:extLst>
              <a:ext uri="{FF2B5EF4-FFF2-40B4-BE49-F238E27FC236}">
                <a16:creationId xmlns:a16="http://schemas.microsoft.com/office/drawing/2014/main" id="{21A056FD-053F-46F1-A920-C8C3B107C98F}"/>
              </a:ext>
            </a:extLst>
          </p:cNvPr>
          <p:cNvGrpSpPr/>
          <p:nvPr/>
        </p:nvGrpSpPr>
        <p:grpSpPr>
          <a:xfrm>
            <a:off x="7766574" y="1901933"/>
            <a:ext cx="3966027" cy="3201070"/>
            <a:chOff x="2444748" y="555045"/>
            <a:chExt cx="7282048" cy="572745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2EE2E6-7CE9-495F-A4EA-A170959AD7F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CEF68ED-3B03-4D2D-8949-86692A2BC5C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878E41-3477-4A1D-8E09-EAA05726016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BC031B-C8DC-476B-8011-7F59110344A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FF4F76-10EA-42E8-87ED-15F62390F78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EC00FB4-0654-4057-AE41-B61D378DF8B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1AE7E6-A8E0-413C-BE70-09DADFDB2FB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AEBB208-9340-46D5-8033-256347B4803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FB5528-77B2-4E5D-A7E4-CCE79B4F8DAB}"/>
              </a:ext>
            </a:extLst>
          </p:cNvPr>
          <p:cNvGrpSpPr/>
          <p:nvPr/>
        </p:nvGrpSpPr>
        <p:grpSpPr>
          <a:xfrm>
            <a:off x="976290" y="1319832"/>
            <a:ext cx="3397081" cy="2953344"/>
            <a:chOff x="6070836" y="1218960"/>
            <a:chExt cx="5759520" cy="5007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739EED7-8EF0-43F3-9F12-085D4378CB6C}"/>
                </a:ext>
              </a:extLst>
            </p:cNvPr>
            <p:cNvSpPr/>
            <p:nvPr/>
          </p:nvSpPr>
          <p:spPr>
            <a:xfrm>
              <a:off x="6917086" y="1218960"/>
              <a:ext cx="4105100" cy="3396418"/>
            </a:xfrm>
            <a:custGeom>
              <a:avLst/>
              <a:gdLst>
                <a:gd name="connsiteX0" fmla="*/ 3791715 w 4105100"/>
                <a:gd name="connsiteY0" fmla="*/ 2742414 h 3396418"/>
                <a:gd name="connsiteX1" fmla="*/ 3727481 w 4105100"/>
                <a:gd name="connsiteY1" fmla="*/ 2806648 h 3396418"/>
                <a:gd name="connsiteX2" fmla="*/ 3727481 w 4105100"/>
                <a:gd name="connsiteY2" fmla="*/ 3025213 h 3396418"/>
                <a:gd name="connsiteX3" fmla="*/ 3791715 w 4105100"/>
                <a:gd name="connsiteY3" fmla="*/ 3089447 h 3396418"/>
                <a:gd name="connsiteX4" fmla="*/ 3934345 w 4105100"/>
                <a:gd name="connsiteY4" fmla="*/ 3089447 h 3396418"/>
                <a:gd name="connsiteX5" fmla="*/ 3998579 w 4105100"/>
                <a:gd name="connsiteY5" fmla="*/ 3025213 h 3396418"/>
                <a:gd name="connsiteX6" fmla="*/ 3998579 w 4105100"/>
                <a:gd name="connsiteY6" fmla="*/ 2806648 h 3396418"/>
                <a:gd name="connsiteX7" fmla="*/ 3934345 w 4105100"/>
                <a:gd name="connsiteY7" fmla="*/ 2742414 h 3396418"/>
                <a:gd name="connsiteX8" fmla="*/ 3462309 w 4105100"/>
                <a:gd name="connsiteY8" fmla="*/ 2742414 h 3396418"/>
                <a:gd name="connsiteX9" fmla="*/ 3398075 w 4105100"/>
                <a:gd name="connsiteY9" fmla="*/ 2806648 h 3396418"/>
                <a:gd name="connsiteX10" fmla="*/ 3398075 w 4105100"/>
                <a:gd name="connsiteY10" fmla="*/ 3025213 h 3396418"/>
                <a:gd name="connsiteX11" fmla="*/ 3462309 w 4105100"/>
                <a:gd name="connsiteY11" fmla="*/ 3089447 h 3396418"/>
                <a:gd name="connsiteX12" fmla="*/ 3604939 w 4105100"/>
                <a:gd name="connsiteY12" fmla="*/ 3089447 h 3396418"/>
                <a:gd name="connsiteX13" fmla="*/ 3669173 w 4105100"/>
                <a:gd name="connsiteY13" fmla="*/ 3025213 h 3396418"/>
                <a:gd name="connsiteX14" fmla="*/ 3669173 w 4105100"/>
                <a:gd name="connsiteY14" fmla="*/ 2806648 h 3396418"/>
                <a:gd name="connsiteX15" fmla="*/ 3604939 w 4105100"/>
                <a:gd name="connsiteY15" fmla="*/ 2742414 h 3396418"/>
                <a:gd name="connsiteX16" fmla="*/ 3132904 w 4105100"/>
                <a:gd name="connsiteY16" fmla="*/ 2742414 h 3396418"/>
                <a:gd name="connsiteX17" fmla="*/ 3068670 w 4105100"/>
                <a:gd name="connsiteY17" fmla="*/ 2806648 h 3396418"/>
                <a:gd name="connsiteX18" fmla="*/ 3068670 w 4105100"/>
                <a:gd name="connsiteY18" fmla="*/ 3025213 h 3396418"/>
                <a:gd name="connsiteX19" fmla="*/ 3132904 w 4105100"/>
                <a:gd name="connsiteY19" fmla="*/ 3089447 h 3396418"/>
                <a:gd name="connsiteX20" fmla="*/ 3275534 w 4105100"/>
                <a:gd name="connsiteY20" fmla="*/ 3089447 h 3396418"/>
                <a:gd name="connsiteX21" fmla="*/ 3339768 w 4105100"/>
                <a:gd name="connsiteY21" fmla="*/ 3025213 h 3396418"/>
                <a:gd name="connsiteX22" fmla="*/ 3339768 w 4105100"/>
                <a:gd name="connsiteY22" fmla="*/ 2806648 h 3396418"/>
                <a:gd name="connsiteX23" fmla="*/ 3275534 w 4105100"/>
                <a:gd name="connsiteY23" fmla="*/ 2742414 h 3396418"/>
                <a:gd name="connsiteX24" fmla="*/ 2803499 w 4105100"/>
                <a:gd name="connsiteY24" fmla="*/ 2742414 h 3396418"/>
                <a:gd name="connsiteX25" fmla="*/ 2739265 w 4105100"/>
                <a:gd name="connsiteY25" fmla="*/ 2806648 h 3396418"/>
                <a:gd name="connsiteX26" fmla="*/ 2739265 w 4105100"/>
                <a:gd name="connsiteY26" fmla="*/ 3025213 h 3396418"/>
                <a:gd name="connsiteX27" fmla="*/ 2803499 w 4105100"/>
                <a:gd name="connsiteY27" fmla="*/ 3089447 h 3396418"/>
                <a:gd name="connsiteX28" fmla="*/ 2946129 w 4105100"/>
                <a:gd name="connsiteY28" fmla="*/ 3089447 h 3396418"/>
                <a:gd name="connsiteX29" fmla="*/ 3010363 w 4105100"/>
                <a:gd name="connsiteY29" fmla="*/ 3025213 h 3396418"/>
                <a:gd name="connsiteX30" fmla="*/ 3010363 w 4105100"/>
                <a:gd name="connsiteY30" fmla="*/ 2806648 h 3396418"/>
                <a:gd name="connsiteX31" fmla="*/ 2946129 w 4105100"/>
                <a:gd name="connsiteY31" fmla="*/ 2742414 h 3396418"/>
                <a:gd name="connsiteX32" fmla="*/ 2474094 w 4105100"/>
                <a:gd name="connsiteY32" fmla="*/ 2742414 h 3396418"/>
                <a:gd name="connsiteX33" fmla="*/ 2409860 w 4105100"/>
                <a:gd name="connsiteY33" fmla="*/ 2806648 h 3396418"/>
                <a:gd name="connsiteX34" fmla="*/ 2409860 w 4105100"/>
                <a:gd name="connsiteY34" fmla="*/ 3025213 h 3396418"/>
                <a:gd name="connsiteX35" fmla="*/ 2474094 w 4105100"/>
                <a:gd name="connsiteY35" fmla="*/ 3089447 h 3396418"/>
                <a:gd name="connsiteX36" fmla="*/ 2616724 w 4105100"/>
                <a:gd name="connsiteY36" fmla="*/ 3089447 h 3396418"/>
                <a:gd name="connsiteX37" fmla="*/ 2680958 w 4105100"/>
                <a:gd name="connsiteY37" fmla="*/ 3025213 h 3396418"/>
                <a:gd name="connsiteX38" fmla="*/ 2680958 w 4105100"/>
                <a:gd name="connsiteY38" fmla="*/ 2806648 h 3396418"/>
                <a:gd name="connsiteX39" fmla="*/ 2616724 w 4105100"/>
                <a:gd name="connsiteY39" fmla="*/ 2742414 h 3396418"/>
                <a:gd name="connsiteX40" fmla="*/ 1488377 w 4105100"/>
                <a:gd name="connsiteY40" fmla="*/ 2742414 h 3396418"/>
                <a:gd name="connsiteX41" fmla="*/ 1424143 w 4105100"/>
                <a:gd name="connsiteY41" fmla="*/ 2806648 h 3396418"/>
                <a:gd name="connsiteX42" fmla="*/ 1424143 w 4105100"/>
                <a:gd name="connsiteY42" fmla="*/ 3025213 h 3396418"/>
                <a:gd name="connsiteX43" fmla="*/ 1488377 w 4105100"/>
                <a:gd name="connsiteY43" fmla="*/ 3089447 h 3396418"/>
                <a:gd name="connsiteX44" fmla="*/ 1631007 w 4105100"/>
                <a:gd name="connsiteY44" fmla="*/ 3089447 h 3396418"/>
                <a:gd name="connsiteX45" fmla="*/ 1695241 w 4105100"/>
                <a:gd name="connsiteY45" fmla="*/ 3025213 h 3396418"/>
                <a:gd name="connsiteX46" fmla="*/ 1695241 w 4105100"/>
                <a:gd name="connsiteY46" fmla="*/ 2806648 h 3396418"/>
                <a:gd name="connsiteX47" fmla="*/ 1631007 w 4105100"/>
                <a:gd name="connsiteY47" fmla="*/ 2742414 h 3396418"/>
                <a:gd name="connsiteX48" fmla="*/ 1158971 w 4105100"/>
                <a:gd name="connsiteY48" fmla="*/ 2742414 h 3396418"/>
                <a:gd name="connsiteX49" fmla="*/ 1094737 w 4105100"/>
                <a:gd name="connsiteY49" fmla="*/ 2806648 h 3396418"/>
                <a:gd name="connsiteX50" fmla="*/ 1094737 w 4105100"/>
                <a:gd name="connsiteY50" fmla="*/ 3025213 h 3396418"/>
                <a:gd name="connsiteX51" fmla="*/ 1158971 w 4105100"/>
                <a:gd name="connsiteY51" fmla="*/ 3089447 h 3396418"/>
                <a:gd name="connsiteX52" fmla="*/ 1301601 w 4105100"/>
                <a:gd name="connsiteY52" fmla="*/ 3089447 h 3396418"/>
                <a:gd name="connsiteX53" fmla="*/ 1365835 w 4105100"/>
                <a:gd name="connsiteY53" fmla="*/ 3025213 h 3396418"/>
                <a:gd name="connsiteX54" fmla="*/ 1365835 w 4105100"/>
                <a:gd name="connsiteY54" fmla="*/ 2806648 h 3396418"/>
                <a:gd name="connsiteX55" fmla="*/ 1301601 w 4105100"/>
                <a:gd name="connsiteY55" fmla="*/ 2742414 h 3396418"/>
                <a:gd name="connsiteX56" fmla="*/ 829566 w 4105100"/>
                <a:gd name="connsiteY56" fmla="*/ 2742414 h 3396418"/>
                <a:gd name="connsiteX57" fmla="*/ 765332 w 4105100"/>
                <a:gd name="connsiteY57" fmla="*/ 2806648 h 3396418"/>
                <a:gd name="connsiteX58" fmla="*/ 765332 w 4105100"/>
                <a:gd name="connsiteY58" fmla="*/ 3025213 h 3396418"/>
                <a:gd name="connsiteX59" fmla="*/ 829566 w 4105100"/>
                <a:gd name="connsiteY59" fmla="*/ 3089447 h 3396418"/>
                <a:gd name="connsiteX60" fmla="*/ 972196 w 4105100"/>
                <a:gd name="connsiteY60" fmla="*/ 3089447 h 3396418"/>
                <a:gd name="connsiteX61" fmla="*/ 1036430 w 4105100"/>
                <a:gd name="connsiteY61" fmla="*/ 3025213 h 3396418"/>
                <a:gd name="connsiteX62" fmla="*/ 1036430 w 4105100"/>
                <a:gd name="connsiteY62" fmla="*/ 2806648 h 3396418"/>
                <a:gd name="connsiteX63" fmla="*/ 972196 w 4105100"/>
                <a:gd name="connsiteY63" fmla="*/ 2742414 h 3396418"/>
                <a:gd name="connsiteX64" fmla="*/ 500161 w 4105100"/>
                <a:gd name="connsiteY64" fmla="*/ 2742414 h 3396418"/>
                <a:gd name="connsiteX65" fmla="*/ 435927 w 4105100"/>
                <a:gd name="connsiteY65" fmla="*/ 2806648 h 3396418"/>
                <a:gd name="connsiteX66" fmla="*/ 435927 w 4105100"/>
                <a:gd name="connsiteY66" fmla="*/ 3025213 h 3396418"/>
                <a:gd name="connsiteX67" fmla="*/ 500161 w 4105100"/>
                <a:gd name="connsiteY67" fmla="*/ 3089447 h 3396418"/>
                <a:gd name="connsiteX68" fmla="*/ 642791 w 4105100"/>
                <a:gd name="connsiteY68" fmla="*/ 3089447 h 3396418"/>
                <a:gd name="connsiteX69" fmla="*/ 707025 w 4105100"/>
                <a:gd name="connsiteY69" fmla="*/ 3025213 h 3396418"/>
                <a:gd name="connsiteX70" fmla="*/ 707025 w 4105100"/>
                <a:gd name="connsiteY70" fmla="*/ 2806648 h 3396418"/>
                <a:gd name="connsiteX71" fmla="*/ 642791 w 4105100"/>
                <a:gd name="connsiteY71" fmla="*/ 2742414 h 3396418"/>
                <a:gd name="connsiteX72" fmla="*/ 170756 w 4105100"/>
                <a:gd name="connsiteY72" fmla="*/ 2742414 h 3396418"/>
                <a:gd name="connsiteX73" fmla="*/ 106522 w 4105100"/>
                <a:gd name="connsiteY73" fmla="*/ 2806648 h 3396418"/>
                <a:gd name="connsiteX74" fmla="*/ 106522 w 4105100"/>
                <a:gd name="connsiteY74" fmla="*/ 3025213 h 3396418"/>
                <a:gd name="connsiteX75" fmla="*/ 170756 w 4105100"/>
                <a:gd name="connsiteY75" fmla="*/ 3089447 h 3396418"/>
                <a:gd name="connsiteX76" fmla="*/ 313386 w 4105100"/>
                <a:gd name="connsiteY76" fmla="*/ 3089447 h 3396418"/>
                <a:gd name="connsiteX77" fmla="*/ 377620 w 4105100"/>
                <a:gd name="connsiteY77" fmla="*/ 3025213 h 3396418"/>
                <a:gd name="connsiteX78" fmla="*/ 377620 w 4105100"/>
                <a:gd name="connsiteY78" fmla="*/ 2806648 h 3396418"/>
                <a:gd name="connsiteX79" fmla="*/ 313386 w 4105100"/>
                <a:gd name="connsiteY79" fmla="*/ 2742414 h 3396418"/>
                <a:gd name="connsiteX80" fmla="*/ 3791715 w 4105100"/>
                <a:gd name="connsiteY80" fmla="*/ 2239243 h 3396418"/>
                <a:gd name="connsiteX81" fmla="*/ 3727481 w 4105100"/>
                <a:gd name="connsiteY81" fmla="*/ 2303477 h 3396418"/>
                <a:gd name="connsiteX82" fmla="*/ 3727481 w 4105100"/>
                <a:gd name="connsiteY82" fmla="*/ 2522042 h 3396418"/>
                <a:gd name="connsiteX83" fmla="*/ 3791715 w 4105100"/>
                <a:gd name="connsiteY83" fmla="*/ 2586276 h 3396418"/>
                <a:gd name="connsiteX84" fmla="*/ 3934345 w 4105100"/>
                <a:gd name="connsiteY84" fmla="*/ 2586276 h 3396418"/>
                <a:gd name="connsiteX85" fmla="*/ 3998579 w 4105100"/>
                <a:gd name="connsiteY85" fmla="*/ 2522042 h 3396418"/>
                <a:gd name="connsiteX86" fmla="*/ 3998579 w 4105100"/>
                <a:gd name="connsiteY86" fmla="*/ 2303477 h 3396418"/>
                <a:gd name="connsiteX87" fmla="*/ 3934345 w 4105100"/>
                <a:gd name="connsiteY87" fmla="*/ 2239243 h 3396418"/>
                <a:gd name="connsiteX88" fmla="*/ 3462309 w 4105100"/>
                <a:gd name="connsiteY88" fmla="*/ 2239243 h 3396418"/>
                <a:gd name="connsiteX89" fmla="*/ 3398075 w 4105100"/>
                <a:gd name="connsiteY89" fmla="*/ 2303477 h 3396418"/>
                <a:gd name="connsiteX90" fmla="*/ 3398075 w 4105100"/>
                <a:gd name="connsiteY90" fmla="*/ 2522042 h 3396418"/>
                <a:gd name="connsiteX91" fmla="*/ 3462309 w 4105100"/>
                <a:gd name="connsiteY91" fmla="*/ 2586276 h 3396418"/>
                <a:gd name="connsiteX92" fmla="*/ 3604939 w 4105100"/>
                <a:gd name="connsiteY92" fmla="*/ 2586276 h 3396418"/>
                <a:gd name="connsiteX93" fmla="*/ 3669173 w 4105100"/>
                <a:gd name="connsiteY93" fmla="*/ 2522042 h 3396418"/>
                <a:gd name="connsiteX94" fmla="*/ 3669173 w 4105100"/>
                <a:gd name="connsiteY94" fmla="*/ 2303477 h 3396418"/>
                <a:gd name="connsiteX95" fmla="*/ 3604939 w 4105100"/>
                <a:gd name="connsiteY95" fmla="*/ 2239243 h 3396418"/>
                <a:gd name="connsiteX96" fmla="*/ 3132904 w 4105100"/>
                <a:gd name="connsiteY96" fmla="*/ 2239243 h 3396418"/>
                <a:gd name="connsiteX97" fmla="*/ 3068670 w 4105100"/>
                <a:gd name="connsiteY97" fmla="*/ 2303477 h 3396418"/>
                <a:gd name="connsiteX98" fmla="*/ 3068670 w 4105100"/>
                <a:gd name="connsiteY98" fmla="*/ 2522042 h 3396418"/>
                <a:gd name="connsiteX99" fmla="*/ 3132904 w 4105100"/>
                <a:gd name="connsiteY99" fmla="*/ 2586276 h 3396418"/>
                <a:gd name="connsiteX100" fmla="*/ 3275534 w 4105100"/>
                <a:gd name="connsiteY100" fmla="*/ 2586276 h 3396418"/>
                <a:gd name="connsiteX101" fmla="*/ 3339768 w 4105100"/>
                <a:gd name="connsiteY101" fmla="*/ 2522042 h 3396418"/>
                <a:gd name="connsiteX102" fmla="*/ 3339768 w 4105100"/>
                <a:gd name="connsiteY102" fmla="*/ 2303477 h 3396418"/>
                <a:gd name="connsiteX103" fmla="*/ 3275534 w 4105100"/>
                <a:gd name="connsiteY103" fmla="*/ 2239243 h 3396418"/>
                <a:gd name="connsiteX104" fmla="*/ 2803499 w 4105100"/>
                <a:gd name="connsiteY104" fmla="*/ 2239243 h 3396418"/>
                <a:gd name="connsiteX105" fmla="*/ 2739265 w 4105100"/>
                <a:gd name="connsiteY105" fmla="*/ 2303477 h 3396418"/>
                <a:gd name="connsiteX106" fmla="*/ 2739265 w 4105100"/>
                <a:gd name="connsiteY106" fmla="*/ 2522042 h 3396418"/>
                <a:gd name="connsiteX107" fmla="*/ 2803499 w 4105100"/>
                <a:gd name="connsiteY107" fmla="*/ 2586276 h 3396418"/>
                <a:gd name="connsiteX108" fmla="*/ 2946129 w 4105100"/>
                <a:gd name="connsiteY108" fmla="*/ 2586276 h 3396418"/>
                <a:gd name="connsiteX109" fmla="*/ 3010363 w 4105100"/>
                <a:gd name="connsiteY109" fmla="*/ 2522042 h 3396418"/>
                <a:gd name="connsiteX110" fmla="*/ 3010363 w 4105100"/>
                <a:gd name="connsiteY110" fmla="*/ 2303477 h 3396418"/>
                <a:gd name="connsiteX111" fmla="*/ 2946129 w 4105100"/>
                <a:gd name="connsiteY111" fmla="*/ 2239243 h 3396418"/>
                <a:gd name="connsiteX112" fmla="*/ 2474094 w 4105100"/>
                <a:gd name="connsiteY112" fmla="*/ 2239243 h 3396418"/>
                <a:gd name="connsiteX113" fmla="*/ 2409860 w 4105100"/>
                <a:gd name="connsiteY113" fmla="*/ 2303477 h 3396418"/>
                <a:gd name="connsiteX114" fmla="*/ 2409860 w 4105100"/>
                <a:gd name="connsiteY114" fmla="*/ 2522042 h 3396418"/>
                <a:gd name="connsiteX115" fmla="*/ 2474094 w 4105100"/>
                <a:gd name="connsiteY115" fmla="*/ 2586276 h 3396418"/>
                <a:gd name="connsiteX116" fmla="*/ 2616724 w 4105100"/>
                <a:gd name="connsiteY116" fmla="*/ 2586276 h 3396418"/>
                <a:gd name="connsiteX117" fmla="*/ 2680958 w 4105100"/>
                <a:gd name="connsiteY117" fmla="*/ 2522042 h 3396418"/>
                <a:gd name="connsiteX118" fmla="*/ 2680958 w 4105100"/>
                <a:gd name="connsiteY118" fmla="*/ 2303477 h 3396418"/>
                <a:gd name="connsiteX119" fmla="*/ 2616724 w 4105100"/>
                <a:gd name="connsiteY119" fmla="*/ 2239243 h 3396418"/>
                <a:gd name="connsiteX120" fmla="*/ 1488377 w 4105100"/>
                <a:gd name="connsiteY120" fmla="*/ 2239243 h 3396418"/>
                <a:gd name="connsiteX121" fmla="*/ 1424143 w 4105100"/>
                <a:gd name="connsiteY121" fmla="*/ 2303477 h 3396418"/>
                <a:gd name="connsiteX122" fmla="*/ 1424143 w 4105100"/>
                <a:gd name="connsiteY122" fmla="*/ 2522042 h 3396418"/>
                <a:gd name="connsiteX123" fmla="*/ 1488377 w 4105100"/>
                <a:gd name="connsiteY123" fmla="*/ 2586276 h 3396418"/>
                <a:gd name="connsiteX124" fmla="*/ 1631007 w 4105100"/>
                <a:gd name="connsiteY124" fmla="*/ 2586276 h 3396418"/>
                <a:gd name="connsiteX125" fmla="*/ 1695241 w 4105100"/>
                <a:gd name="connsiteY125" fmla="*/ 2522042 h 3396418"/>
                <a:gd name="connsiteX126" fmla="*/ 1695241 w 4105100"/>
                <a:gd name="connsiteY126" fmla="*/ 2303477 h 3396418"/>
                <a:gd name="connsiteX127" fmla="*/ 1631007 w 4105100"/>
                <a:gd name="connsiteY127" fmla="*/ 2239243 h 3396418"/>
                <a:gd name="connsiteX128" fmla="*/ 1158971 w 4105100"/>
                <a:gd name="connsiteY128" fmla="*/ 2239243 h 3396418"/>
                <a:gd name="connsiteX129" fmla="*/ 1094737 w 4105100"/>
                <a:gd name="connsiteY129" fmla="*/ 2303477 h 3396418"/>
                <a:gd name="connsiteX130" fmla="*/ 1094737 w 4105100"/>
                <a:gd name="connsiteY130" fmla="*/ 2522042 h 3396418"/>
                <a:gd name="connsiteX131" fmla="*/ 1158971 w 4105100"/>
                <a:gd name="connsiteY131" fmla="*/ 2586276 h 3396418"/>
                <a:gd name="connsiteX132" fmla="*/ 1301601 w 4105100"/>
                <a:gd name="connsiteY132" fmla="*/ 2586276 h 3396418"/>
                <a:gd name="connsiteX133" fmla="*/ 1365835 w 4105100"/>
                <a:gd name="connsiteY133" fmla="*/ 2522042 h 3396418"/>
                <a:gd name="connsiteX134" fmla="*/ 1365835 w 4105100"/>
                <a:gd name="connsiteY134" fmla="*/ 2303477 h 3396418"/>
                <a:gd name="connsiteX135" fmla="*/ 1301601 w 4105100"/>
                <a:gd name="connsiteY135" fmla="*/ 2239243 h 3396418"/>
                <a:gd name="connsiteX136" fmla="*/ 829566 w 4105100"/>
                <a:gd name="connsiteY136" fmla="*/ 2239243 h 3396418"/>
                <a:gd name="connsiteX137" fmla="*/ 765332 w 4105100"/>
                <a:gd name="connsiteY137" fmla="*/ 2303477 h 3396418"/>
                <a:gd name="connsiteX138" fmla="*/ 765332 w 4105100"/>
                <a:gd name="connsiteY138" fmla="*/ 2522042 h 3396418"/>
                <a:gd name="connsiteX139" fmla="*/ 829566 w 4105100"/>
                <a:gd name="connsiteY139" fmla="*/ 2586276 h 3396418"/>
                <a:gd name="connsiteX140" fmla="*/ 972196 w 4105100"/>
                <a:gd name="connsiteY140" fmla="*/ 2586276 h 3396418"/>
                <a:gd name="connsiteX141" fmla="*/ 1036430 w 4105100"/>
                <a:gd name="connsiteY141" fmla="*/ 2522042 h 3396418"/>
                <a:gd name="connsiteX142" fmla="*/ 1036430 w 4105100"/>
                <a:gd name="connsiteY142" fmla="*/ 2303477 h 3396418"/>
                <a:gd name="connsiteX143" fmla="*/ 972196 w 4105100"/>
                <a:gd name="connsiteY143" fmla="*/ 2239243 h 3396418"/>
                <a:gd name="connsiteX144" fmla="*/ 500161 w 4105100"/>
                <a:gd name="connsiteY144" fmla="*/ 2239243 h 3396418"/>
                <a:gd name="connsiteX145" fmla="*/ 435927 w 4105100"/>
                <a:gd name="connsiteY145" fmla="*/ 2303477 h 3396418"/>
                <a:gd name="connsiteX146" fmla="*/ 435927 w 4105100"/>
                <a:gd name="connsiteY146" fmla="*/ 2522042 h 3396418"/>
                <a:gd name="connsiteX147" fmla="*/ 500161 w 4105100"/>
                <a:gd name="connsiteY147" fmla="*/ 2586276 h 3396418"/>
                <a:gd name="connsiteX148" fmla="*/ 642791 w 4105100"/>
                <a:gd name="connsiteY148" fmla="*/ 2586276 h 3396418"/>
                <a:gd name="connsiteX149" fmla="*/ 707025 w 4105100"/>
                <a:gd name="connsiteY149" fmla="*/ 2522042 h 3396418"/>
                <a:gd name="connsiteX150" fmla="*/ 707025 w 4105100"/>
                <a:gd name="connsiteY150" fmla="*/ 2303477 h 3396418"/>
                <a:gd name="connsiteX151" fmla="*/ 642791 w 4105100"/>
                <a:gd name="connsiteY151" fmla="*/ 2239243 h 3396418"/>
                <a:gd name="connsiteX152" fmla="*/ 170756 w 4105100"/>
                <a:gd name="connsiteY152" fmla="*/ 2239243 h 3396418"/>
                <a:gd name="connsiteX153" fmla="*/ 106522 w 4105100"/>
                <a:gd name="connsiteY153" fmla="*/ 2303477 h 3396418"/>
                <a:gd name="connsiteX154" fmla="*/ 106522 w 4105100"/>
                <a:gd name="connsiteY154" fmla="*/ 2522042 h 3396418"/>
                <a:gd name="connsiteX155" fmla="*/ 170756 w 4105100"/>
                <a:gd name="connsiteY155" fmla="*/ 2586276 h 3396418"/>
                <a:gd name="connsiteX156" fmla="*/ 313386 w 4105100"/>
                <a:gd name="connsiteY156" fmla="*/ 2586276 h 3396418"/>
                <a:gd name="connsiteX157" fmla="*/ 377620 w 4105100"/>
                <a:gd name="connsiteY157" fmla="*/ 2522042 h 3396418"/>
                <a:gd name="connsiteX158" fmla="*/ 377620 w 4105100"/>
                <a:gd name="connsiteY158" fmla="*/ 2303477 h 3396418"/>
                <a:gd name="connsiteX159" fmla="*/ 313386 w 4105100"/>
                <a:gd name="connsiteY159" fmla="*/ 2239243 h 3396418"/>
                <a:gd name="connsiteX160" fmla="*/ 3791715 w 4105100"/>
                <a:gd name="connsiteY160" fmla="*/ 1736074 h 3396418"/>
                <a:gd name="connsiteX161" fmla="*/ 3727481 w 4105100"/>
                <a:gd name="connsiteY161" fmla="*/ 1800308 h 3396418"/>
                <a:gd name="connsiteX162" fmla="*/ 3727481 w 4105100"/>
                <a:gd name="connsiteY162" fmla="*/ 2018873 h 3396418"/>
                <a:gd name="connsiteX163" fmla="*/ 3791715 w 4105100"/>
                <a:gd name="connsiteY163" fmla="*/ 2083107 h 3396418"/>
                <a:gd name="connsiteX164" fmla="*/ 3934345 w 4105100"/>
                <a:gd name="connsiteY164" fmla="*/ 2083107 h 3396418"/>
                <a:gd name="connsiteX165" fmla="*/ 3998579 w 4105100"/>
                <a:gd name="connsiteY165" fmla="*/ 2018873 h 3396418"/>
                <a:gd name="connsiteX166" fmla="*/ 3998579 w 4105100"/>
                <a:gd name="connsiteY166" fmla="*/ 1800308 h 3396418"/>
                <a:gd name="connsiteX167" fmla="*/ 3934345 w 4105100"/>
                <a:gd name="connsiteY167" fmla="*/ 1736074 h 3396418"/>
                <a:gd name="connsiteX168" fmla="*/ 3462309 w 4105100"/>
                <a:gd name="connsiteY168" fmla="*/ 1736074 h 3396418"/>
                <a:gd name="connsiteX169" fmla="*/ 3398075 w 4105100"/>
                <a:gd name="connsiteY169" fmla="*/ 1800308 h 3396418"/>
                <a:gd name="connsiteX170" fmla="*/ 3398075 w 4105100"/>
                <a:gd name="connsiteY170" fmla="*/ 2018873 h 3396418"/>
                <a:gd name="connsiteX171" fmla="*/ 3462309 w 4105100"/>
                <a:gd name="connsiteY171" fmla="*/ 2083107 h 3396418"/>
                <a:gd name="connsiteX172" fmla="*/ 3604939 w 4105100"/>
                <a:gd name="connsiteY172" fmla="*/ 2083107 h 3396418"/>
                <a:gd name="connsiteX173" fmla="*/ 3669173 w 4105100"/>
                <a:gd name="connsiteY173" fmla="*/ 2018873 h 3396418"/>
                <a:gd name="connsiteX174" fmla="*/ 3669173 w 4105100"/>
                <a:gd name="connsiteY174" fmla="*/ 1800308 h 3396418"/>
                <a:gd name="connsiteX175" fmla="*/ 3604939 w 4105100"/>
                <a:gd name="connsiteY175" fmla="*/ 1736074 h 3396418"/>
                <a:gd name="connsiteX176" fmla="*/ 3132904 w 4105100"/>
                <a:gd name="connsiteY176" fmla="*/ 1736074 h 3396418"/>
                <a:gd name="connsiteX177" fmla="*/ 3068670 w 4105100"/>
                <a:gd name="connsiteY177" fmla="*/ 1800308 h 3396418"/>
                <a:gd name="connsiteX178" fmla="*/ 3068670 w 4105100"/>
                <a:gd name="connsiteY178" fmla="*/ 2018873 h 3396418"/>
                <a:gd name="connsiteX179" fmla="*/ 3132904 w 4105100"/>
                <a:gd name="connsiteY179" fmla="*/ 2083107 h 3396418"/>
                <a:gd name="connsiteX180" fmla="*/ 3275534 w 4105100"/>
                <a:gd name="connsiteY180" fmla="*/ 2083107 h 3396418"/>
                <a:gd name="connsiteX181" fmla="*/ 3339768 w 4105100"/>
                <a:gd name="connsiteY181" fmla="*/ 2018873 h 3396418"/>
                <a:gd name="connsiteX182" fmla="*/ 3339768 w 4105100"/>
                <a:gd name="connsiteY182" fmla="*/ 1800308 h 3396418"/>
                <a:gd name="connsiteX183" fmla="*/ 3275534 w 4105100"/>
                <a:gd name="connsiteY183" fmla="*/ 1736074 h 3396418"/>
                <a:gd name="connsiteX184" fmla="*/ 2803499 w 4105100"/>
                <a:gd name="connsiteY184" fmla="*/ 1736074 h 3396418"/>
                <a:gd name="connsiteX185" fmla="*/ 2739265 w 4105100"/>
                <a:gd name="connsiteY185" fmla="*/ 1800308 h 3396418"/>
                <a:gd name="connsiteX186" fmla="*/ 2739265 w 4105100"/>
                <a:gd name="connsiteY186" fmla="*/ 2018873 h 3396418"/>
                <a:gd name="connsiteX187" fmla="*/ 2803499 w 4105100"/>
                <a:gd name="connsiteY187" fmla="*/ 2083107 h 3396418"/>
                <a:gd name="connsiteX188" fmla="*/ 2946129 w 4105100"/>
                <a:gd name="connsiteY188" fmla="*/ 2083107 h 3396418"/>
                <a:gd name="connsiteX189" fmla="*/ 3010363 w 4105100"/>
                <a:gd name="connsiteY189" fmla="*/ 2018873 h 3396418"/>
                <a:gd name="connsiteX190" fmla="*/ 3010363 w 4105100"/>
                <a:gd name="connsiteY190" fmla="*/ 1800308 h 3396418"/>
                <a:gd name="connsiteX191" fmla="*/ 2946129 w 4105100"/>
                <a:gd name="connsiteY191" fmla="*/ 1736074 h 3396418"/>
                <a:gd name="connsiteX192" fmla="*/ 2474094 w 4105100"/>
                <a:gd name="connsiteY192" fmla="*/ 1736074 h 3396418"/>
                <a:gd name="connsiteX193" fmla="*/ 2409860 w 4105100"/>
                <a:gd name="connsiteY193" fmla="*/ 1800308 h 3396418"/>
                <a:gd name="connsiteX194" fmla="*/ 2409860 w 4105100"/>
                <a:gd name="connsiteY194" fmla="*/ 2018873 h 3396418"/>
                <a:gd name="connsiteX195" fmla="*/ 2474094 w 4105100"/>
                <a:gd name="connsiteY195" fmla="*/ 2083107 h 3396418"/>
                <a:gd name="connsiteX196" fmla="*/ 2616724 w 4105100"/>
                <a:gd name="connsiteY196" fmla="*/ 2083107 h 3396418"/>
                <a:gd name="connsiteX197" fmla="*/ 2680958 w 4105100"/>
                <a:gd name="connsiteY197" fmla="*/ 2018873 h 3396418"/>
                <a:gd name="connsiteX198" fmla="*/ 2680958 w 4105100"/>
                <a:gd name="connsiteY198" fmla="*/ 1800308 h 3396418"/>
                <a:gd name="connsiteX199" fmla="*/ 2616724 w 4105100"/>
                <a:gd name="connsiteY199" fmla="*/ 1736074 h 3396418"/>
                <a:gd name="connsiteX200" fmla="*/ 1488377 w 4105100"/>
                <a:gd name="connsiteY200" fmla="*/ 1736074 h 3396418"/>
                <a:gd name="connsiteX201" fmla="*/ 1424143 w 4105100"/>
                <a:gd name="connsiteY201" fmla="*/ 1800308 h 3396418"/>
                <a:gd name="connsiteX202" fmla="*/ 1424143 w 4105100"/>
                <a:gd name="connsiteY202" fmla="*/ 2018873 h 3396418"/>
                <a:gd name="connsiteX203" fmla="*/ 1488377 w 4105100"/>
                <a:gd name="connsiteY203" fmla="*/ 2083107 h 3396418"/>
                <a:gd name="connsiteX204" fmla="*/ 1631007 w 4105100"/>
                <a:gd name="connsiteY204" fmla="*/ 2083107 h 3396418"/>
                <a:gd name="connsiteX205" fmla="*/ 1695241 w 4105100"/>
                <a:gd name="connsiteY205" fmla="*/ 2018873 h 3396418"/>
                <a:gd name="connsiteX206" fmla="*/ 1695241 w 4105100"/>
                <a:gd name="connsiteY206" fmla="*/ 1800308 h 3396418"/>
                <a:gd name="connsiteX207" fmla="*/ 1631007 w 4105100"/>
                <a:gd name="connsiteY207" fmla="*/ 1736074 h 3396418"/>
                <a:gd name="connsiteX208" fmla="*/ 1158971 w 4105100"/>
                <a:gd name="connsiteY208" fmla="*/ 1736074 h 3396418"/>
                <a:gd name="connsiteX209" fmla="*/ 1094737 w 4105100"/>
                <a:gd name="connsiteY209" fmla="*/ 1800308 h 3396418"/>
                <a:gd name="connsiteX210" fmla="*/ 1094737 w 4105100"/>
                <a:gd name="connsiteY210" fmla="*/ 2018873 h 3396418"/>
                <a:gd name="connsiteX211" fmla="*/ 1158971 w 4105100"/>
                <a:gd name="connsiteY211" fmla="*/ 2083107 h 3396418"/>
                <a:gd name="connsiteX212" fmla="*/ 1301601 w 4105100"/>
                <a:gd name="connsiteY212" fmla="*/ 2083107 h 3396418"/>
                <a:gd name="connsiteX213" fmla="*/ 1365835 w 4105100"/>
                <a:gd name="connsiteY213" fmla="*/ 2018873 h 3396418"/>
                <a:gd name="connsiteX214" fmla="*/ 1365835 w 4105100"/>
                <a:gd name="connsiteY214" fmla="*/ 1800308 h 3396418"/>
                <a:gd name="connsiteX215" fmla="*/ 1301601 w 4105100"/>
                <a:gd name="connsiteY215" fmla="*/ 1736074 h 3396418"/>
                <a:gd name="connsiteX216" fmla="*/ 829566 w 4105100"/>
                <a:gd name="connsiteY216" fmla="*/ 1736074 h 3396418"/>
                <a:gd name="connsiteX217" fmla="*/ 765332 w 4105100"/>
                <a:gd name="connsiteY217" fmla="*/ 1800308 h 3396418"/>
                <a:gd name="connsiteX218" fmla="*/ 765332 w 4105100"/>
                <a:gd name="connsiteY218" fmla="*/ 2018873 h 3396418"/>
                <a:gd name="connsiteX219" fmla="*/ 829566 w 4105100"/>
                <a:gd name="connsiteY219" fmla="*/ 2083107 h 3396418"/>
                <a:gd name="connsiteX220" fmla="*/ 972196 w 4105100"/>
                <a:gd name="connsiteY220" fmla="*/ 2083107 h 3396418"/>
                <a:gd name="connsiteX221" fmla="*/ 1036430 w 4105100"/>
                <a:gd name="connsiteY221" fmla="*/ 2018873 h 3396418"/>
                <a:gd name="connsiteX222" fmla="*/ 1036430 w 4105100"/>
                <a:gd name="connsiteY222" fmla="*/ 1800308 h 3396418"/>
                <a:gd name="connsiteX223" fmla="*/ 972196 w 4105100"/>
                <a:gd name="connsiteY223" fmla="*/ 1736074 h 3396418"/>
                <a:gd name="connsiteX224" fmla="*/ 500161 w 4105100"/>
                <a:gd name="connsiteY224" fmla="*/ 1736074 h 3396418"/>
                <a:gd name="connsiteX225" fmla="*/ 435927 w 4105100"/>
                <a:gd name="connsiteY225" fmla="*/ 1800308 h 3396418"/>
                <a:gd name="connsiteX226" fmla="*/ 435927 w 4105100"/>
                <a:gd name="connsiteY226" fmla="*/ 2018873 h 3396418"/>
                <a:gd name="connsiteX227" fmla="*/ 500161 w 4105100"/>
                <a:gd name="connsiteY227" fmla="*/ 2083107 h 3396418"/>
                <a:gd name="connsiteX228" fmla="*/ 642791 w 4105100"/>
                <a:gd name="connsiteY228" fmla="*/ 2083107 h 3396418"/>
                <a:gd name="connsiteX229" fmla="*/ 707025 w 4105100"/>
                <a:gd name="connsiteY229" fmla="*/ 2018873 h 3396418"/>
                <a:gd name="connsiteX230" fmla="*/ 707025 w 4105100"/>
                <a:gd name="connsiteY230" fmla="*/ 1800308 h 3396418"/>
                <a:gd name="connsiteX231" fmla="*/ 642791 w 4105100"/>
                <a:gd name="connsiteY231" fmla="*/ 1736074 h 3396418"/>
                <a:gd name="connsiteX232" fmla="*/ 170756 w 4105100"/>
                <a:gd name="connsiteY232" fmla="*/ 1736074 h 3396418"/>
                <a:gd name="connsiteX233" fmla="*/ 106522 w 4105100"/>
                <a:gd name="connsiteY233" fmla="*/ 1800308 h 3396418"/>
                <a:gd name="connsiteX234" fmla="*/ 106522 w 4105100"/>
                <a:gd name="connsiteY234" fmla="*/ 2018873 h 3396418"/>
                <a:gd name="connsiteX235" fmla="*/ 170756 w 4105100"/>
                <a:gd name="connsiteY235" fmla="*/ 2083107 h 3396418"/>
                <a:gd name="connsiteX236" fmla="*/ 313386 w 4105100"/>
                <a:gd name="connsiteY236" fmla="*/ 2083107 h 3396418"/>
                <a:gd name="connsiteX237" fmla="*/ 377620 w 4105100"/>
                <a:gd name="connsiteY237" fmla="*/ 2018873 h 3396418"/>
                <a:gd name="connsiteX238" fmla="*/ 377620 w 4105100"/>
                <a:gd name="connsiteY238" fmla="*/ 1800308 h 3396418"/>
                <a:gd name="connsiteX239" fmla="*/ 313386 w 4105100"/>
                <a:gd name="connsiteY239" fmla="*/ 1736074 h 3396418"/>
                <a:gd name="connsiteX240" fmla="*/ 3791715 w 4105100"/>
                <a:gd name="connsiteY240" fmla="*/ 1232905 h 3396418"/>
                <a:gd name="connsiteX241" fmla="*/ 3727481 w 4105100"/>
                <a:gd name="connsiteY241" fmla="*/ 1297139 h 3396418"/>
                <a:gd name="connsiteX242" fmla="*/ 3727481 w 4105100"/>
                <a:gd name="connsiteY242" fmla="*/ 1515704 h 3396418"/>
                <a:gd name="connsiteX243" fmla="*/ 3791715 w 4105100"/>
                <a:gd name="connsiteY243" fmla="*/ 1579938 h 3396418"/>
                <a:gd name="connsiteX244" fmla="*/ 3934345 w 4105100"/>
                <a:gd name="connsiteY244" fmla="*/ 1579938 h 3396418"/>
                <a:gd name="connsiteX245" fmla="*/ 3998579 w 4105100"/>
                <a:gd name="connsiteY245" fmla="*/ 1515704 h 3396418"/>
                <a:gd name="connsiteX246" fmla="*/ 3998579 w 4105100"/>
                <a:gd name="connsiteY246" fmla="*/ 1297139 h 3396418"/>
                <a:gd name="connsiteX247" fmla="*/ 3934345 w 4105100"/>
                <a:gd name="connsiteY247" fmla="*/ 1232905 h 3396418"/>
                <a:gd name="connsiteX248" fmla="*/ 3462309 w 4105100"/>
                <a:gd name="connsiteY248" fmla="*/ 1232905 h 3396418"/>
                <a:gd name="connsiteX249" fmla="*/ 3398075 w 4105100"/>
                <a:gd name="connsiteY249" fmla="*/ 1297139 h 3396418"/>
                <a:gd name="connsiteX250" fmla="*/ 3398075 w 4105100"/>
                <a:gd name="connsiteY250" fmla="*/ 1515704 h 3396418"/>
                <a:gd name="connsiteX251" fmla="*/ 3462309 w 4105100"/>
                <a:gd name="connsiteY251" fmla="*/ 1579938 h 3396418"/>
                <a:gd name="connsiteX252" fmla="*/ 3604939 w 4105100"/>
                <a:gd name="connsiteY252" fmla="*/ 1579938 h 3396418"/>
                <a:gd name="connsiteX253" fmla="*/ 3669173 w 4105100"/>
                <a:gd name="connsiteY253" fmla="*/ 1515704 h 3396418"/>
                <a:gd name="connsiteX254" fmla="*/ 3669173 w 4105100"/>
                <a:gd name="connsiteY254" fmla="*/ 1297139 h 3396418"/>
                <a:gd name="connsiteX255" fmla="*/ 3604939 w 4105100"/>
                <a:gd name="connsiteY255" fmla="*/ 1232905 h 3396418"/>
                <a:gd name="connsiteX256" fmla="*/ 3132904 w 4105100"/>
                <a:gd name="connsiteY256" fmla="*/ 1232905 h 3396418"/>
                <a:gd name="connsiteX257" fmla="*/ 3068670 w 4105100"/>
                <a:gd name="connsiteY257" fmla="*/ 1297139 h 3396418"/>
                <a:gd name="connsiteX258" fmla="*/ 3068670 w 4105100"/>
                <a:gd name="connsiteY258" fmla="*/ 1515704 h 3396418"/>
                <a:gd name="connsiteX259" fmla="*/ 3132904 w 4105100"/>
                <a:gd name="connsiteY259" fmla="*/ 1579938 h 3396418"/>
                <a:gd name="connsiteX260" fmla="*/ 3275534 w 4105100"/>
                <a:gd name="connsiteY260" fmla="*/ 1579938 h 3396418"/>
                <a:gd name="connsiteX261" fmla="*/ 3339768 w 4105100"/>
                <a:gd name="connsiteY261" fmla="*/ 1515704 h 3396418"/>
                <a:gd name="connsiteX262" fmla="*/ 3339768 w 4105100"/>
                <a:gd name="connsiteY262" fmla="*/ 1297139 h 3396418"/>
                <a:gd name="connsiteX263" fmla="*/ 3275534 w 4105100"/>
                <a:gd name="connsiteY263" fmla="*/ 1232905 h 3396418"/>
                <a:gd name="connsiteX264" fmla="*/ 2803499 w 4105100"/>
                <a:gd name="connsiteY264" fmla="*/ 1232905 h 3396418"/>
                <a:gd name="connsiteX265" fmla="*/ 2739265 w 4105100"/>
                <a:gd name="connsiteY265" fmla="*/ 1297139 h 3396418"/>
                <a:gd name="connsiteX266" fmla="*/ 2739265 w 4105100"/>
                <a:gd name="connsiteY266" fmla="*/ 1515704 h 3396418"/>
                <a:gd name="connsiteX267" fmla="*/ 2803499 w 4105100"/>
                <a:gd name="connsiteY267" fmla="*/ 1579938 h 3396418"/>
                <a:gd name="connsiteX268" fmla="*/ 2946129 w 4105100"/>
                <a:gd name="connsiteY268" fmla="*/ 1579938 h 3396418"/>
                <a:gd name="connsiteX269" fmla="*/ 3010363 w 4105100"/>
                <a:gd name="connsiteY269" fmla="*/ 1515704 h 3396418"/>
                <a:gd name="connsiteX270" fmla="*/ 3010363 w 4105100"/>
                <a:gd name="connsiteY270" fmla="*/ 1297139 h 3396418"/>
                <a:gd name="connsiteX271" fmla="*/ 2946129 w 4105100"/>
                <a:gd name="connsiteY271" fmla="*/ 1232905 h 3396418"/>
                <a:gd name="connsiteX272" fmla="*/ 2474094 w 4105100"/>
                <a:gd name="connsiteY272" fmla="*/ 1232905 h 3396418"/>
                <a:gd name="connsiteX273" fmla="*/ 2409860 w 4105100"/>
                <a:gd name="connsiteY273" fmla="*/ 1297139 h 3396418"/>
                <a:gd name="connsiteX274" fmla="*/ 2409860 w 4105100"/>
                <a:gd name="connsiteY274" fmla="*/ 1515704 h 3396418"/>
                <a:gd name="connsiteX275" fmla="*/ 2474094 w 4105100"/>
                <a:gd name="connsiteY275" fmla="*/ 1579938 h 3396418"/>
                <a:gd name="connsiteX276" fmla="*/ 2616724 w 4105100"/>
                <a:gd name="connsiteY276" fmla="*/ 1579938 h 3396418"/>
                <a:gd name="connsiteX277" fmla="*/ 2680958 w 4105100"/>
                <a:gd name="connsiteY277" fmla="*/ 1515704 h 3396418"/>
                <a:gd name="connsiteX278" fmla="*/ 2680958 w 4105100"/>
                <a:gd name="connsiteY278" fmla="*/ 1297139 h 3396418"/>
                <a:gd name="connsiteX279" fmla="*/ 2616724 w 4105100"/>
                <a:gd name="connsiteY279" fmla="*/ 1232905 h 3396418"/>
                <a:gd name="connsiteX280" fmla="*/ 1488377 w 4105100"/>
                <a:gd name="connsiteY280" fmla="*/ 1232905 h 3396418"/>
                <a:gd name="connsiteX281" fmla="*/ 1424143 w 4105100"/>
                <a:gd name="connsiteY281" fmla="*/ 1297139 h 3396418"/>
                <a:gd name="connsiteX282" fmla="*/ 1424143 w 4105100"/>
                <a:gd name="connsiteY282" fmla="*/ 1515704 h 3396418"/>
                <a:gd name="connsiteX283" fmla="*/ 1488377 w 4105100"/>
                <a:gd name="connsiteY283" fmla="*/ 1579938 h 3396418"/>
                <a:gd name="connsiteX284" fmla="*/ 1631007 w 4105100"/>
                <a:gd name="connsiteY284" fmla="*/ 1579938 h 3396418"/>
                <a:gd name="connsiteX285" fmla="*/ 1695241 w 4105100"/>
                <a:gd name="connsiteY285" fmla="*/ 1515704 h 3396418"/>
                <a:gd name="connsiteX286" fmla="*/ 1695241 w 4105100"/>
                <a:gd name="connsiteY286" fmla="*/ 1297139 h 3396418"/>
                <a:gd name="connsiteX287" fmla="*/ 1631007 w 4105100"/>
                <a:gd name="connsiteY287" fmla="*/ 1232905 h 3396418"/>
                <a:gd name="connsiteX288" fmla="*/ 1158971 w 4105100"/>
                <a:gd name="connsiteY288" fmla="*/ 1232905 h 3396418"/>
                <a:gd name="connsiteX289" fmla="*/ 1094737 w 4105100"/>
                <a:gd name="connsiteY289" fmla="*/ 1297139 h 3396418"/>
                <a:gd name="connsiteX290" fmla="*/ 1094737 w 4105100"/>
                <a:gd name="connsiteY290" fmla="*/ 1515704 h 3396418"/>
                <a:gd name="connsiteX291" fmla="*/ 1158971 w 4105100"/>
                <a:gd name="connsiteY291" fmla="*/ 1579938 h 3396418"/>
                <a:gd name="connsiteX292" fmla="*/ 1301601 w 4105100"/>
                <a:gd name="connsiteY292" fmla="*/ 1579938 h 3396418"/>
                <a:gd name="connsiteX293" fmla="*/ 1365835 w 4105100"/>
                <a:gd name="connsiteY293" fmla="*/ 1515704 h 3396418"/>
                <a:gd name="connsiteX294" fmla="*/ 1365835 w 4105100"/>
                <a:gd name="connsiteY294" fmla="*/ 1297139 h 3396418"/>
                <a:gd name="connsiteX295" fmla="*/ 1301601 w 4105100"/>
                <a:gd name="connsiteY295" fmla="*/ 1232905 h 3396418"/>
                <a:gd name="connsiteX296" fmla="*/ 829566 w 4105100"/>
                <a:gd name="connsiteY296" fmla="*/ 1232905 h 3396418"/>
                <a:gd name="connsiteX297" fmla="*/ 765332 w 4105100"/>
                <a:gd name="connsiteY297" fmla="*/ 1297139 h 3396418"/>
                <a:gd name="connsiteX298" fmla="*/ 765332 w 4105100"/>
                <a:gd name="connsiteY298" fmla="*/ 1515704 h 3396418"/>
                <a:gd name="connsiteX299" fmla="*/ 829566 w 4105100"/>
                <a:gd name="connsiteY299" fmla="*/ 1579938 h 3396418"/>
                <a:gd name="connsiteX300" fmla="*/ 972196 w 4105100"/>
                <a:gd name="connsiteY300" fmla="*/ 1579938 h 3396418"/>
                <a:gd name="connsiteX301" fmla="*/ 1036430 w 4105100"/>
                <a:gd name="connsiteY301" fmla="*/ 1515704 h 3396418"/>
                <a:gd name="connsiteX302" fmla="*/ 1036430 w 4105100"/>
                <a:gd name="connsiteY302" fmla="*/ 1297139 h 3396418"/>
                <a:gd name="connsiteX303" fmla="*/ 972196 w 4105100"/>
                <a:gd name="connsiteY303" fmla="*/ 1232905 h 3396418"/>
                <a:gd name="connsiteX304" fmla="*/ 500161 w 4105100"/>
                <a:gd name="connsiteY304" fmla="*/ 1232905 h 3396418"/>
                <a:gd name="connsiteX305" fmla="*/ 435927 w 4105100"/>
                <a:gd name="connsiteY305" fmla="*/ 1297139 h 3396418"/>
                <a:gd name="connsiteX306" fmla="*/ 435927 w 4105100"/>
                <a:gd name="connsiteY306" fmla="*/ 1515704 h 3396418"/>
                <a:gd name="connsiteX307" fmla="*/ 500161 w 4105100"/>
                <a:gd name="connsiteY307" fmla="*/ 1579938 h 3396418"/>
                <a:gd name="connsiteX308" fmla="*/ 642791 w 4105100"/>
                <a:gd name="connsiteY308" fmla="*/ 1579938 h 3396418"/>
                <a:gd name="connsiteX309" fmla="*/ 707025 w 4105100"/>
                <a:gd name="connsiteY309" fmla="*/ 1515704 h 3396418"/>
                <a:gd name="connsiteX310" fmla="*/ 707025 w 4105100"/>
                <a:gd name="connsiteY310" fmla="*/ 1297139 h 3396418"/>
                <a:gd name="connsiteX311" fmla="*/ 642791 w 4105100"/>
                <a:gd name="connsiteY311" fmla="*/ 1232905 h 3396418"/>
                <a:gd name="connsiteX312" fmla="*/ 170756 w 4105100"/>
                <a:gd name="connsiteY312" fmla="*/ 1232905 h 3396418"/>
                <a:gd name="connsiteX313" fmla="*/ 106522 w 4105100"/>
                <a:gd name="connsiteY313" fmla="*/ 1297139 h 3396418"/>
                <a:gd name="connsiteX314" fmla="*/ 106522 w 4105100"/>
                <a:gd name="connsiteY314" fmla="*/ 1515704 h 3396418"/>
                <a:gd name="connsiteX315" fmla="*/ 170756 w 4105100"/>
                <a:gd name="connsiteY315" fmla="*/ 1579938 h 3396418"/>
                <a:gd name="connsiteX316" fmla="*/ 313386 w 4105100"/>
                <a:gd name="connsiteY316" fmla="*/ 1579938 h 3396418"/>
                <a:gd name="connsiteX317" fmla="*/ 377620 w 4105100"/>
                <a:gd name="connsiteY317" fmla="*/ 1515704 h 3396418"/>
                <a:gd name="connsiteX318" fmla="*/ 377620 w 4105100"/>
                <a:gd name="connsiteY318" fmla="*/ 1297139 h 3396418"/>
                <a:gd name="connsiteX319" fmla="*/ 313386 w 4105100"/>
                <a:gd name="connsiteY319" fmla="*/ 1232905 h 3396418"/>
                <a:gd name="connsiteX320" fmla="*/ 3791715 w 4105100"/>
                <a:gd name="connsiteY320" fmla="*/ 729736 h 3396418"/>
                <a:gd name="connsiteX321" fmla="*/ 3727481 w 4105100"/>
                <a:gd name="connsiteY321" fmla="*/ 793970 h 3396418"/>
                <a:gd name="connsiteX322" fmla="*/ 3727481 w 4105100"/>
                <a:gd name="connsiteY322" fmla="*/ 1012535 h 3396418"/>
                <a:gd name="connsiteX323" fmla="*/ 3791715 w 4105100"/>
                <a:gd name="connsiteY323" fmla="*/ 1076769 h 3396418"/>
                <a:gd name="connsiteX324" fmla="*/ 3934345 w 4105100"/>
                <a:gd name="connsiteY324" fmla="*/ 1076769 h 3396418"/>
                <a:gd name="connsiteX325" fmla="*/ 3998579 w 4105100"/>
                <a:gd name="connsiteY325" fmla="*/ 1012535 h 3396418"/>
                <a:gd name="connsiteX326" fmla="*/ 3998579 w 4105100"/>
                <a:gd name="connsiteY326" fmla="*/ 793970 h 3396418"/>
                <a:gd name="connsiteX327" fmla="*/ 3934345 w 4105100"/>
                <a:gd name="connsiteY327" fmla="*/ 729736 h 3396418"/>
                <a:gd name="connsiteX328" fmla="*/ 3462309 w 4105100"/>
                <a:gd name="connsiteY328" fmla="*/ 729736 h 3396418"/>
                <a:gd name="connsiteX329" fmla="*/ 3398075 w 4105100"/>
                <a:gd name="connsiteY329" fmla="*/ 793970 h 3396418"/>
                <a:gd name="connsiteX330" fmla="*/ 3398075 w 4105100"/>
                <a:gd name="connsiteY330" fmla="*/ 1012535 h 3396418"/>
                <a:gd name="connsiteX331" fmla="*/ 3462309 w 4105100"/>
                <a:gd name="connsiteY331" fmla="*/ 1076769 h 3396418"/>
                <a:gd name="connsiteX332" fmla="*/ 3604939 w 4105100"/>
                <a:gd name="connsiteY332" fmla="*/ 1076769 h 3396418"/>
                <a:gd name="connsiteX333" fmla="*/ 3669173 w 4105100"/>
                <a:gd name="connsiteY333" fmla="*/ 1012535 h 3396418"/>
                <a:gd name="connsiteX334" fmla="*/ 3669173 w 4105100"/>
                <a:gd name="connsiteY334" fmla="*/ 793970 h 3396418"/>
                <a:gd name="connsiteX335" fmla="*/ 3604939 w 4105100"/>
                <a:gd name="connsiteY335" fmla="*/ 729736 h 3396418"/>
                <a:gd name="connsiteX336" fmla="*/ 3132904 w 4105100"/>
                <a:gd name="connsiteY336" fmla="*/ 729736 h 3396418"/>
                <a:gd name="connsiteX337" fmla="*/ 3068670 w 4105100"/>
                <a:gd name="connsiteY337" fmla="*/ 793970 h 3396418"/>
                <a:gd name="connsiteX338" fmla="*/ 3068670 w 4105100"/>
                <a:gd name="connsiteY338" fmla="*/ 1012535 h 3396418"/>
                <a:gd name="connsiteX339" fmla="*/ 3132904 w 4105100"/>
                <a:gd name="connsiteY339" fmla="*/ 1076769 h 3396418"/>
                <a:gd name="connsiteX340" fmla="*/ 3275534 w 4105100"/>
                <a:gd name="connsiteY340" fmla="*/ 1076769 h 3396418"/>
                <a:gd name="connsiteX341" fmla="*/ 3339768 w 4105100"/>
                <a:gd name="connsiteY341" fmla="*/ 1012535 h 3396418"/>
                <a:gd name="connsiteX342" fmla="*/ 3339768 w 4105100"/>
                <a:gd name="connsiteY342" fmla="*/ 793970 h 3396418"/>
                <a:gd name="connsiteX343" fmla="*/ 3275534 w 4105100"/>
                <a:gd name="connsiteY343" fmla="*/ 729736 h 3396418"/>
                <a:gd name="connsiteX344" fmla="*/ 2803499 w 4105100"/>
                <a:gd name="connsiteY344" fmla="*/ 729736 h 3396418"/>
                <a:gd name="connsiteX345" fmla="*/ 2739265 w 4105100"/>
                <a:gd name="connsiteY345" fmla="*/ 793970 h 3396418"/>
                <a:gd name="connsiteX346" fmla="*/ 2739265 w 4105100"/>
                <a:gd name="connsiteY346" fmla="*/ 1012535 h 3396418"/>
                <a:gd name="connsiteX347" fmla="*/ 2803499 w 4105100"/>
                <a:gd name="connsiteY347" fmla="*/ 1076769 h 3396418"/>
                <a:gd name="connsiteX348" fmla="*/ 2946129 w 4105100"/>
                <a:gd name="connsiteY348" fmla="*/ 1076769 h 3396418"/>
                <a:gd name="connsiteX349" fmla="*/ 3010363 w 4105100"/>
                <a:gd name="connsiteY349" fmla="*/ 1012535 h 3396418"/>
                <a:gd name="connsiteX350" fmla="*/ 3010363 w 4105100"/>
                <a:gd name="connsiteY350" fmla="*/ 793970 h 3396418"/>
                <a:gd name="connsiteX351" fmla="*/ 2946129 w 4105100"/>
                <a:gd name="connsiteY351" fmla="*/ 729736 h 3396418"/>
                <a:gd name="connsiteX352" fmla="*/ 2474094 w 4105100"/>
                <a:gd name="connsiteY352" fmla="*/ 729736 h 3396418"/>
                <a:gd name="connsiteX353" fmla="*/ 2409860 w 4105100"/>
                <a:gd name="connsiteY353" fmla="*/ 793970 h 3396418"/>
                <a:gd name="connsiteX354" fmla="*/ 2409860 w 4105100"/>
                <a:gd name="connsiteY354" fmla="*/ 1012535 h 3396418"/>
                <a:gd name="connsiteX355" fmla="*/ 2474094 w 4105100"/>
                <a:gd name="connsiteY355" fmla="*/ 1076769 h 3396418"/>
                <a:gd name="connsiteX356" fmla="*/ 2616724 w 4105100"/>
                <a:gd name="connsiteY356" fmla="*/ 1076769 h 3396418"/>
                <a:gd name="connsiteX357" fmla="*/ 2680958 w 4105100"/>
                <a:gd name="connsiteY357" fmla="*/ 1012535 h 3396418"/>
                <a:gd name="connsiteX358" fmla="*/ 2680958 w 4105100"/>
                <a:gd name="connsiteY358" fmla="*/ 793970 h 3396418"/>
                <a:gd name="connsiteX359" fmla="*/ 2616724 w 4105100"/>
                <a:gd name="connsiteY359" fmla="*/ 729736 h 3396418"/>
                <a:gd name="connsiteX360" fmla="*/ 1488377 w 4105100"/>
                <a:gd name="connsiteY360" fmla="*/ 729736 h 3396418"/>
                <a:gd name="connsiteX361" fmla="*/ 1424143 w 4105100"/>
                <a:gd name="connsiteY361" fmla="*/ 793970 h 3396418"/>
                <a:gd name="connsiteX362" fmla="*/ 1424143 w 4105100"/>
                <a:gd name="connsiteY362" fmla="*/ 1012535 h 3396418"/>
                <a:gd name="connsiteX363" fmla="*/ 1488377 w 4105100"/>
                <a:gd name="connsiteY363" fmla="*/ 1076769 h 3396418"/>
                <a:gd name="connsiteX364" fmla="*/ 1631007 w 4105100"/>
                <a:gd name="connsiteY364" fmla="*/ 1076769 h 3396418"/>
                <a:gd name="connsiteX365" fmla="*/ 1695241 w 4105100"/>
                <a:gd name="connsiteY365" fmla="*/ 1012535 h 3396418"/>
                <a:gd name="connsiteX366" fmla="*/ 1695241 w 4105100"/>
                <a:gd name="connsiteY366" fmla="*/ 793970 h 3396418"/>
                <a:gd name="connsiteX367" fmla="*/ 1631007 w 4105100"/>
                <a:gd name="connsiteY367" fmla="*/ 729736 h 3396418"/>
                <a:gd name="connsiteX368" fmla="*/ 1158971 w 4105100"/>
                <a:gd name="connsiteY368" fmla="*/ 729736 h 3396418"/>
                <a:gd name="connsiteX369" fmla="*/ 1094737 w 4105100"/>
                <a:gd name="connsiteY369" fmla="*/ 793970 h 3396418"/>
                <a:gd name="connsiteX370" fmla="*/ 1094737 w 4105100"/>
                <a:gd name="connsiteY370" fmla="*/ 1012535 h 3396418"/>
                <a:gd name="connsiteX371" fmla="*/ 1158971 w 4105100"/>
                <a:gd name="connsiteY371" fmla="*/ 1076769 h 3396418"/>
                <a:gd name="connsiteX372" fmla="*/ 1301601 w 4105100"/>
                <a:gd name="connsiteY372" fmla="*/ 1076769 h 3396418"/>
                <a:gd name="connsiteX373" fmla="*/ 1365835 w 4105100"/>
                <a:gd name="connsiteY373" fmla="*/ 1012535 h 3396418"/>
                <a:gd name="connsiteX374" fmla="*/ 1365835 w 4105100"/>
                <a:gd name="connsiteY374" fmla="*/ 793970 h 3396418"/>
                <a:gd name="connsiteX375" fmla="*/ 1301601 w 4105100"/>
                <a:gd name="connsiteY375" fmla="*/ 729736 h 3396418"/>
                <a:gd name="connsiteX376" fmla="*/ 829566 w 4105100"/>
                <a:gd name="connsiteY376" fmla="*/ 729736 h 3396418"/>
                <a:gd name="connsiteX377" fmla="*/ 765332 w 4105100"/>
                <a:gd name="connsiteY377" fmla="*/ 793970 h 3396418"/>
                <a:gd name="connsiteX378" fmla="*/ 765332 w 4105100"/>
                <a:gd name="connsiteY378" fmla="*/ 1012535 h 3396418"/>
                <a:gd name="connsiteX379" fmla="*/ 829566 w 4105100"/>
                <a:gd name="connsiteY379" fmla="*/ 1076769 h 3396418"/>
                <a:gd name="connsiteX380" fmla="*/ 972196 w 4105100"/>
                <a:gd name="connsiteY380" fmla="*/ 1076769 h 3396418"/>
                <a:gd name="connsiteX381" fmla="*/ 1036430 w 4105100"/>
                <a:gd name="connsiteY381" fmla="*/ 1012535 h 3396418"/>
                <a:gd name="connsiteX382" fmla="*/ 1036430 w 4105100"/>
                <a:gd name="connsiteY382" fmla="*/ 793970 h 3396418"/>
                <a:gd name="connsiteX383" fmla="*/ 972196 w 4105100"/>
                <a:gd name="connsiteY383" fmla="*/ 729736 h 3396418"/>
                <a:gd name="connsiteX384" fmla="*/ 500161 w 4105100"/>
                <a:gd name="connsiteY384" fmla="*/ 729736 h 3396418"/>
                <a:gd name="connsiteX385" fmla="*/ 435927 w 4105100"/>
                <a:gd name="connsiteY385" fmla="*/ 793970 h 3396418"/>
                <a:gd name="connsiteX386" fmla="*/ 435927 w 4105100"/>
                <a:gd name="connsiteY386" fmla="*/ 1012535 h 3396418"/>
                <a:gd name="connsiteX387" fmla="*/ 500161 w 4105100"/>
                <a:gd name="connsiteY387" fmla="*/ 1076769 h 3396418"/>
                <a:gd name="connsiteX388" fmla="*/ 642791 w 4105100"/>
                <a:gd name="connsiteY388" fmla="*/ 1076769 h 3396418"/>
                <a:gd name="connsiteX389" fmla="*/ 707025 w 4105100"/>
                <a:gd name="connsiteY389" fmla="*/ 1012535 h 3396418"/>
                <a:gd name="connsiteX390" fmla="*/ 707025 w 4105100"/>
                <a:gd name="connsiteY390" fmla="*/ 793970 h 3396418"/>
                <a:gd name="connsiteX391" fmla="*/ 642791 w 4105100"/>
                <a:gd name="connsiteY391" fmla="*/ 729736 h 3396418"/>
                <a:gd name="connsiteX392" fmla="*/ 170756 w 4105100"/>
                <a:gd name="connsiteY392" fmla="*/ 729736 h 3396418"/>
                <a:gd name="connsiteX393" fmla="*/ 106522 w 4105100"/>
                <a:gd name="connsiteY393" fmla="*/ 793970 h 3396418"/>
                <a:gd name="connsiteX394" fmla="*/ 106522 w 4105100"/>
                <a:gd name="connsiteY394" fmla="*/ 1012535 h 3396418"/>
                <a:gd name="connsiteX395" fmla="*/ 170756 w 4105100"/>
                <a:gd name="connsiteY395" fmla="*/ 1076769 h 3396418"/>
                <a:gd name="connsiteX396" fmla="*/ 313386 w 4105100"/>
                <a:gd name="connsiteY396" fmla="*/ 1076769 h 3396418"/>
                <a:gd name="connsiteX397" fmla="*/ 377620 w 4105100"/>
                <a:gd name="connsiteY397" fmla="*/ 1012535 h 3396418"/>
                <a:gd name="connsiteX398" fmla="*/ 377620 w 4105100"/>
                <a:gd name="connsiteY398" fmla="*/ 793970 h 3396418"/>
                <a:gd name="connsiteX399" fmla="*/ 313386 w 4105100"/>
                <a:gd name="connsiteY399" fmla="*/ 729736 h 3396418"/>
                <a:gd name="connsiteX400" fmla="*/ 3791715 w 4105100"/>
                <a:gd name="connsiteY400" fmla="*/ 226567 h 3396418"/>
                <a:gd name="connsiteX401" fmla="*/ 3727481 w 4105100"/>
                <a:gd name="connsiteY401" fmla="*/ 290801 h 3396418"/>
                <a:gd name="connsiteX402" fmla="*/ 3727481 w 4105100"/>
                <a:gd name="connsiteY402" fmla="*/ 509366 h 3396418"/>
                <a:gd name="connsiteX403" fmla="*/ 3791715 w 4105100"/>
                <a:gd name="connsiteY403" fmla="*/ 573600 h 3396418"/>
                <a:gd name="connsiteX404" fmla="*/ 3934345 w 4105100"/>
                <a:gd name="connsiteY404" fmla="*/ 573600 h 3396418"/>
                <a:gd name="connsiteX405" fmla="*/ 3998579 w 4105100"/>
                <a:gd name="connsiteY405" fmla="*/ 509366 h 3396418"/>
                <a:gd name="connsiteX406" fmla="*/ 3998579 w 4105100"/>
                <a:gd name="connsiteY406" fmla="*/ 290801 h 3396418"/>
                <a:gd name="connsiteX407" fmla="*/ 3934345 w 4105100"/>
                <a:gd name="connsiteY407" fmla="*/ 226567 h 3396418"/>
                <a:gd name="connsiteX408" fmla="*/ 3462309 w 4105100"/>
                <a:gd name="connsiteY408" fmla="*/ 226567 h 3396418"/>
                <a:gd name="connsiteX409" fmla="*/ 3398075 w 4105100"/>
                <a:gd name="connsiteY409" fmla="*/ 290801 h 3396418"/>
                <a:gd name="connsiteX410" fmla="*/ 3398075 w 4105100"/>
                <a:gd name="connsiteY410" fmla="*/ 509366 h 3396418"/>
                <a:gd name="connsiteX411" fmla="*/ 3462309 w 4105100"/>
                <a:gd name="connsiteY411" fmla="*/ 573600 h 3396418"/>
                <a:gd name="connsiteX412" fmla="*/ 3604939 w 4105100"/>
                <a:gd name="connsiteY412" fmla="*/ 573600 h 3396418"/>
                <a:gd name="connsiteX413" fmla="*/ 3669173 w 4105100"/>
                <a:gd name="connsiteY413" fmla="*/ 509366 h 3396418"/>
                <a:gd name="connsiteX414" fmla="*/ 3669173 w 4105100"/>
                <a:gd name="connsiteY414" fmla="*/ 290801 h 3396418"/>
                <a:gd name="connsiteX415" fmla="*/ 3604939 w 4105100"/>
                <a:gd name="connsiteY415" fmla="*/ 226567 h 3396418"/>
                <a:gd name="connsiteX416" fmla="*/ 3132904 w 4105100"/>
                <a:gd name="connsiteY416" fmla="*/ 226567 h 3396418"/>
                <a:gd name="connsiteX417" fmla="*/ 3068670 w 4105100"/>
                <a:gd name="connsiteY417" fmla="*/ 290801 h 3396418"/>
                <a:gd name="connsiteX418" fmla="*/ 3068670 w 4105100"/>
                <a:gd name="connsiteY418" fmla="*/ 509366 h 3396418"/>
                <a:gd name="connsiteX419" fmla="*/ 3132904 w 4105100"/>
                <a:gd name="connsiteY419" fmla="*/ 573600 h 3396418"/>
                <a:gd name="connsiteX420" fmla="*/ 3275534 w 4105100"/>
                <a:gd name="connsiteY420" fmla="*/ 573600 h 3396418"/>
                <a:gd name="connsiteX421" fmla="*/ 3339768 w 4105100"/>
                <a:gd name="connsiteY421" fmla="*/ 509366 h 3396418"/>
                <a:gd name="connsiteX422" fmla="*/ 3339768 w 4105100"/>
                <a:gd name="connsiteY422" fmla="*/ 290801 h 3396418"/>
                <a:gd name="connsiteX423" fmla="*/ 3275534 w 4105100"/>
                <a:gd name="connsiteY423" fmla="*/ 226567 h 3396418"/>
                <a:gd name="connsiteX424" fmla="*/ 2803499 w 4105100"/>
                <a:gd name="connsiteY424" fmla="*/ 226567 h 3396418"/>
                <a:gd name="connsiteX425" fmla="*/ 2739265 w 4105100"/>
                <a:gd name="connsiteY425" fmla="*/ 290801 h 3396418"/>
                <a:gd name="connsiteX426" fmla="*/ 2739265 w 4105100"/>
                <a:gd name="connsiteY426" fmla="*/ 509366 h 3396418"/>
                <a:gd name="connsiteX427" fmla="*/ 2803499 w 4105100"/>
                <a:gd name="connsiteY427" fmla="*/ 573600 h 3396418"/>
                <a:gd name="connsiteX428" fmla="*/ 2946129 w 4105100"/>
                <a:gd name="connsiteY428" fmla="*/ 573600 h 3396418"/>
                <a:gd name="connsiteX429" fmla="*/ 3010363 w 4105100"/>
                <a:gd name="connsiteY429" fmla="*/ 509366 h 3396418"/>
                <a:gd name="connsiteX430" fmla="*/ 3010363 w 4105100"/>
                <a:gd name="connsiteY430" fmla="*/ 290801 h 3396418"/>
                <a:gd name="connsiteX431" fmla="*/ 2946129 w 4105100"/>
                <a:gd name="connsiteY431" fmla="*/ 226567 h 3396418"/>
                <a:gd name="connsiteX432" fmla="*/ 2474094 w 4105100"/>
                <a:gd name="connsiteY432" fmla="*/ 226567 h 3396418"/>
                <a:gd name="connsiteX433" fmla="*/ 2409860 w 4105100"/>
                <a:gd name="connsiteY433" fmla="*/ 290801 h 3396418"/>
                <a:gd name="connsiteX434" fmla="*/ 2409860 w 4105100"/>
                <a:gd name="connsiteY434" fmla="*/ 509366 h 3396418"/>
                <a:gd name="connsiteX435" fmla="*/ 2474094 w 4105100"/>
                <a:gd name="connsiteY435" fmla="*/ 573600 h 3396418"/>
                <a:gd name="connsiteX436" fmla="*/ 2616724 w 4105100"/>
                <a:gd name="connsiteY436" fmla="*/ 573600 h 3396418"/>
                <a:gd name="connsiteX437" fmla="*/ 2680958 w 4105100"/>
                <a:gd name="connsiteY437" fmla="*/ 509366 h 3396418"/>
                <a:gd name="connsiteX438" fmla="*/ 2680958 w 4105100"/>
                <a:gd name="connsiteY438" fmla="*/ 290801 h 3396418"/>
                <a:gd name="connsiteX439" fmla="*/ 2616724 w 4105100"/>
                <a:gd name="connsiteY439" fmla="*/ 226567 h 3396418"/>
                <a:gd name="connsiteX440" fmla="*/ 1488377 w 4105100"/>
                <a:gd name="connsiteY440" fmla="*/ 226567 h 3396418"/>
                <a:gd name="connsiteX441" fmla="*/ 1424143 w 4105100"/>
                <a:gd name="connsiteY441" fmla="*/ 290801 h 3396418"/>
                <a:gd name="connsiteX442" fmla="*/ 1424143 w 4105100"/>
                <a:gd name="connsiteY442" fmla="*/ 509366 h 3396418"/>
                <a:gd name="connsiteX443" fmla="*/ 1488377 w 4105100"/>
                <a:gd name="connsiteY443" fmla="*/ 573600 h 3396418"/>
                <a:gd name="connsiteX444" fmla="*/ 1631007 w 4105100"/>
                <a:gd name="connsiteY444" fmla="*/ 573600 h 3396418"/>
                <a:gd name="connsiteX445" fmla="*/ 1695241 w 4105100"/>
                <a:gd name="connsiteY445" fmla="*/ 509366 h 3396418"/>
                <a:gd name="connsiteX446" fmla="*/ 1695241 w 4105100"/>
                <a:gd name="connsiteY446" fmla="*/ 290801 h 3396418"/>
                <a:gd name="connsiteX447" fmla="*/ 1631007 w 4105100"/>
                <a:gd name="connsiteY447" fmla="*/ 226567 h 3396418"/>
                <a:gd name="connsiteX448" fmla="*/ 1158971 w 4105100"/>
                <a:gd name="connsiteY448" fmla="*/ 226567 h 3396418"/>
                <a:gd name="connsiteX449" fmla="*/ 1094737 w 4105100"/>
                <a:gd name="connsiteY449" fmla="*/ 290801 h 3396418"/>
                <a:gd name="connsiteX450" fmla="*/ 1094737 w 4105100"/>
                <a:gd name="connsiteY450" fmla="*/ 509366 h 3396418"/>
                <a:gd name="connsiteX451" fmla="*/ 1158971 w 4105100"/>
                <a:gd name="connsiteY451" fmla="*/ 573600 h 3396418"/>
                <a:gd name="connsiteX452" fmla="*/ 1301601 w 4105100"/>
                <a:gd name="connsiteY452" fmla="*/ 573600 h 3396418"/>
                <a:gd name="connsiteX453" fmla="*/ 1365835 w 4105100"/>
                <a:gd name="connsiteY453" fmla="*/ 509366 h 3396418"/>
                <a:gd name="connsiteX454" fmla="*/ 1365835 w 4105100"/>
                <a:gd name="connsiteY454" fmla="*/ 290801 h 3396418"/>
                <a:gd name="connsiteX455" fmla="*/ 1301601 w 4105100"/>
                <a:gd name="connsiteY455" fmla="*/ 226567 h 3396418"/>
                <a:gd name="connsiteX456" fmla="*/ 829566 w 4105100"/>
                <a:gd name="connsiteY456" fmla="*/ 226567 h 3396418"/>
                <a:gd name="connsiteX457" fmla="*/ 765332 w 4105100"/>
                <a:gd name="connsiteY457" fmla="*/ 290801 h 3396418"/>
                <a:gd name="connsiteX458" fmla="*/ 765332 w 4105100"/>
                <a:gd name="connsiteY458" fmla="*/ 509366 h 3396418"/>
                <a:gd name="connsiteX459" fmla="*/ 829566 w 4105100"/>
                <a:gd name="connsiteY459" fmla="*/ 573600 h 3396418"/>
                <a:gd name="connsiteX460" fmla="*/ 972196 w 4105100"/>
                <a:gd name="connsiteY460" fmla="*/ 573600 h 3396418"/>
                <a:gd name="connsiteX461" fmla="*/ 1036430 w 4105100"/>
                <a:gd name="connsiteY461" fmla="*/ 509366 h 3396418"/>
                <a:gd name="connsiteX462" fmla="*/ 1036430 w 4105100"/>
                <a:gd name="connsiteY462" fmla="*/ 290801 h 3396418"/>
                <a:gd name="connsiteX463" fmla="*/ 972196 w 4105100"/>
                <a:gd name="connsiteY463" fmla="*/ 226567 h 3396418"/>
                <a:gd name="connsiteX464" fmla="*/ 500161 w 4105100"/>
                <a:gd name="connsiteY464" fmla="*/ 226567 h 3396418"/>
                <a:gd name="connsiteX465" fmla="*/ 435927 w 4105100"/>
                <a:gd name="connsiteY465" fmla="*/ 290801 h 3396418"/>
                <a:gd name="connsiteX466" fmla="*/ 435927 w 4105100"/>
                <a:gd name="connsiteY466" fmla="*/ 509366 h 3396418"/>
                <a:gd name="connsiteX467" fmla="*/ 500161 w 4105100"/>
                <a:gd name="connsiteY467" fmla="*/ 573600 h 3396418"/>
                <a:gd name="connsiteX468" fmla="*/ 642791 w 4105100"/>
                <a:gd name="connsiteY468" fmla="*/ 573600 h 3396418"/>
                <a:gd name="connsiteX469" fmla="*/ 707025 w 4105100"/>
                <a:gd name="connsiteY469" fmla="*/ 509366 h 3396418"/>
                <a:gd name="connsiteX470" fmla="*/ 707025 w 4105100"/>
                <a:gd name="connsiteY470" fmla="*/ 290801 h 3396418"/>
                <a:gd name="connsiteX471" fmla="*/ 642791 w 4105100"/>
                <a:gd name="connsiteY471" fmla="*/ 226567 h 3396418"/>
                <a:gd name="connsiteX472" fmla="*/ 170756 w 4105100"/>
                <a:gd name="connsiteY472" fmla="*/ 226567 h 3396418"/>
                <a:gd name="connsiteX473" fmla="*/ 106522 w 4105100"/>
                <a:gd name="connsiteY473" fmla="*/ 290801 h 3396418"/>
                <a:gd name="connsiteX474" fmla="*/ 106522 w 4105100"/>
                <a:gd name="connsiteY474" fmla="*/ 509366 h 3396418"/>
                <a:gd name="connsiteX475" fmla="*/ 170756 w 4105100"/>
                <a:gd name="connsiteY475" fmla="*/ 573600 h 3396418"/>
                <a:gd name="connsiteX476" fmla="*/ 313386 w 4105100"/>
                <a:gd name="connsiteY476" fmla="*/ 573600 h 3396418"/>
                <a:gd name="connsiteX477" fmla="*/ 377620 w 4105100"/>
                <a:gd name="connsiteY477" fmla="*/ 509366 h 3396418"/>
                <a:gd name="connsiteX478" fmla="*/ 377620 w 4105100"/>
                <a:gd name="connsiteY478" fmla="*/ 290801 h 3396418"/>
                <a:gd name="connsiteX479" fmla="*/ 313386 w 4105100"/>
                <a:gd name="connsiteY479" fmla="*/ 226567 h 3396418"/>
                <a:gd name="connsiteX480" fmla="*/ 130448 w 4105100"/>
                <a:gd name="connsiteY480" fmla="*/ 0 h 3396418"/>
                <a:gd name="connsiteX481" fmla="*/ 1671314 w 4105100"/>
                <a:gd name="connsiteY481" fmla="*/ 0 h 3396418"/>
                <a:gd name="connsiteX482" fmla="*/ 1801762 w 4105100"/>
                <a:gd name="connsiteY482" fmla="*/ 130448 h 3396418"/>
                <a:gd name="connsiteX483" fmla="*/ 1801762 w 4105100"/>
                <a:gd name="connsiteY483" fmla="*/ 780108 h 3396418"/>
                <a:gd name="connsiteX484" fmla="*/ 2303338 w 4105100"/>
                <a:gd name="connsiteY484" fmla="*/ 780108 h 3396418"/>
                <a:gd name="connsiteX485" fmla="*/ 2303338 w 4105100"/>
                <a:gd name="connsiteY485" fmla="*/ 130448 h 3396418"/>
                <a:gd name="connsiteX486" fmla="*/ 2433786 w 4105100"/>
                <a:gd name="connsiteY486" fmla="*/ 0 h 3396418"/>
                <a:gd name="connsiteX487" fmla="*/ 3974652 w 4105100"/>
                <a:gd name="connsiteY487" fmla="*/ 0 h 3396418"/>
                <a:gd name="connsiteX488" fmla="*/ 4105100 w 4105100"/>
                <a:gd name="connsiteY488" fmla="*/ 130448 h 3396418"/>
                <a:gd name="connsiteX489" fmla="*/ 4105100 w 4105100"/>
                <a:gd name="connsiteY489" fmla="*/ 3396418 h 3396418"/>
                <a:gd name="connsiteX490" fmla="*/ 2303338 w 4105100"/>
                <a:gd name="connsiteY490" fmla="*/ 3396418 h 3396418"/>
                <a:gd name="connsiteX491" fmla="*/ 2303338 w 4105100"/>
                <a:gd name="connsiteY491" fmla="*/ 1245413 h 3396418"/>
                <a:gd name="connsiteX492" fmla="*/ 1801762 w 4105100"/>
                <a:gd name="connsiteY492" fmla="*/ 1245413 h 3396418"/>
                <a:gd name="connsiteX493" fmla="*/ 1801762 w 4105100"/>
                <a:gd name="connsiteY493" fmla="*/ 3396418 h 3396418"/>
                <a:gd name="connsiteX494" fmla="*/ 0 w 4105100"/>
                <a:gd name="connsiteY494" fmla="*/ 3396418 h 3396418"/>
                <a:gd name="connsiteX495" fmla="*/ 0 w 4105100"/>
                <a:gd name="connsiteY495" fmla="*/ 130448 h 3396418"/>
                <a:gd name="connsiteX496" fmla="*/ 130448 w 4105100"/>
                <a:gd name="connsiteY496" fmla="*/ 0 h 339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4105100" h="3396418">
                  <a:moveTo>
                    <a:pt x="3791715" y="2742414"/>
                  </a:moveTo>
                  <a:cubicBezTo>
                    <a:pt x="3756240" y="2742414"/>
                    <a:pt x="3727481" y="2771173"/>
                    <a:pt x="3727481" y="2806648"/>
                  </a:cubicBezTo>
                  <a:lnTo>
                    <a:pt x="3727481" y="3025213"/>
                  </a:lnTo>
                  <a:cubicBezTo>
                    <a:pt x="3727481" y="3060688"/>
                    <a:pt x="3756240" y="3089447"/>
                    <a:pt x="3791715" y="3089447"/>
                  </a:cubicBezTo>
                  <a:lnTo>
                    <a:pt x="3934345" y="3089447"/>
                  </a:lnTo>
                  <a:cubicBezTo>
                    <a:pt x="3969820" y="3089447"/>
                    <a:pt x="3998579" y="3060688"/>
                    <a:pt x="3998579" y="3025213"/>
                  </a:cubicBezTo>
                  <a:lnTo>
                    <a:pt x="3998579" y="2806648"/>
                  </a:lnTo>
                  <a:cubicBezTo>
                    <a:pt x="3998579" y="2771173"/>
                    <a:pt x="3969820" y="2742414"/>
                    <a:pt x="3934345" y="2742414"/>
                  </a:cubicBezTo>
                  <a:close/>
                  <a:moveTo>
                    <a:pt x="3462309" y="2742414"/>
                  </a:moveTo>
                  <a:cubicBezTo>
                    <a:pt x="3426834" y="2742414"/>
                    <a:pt x="3398075" y="2771173"/>
                    <a:pt x="3398075" y="2806648"/>
                  </a:cubicBezTo>
                  <a:lnTo>
                    <a:pt x="3398075" y="3025213"/>
                  </a:lnTo>
                  <a:cubicBezTo>
                    <a:pt x="3398075" y="3060688"/>
                    <a:pt x="3426834" y="3089447"/>
                    <a:pt x="3462309" y="3089447"/>
                  </a:cubicBezTo>
                  <a:lnTo>
                    <a:pt x="3604939" y="3089447"/>
                  </a:lnTo>
                  <a:cubicBezTo>
                    <a:pt x="3640414" y="3089447"/>
                    <a:pt x="3669173" y="3060688"/>
                    <a:pt x="3669173" y="3025213"/>
                  </a:cubicBezTo>
                  <a:lnTo>
                    <a:pt x="3669173" y="2806648"/>
                  </a:lnTo>
                  <a:cubicBezTo>
                    <a:pt x="3669173" y="2771173"/>
                    <a:pt x="3640414" y="2742414"/>
                    <a:pt x="3604939" y="2742414"/>
                  </a:cubicBezTo>
                  <a:close/>
                  <a:moveTo>
                    <a:pt x="3132904" y="2742414"/>
                  </a:moveTo>
                  <a:cubicBezTo>
                    <a:pt x="3097429" y="2742414"/>
                    <a:pt x="3068670" y="2771173"/>
                    <a:pt x="3068670" y="2806648"/>
                  </a:cubicBezTo>
                  <a:lnTo>
                    <a:pt x="3068670" y="3025213"/>
                  </a:lnTo>
                  <a:cubicBezTo>
                    <a:pt x="3068670" y="3060688"/>
                    <a:pt x="3097429" y="3089447"/>
                    <a:pt x="3132904" y="3089447"/>
                  </a:cubicBezTo>
                  <a:lnTo>
                    <a:pt x="3275534" y="3089447"/>
                  </a:lnTo>
                  <a:cubicBezTo>
                    <a:pt x="3311009" y="3089447"/>
                    <a:pt x="3339768" y="3060688"/>
                    <a:pt x="3339768" y="3025213"/>
                  </a:cubicBezTo>
                  <a:lnTo>
                    <a:pt x="3339768" y="2806648"/>
                  </a:lnTo>
                  <a:cubicBezTo>
                    <a:pt x="3339768" y="2771173"/>
                    <a:pt x="3311009" y="2742414"/>
                    <a:pt x="3275534" y="2742414"/>
                  </a:cubicBezTo>
                  <a:close/>
                  <a:moveTo>
                    <a:pt x="2803499" y="2742414"/>
                  </a:moveTo>
                  <a:cubicBezTo>
                    <a:pt x="2768024" y="2742414"/>
                    <a:pt x="2739265" y="2771173"/>
                    <a:pt x="2739265" y="2806648"/>
                  </a:cubicBezTo>
                  <a:lnTo>
                    <a:pt x="2739265" y="3025213"/>
                  </a:lnTo>
                  <a:cubicBezTo>
                    <a:pt x="2739265" y="3060688"/>
                    <a:pt x="2768024" y="3089447"/>
                    <a:pt x="2803499" y="3089447"/>
                  </a:cubicBezTo>
                  <a:lnTo>
                    <a:pt x="2946129" y="3089447"/>
                  </a:lnTo>
                  <a:cubicBezTo>
                    <a:pt x="2981604" y="3089447"/>
                    <a:pt x="3010363" y="3060688"/>
                    <a:pt x="3010363" y="3025213"/>
                  </a:cubicBezTo>
                  <a:lnTo>
                    <a:pt x="3010363" y="2806648"/>
                  </a:lnTo>
                  <a:cubicBezTo>
                    <a:pt x="3010363" y="2771173"/>
                    <a:pt x="2981604" y="2742414"/>
                    <a:pt x="2946129" y="2742414"/>
                  </a:cubicBezTo>
                  <a:close/>
                  <a:moveTo>
                    <a:pt x="2474094" y="2742414"/>
                  </a:moveTo>
                  <a:cubicBezTo>
                    <a:pt x="2438619" y="2742414"/>
                    <a:pt x="2409860" y="2771173"/>
                    <a:pt x="2409860" y="2806648"/>
                  </a:cubicBezTo>
                  <a:lnTo>
                    <a:pt x="2409860" y="3025213"/>
                  </a:lnTo>
                  <a:cubicBezTo>
                    <a:pt x="2409860" y="3060688"/>
                    <a:pt x="2438619" y="3089447"/>
                    <a:pt x="2474094" y="3089447"/>
                  </a:cubicBezTo>
                  <a:lnTo>
                    <a:pt x="2616724" y="3089447"/>
                  </a:lnTo>
                  <a:cubicBezTo>
                    <a:pt x="2652199" y="3089447"/>
                    <a:pt x="2680958" y="3060688"/>
                    <a:pt x="2680958" y="3025213"/>
                  </a:cubicBezTo>
                  <a:lnTo>
                    <a:pt x="2680958" y="2806648"/>
                  </a:lnTo>
                  <a:cubicBezTo>
                    <a:pt x="2680958" y="2771173"/>
                    <a:pt x="2652199" y="2742414"/>
                    <a:pt x="2616724" y="2742414"/>
                  </a:cubicBezTo>
                  <a:close/>
                  <a:moveTo>
                    <a:pt x="1488377" y="2742414"/>
                  </a:moveTo>
                  <a:cubicBezTo>
                    <a:pt x="1452902" y="2742414"/>
                    <a:pt x="1424143" y="2771173"/>
                    <a:pt x="1424143" y="2806648"/>
                  </a:cubicBezTo>
                  <a:lnTo>
                    <a:pt x="1424143" y="3025213"/>
                  </a:lnTo>
                  <a:cubicBezTo>
                    <a:pt x="1424143" y="3060688"/>
                    <a:pt x="1452902" y="3089447"/>
                    <a:pt x="1488377" y="3089447"/>
                  </a:cubicBezTo>
                  <a:lnTo>
                    <a:pt x="1631007" y="3089447"/>
                  </a:lnTo>
                  <a:cubicBezTo>
                    <a:pt x="1666482" y="3089447"/>
                    <a:pt x="1695241" y="3060688"/>
                    <a:pt x="1695241" y="3025213"/>
                  </a:cubicBezTo>
                  <a:lnTo>
                    <a:pt x="1695241" y="2806648"/>
                  </a:lnTo>
                  <a:cubicBezTo>
                    <a:pt x="1695241" y="2771173"/>
                    <a:pt x="1666482" y="2742414"/>
                    <a:pt x="1631007" y="2742414"/>
                  </a:cubicBezTo>
                  <a:close/>
                  <a:moveTo>
                    <a:pt x="1158971" y="2742414"/>
                  </a:moveTo>
                  <a:cubicBezTo>
                    <a:pt x="1123496" y="2742414"/>
                    <a:pt x="1094737" y="2771173"/>
                    <a:pt x="1094737" y="2806648"/>
                  </a:cubicBezTo>
                  <a:lnTo>
                    <a:pt x="1094737" y="3025213"/>
                  </a:lnTo>
                  <a:cubicBezTo>
                    <a:pt x="1094737" y="3060688"/>
                    <a:pt x="1123496" y="3089447"/>
                    <a:pt x="1158971" y="3089447"/>
                  </a:cubicBezTo>
                  <a:lnTo>
                    <a:pt x="1301601" y="3089447"/>
                  </a:lnTo>
                  <a:cubicBezTo>
                    <a:pt x="1337076" y="3089447"/>
                    <a:pt x="1365835" y="3060688"/>
                    <a:pt x="1365835" y="3025213"/>
                  </a:cubicBezTo>
                  <a:lnTo>
                    <a:pt x="1365835" y="2806648"/>
                  </a:lnTo>
                  <a:cubicBezTo>
                    <a:pt x="1365835" y="2771173"/>
                    <a:pt x="1337076" y="2742414"/>
                    <a:pt x="1301601" y="2742414"/>
                  </a:cubicBezTo>
                  <a:close/>
                  <a:moveTo>
                    <a:pt x="829566" y="2742414"/>
                  </a:moveTo>
                  <a:cubicBezTo>
                    <a:pt x="794091" y="2742414"/>
                    <a:pt x="765332" y="2771173"/>
                    <a:pt x="765332" y="2806648"/>
                  </a:cubicBezTo>
                  <a:lnTo>
                    <a:pt x="765332" y="3025213"/>
                  </a:lnTo>
                  <a:cubicBezTo>
                    <a:pt x="765332" y="3060688"/>
                    <a:pt x="794091" y="3089447"/>
                    <a:pt x="829566" y="3089447"/>
                  </a:cubicBezTo>
                  <a:lnTo>
                    <a:pt x="972196" y="3089447"/>
                  </a:lnTo>
                  <a:cubicBezTo>
                    <a:pt x="1007671" y="3089447"/>
                    <a:pt x="1036430" y="3060688"/>
                    <a:pt x="1036430" y="3025213"/>
                  </a:cubicBezTo>
                  <a:lnTo>
                    <a:pt x="1036430" y="2806648"/>
                  </a:lnTo>
                  <a:cubicBezTo>
                    <a:pt x="1036430" y="2771173"/>
                    <a:pt x="1007671" y="2742414"/>
                    <a:pt x="972196" y="2742414"/>
                  </a:cubicBezTo>
                  <a:close/>
                  <a:moveTo>
                    <a:pt x="500161" y="2742414"/>
                  </a:moveTo>
                  <a:cubicBezTo>
                    <a:pt x="464686" y="2742414"/>
                    <a:pt x="435927" y="2771173"/>
                    <a:pt x="435927" y="2806648"/>
                  </a:cubicBezTo>
                  <a:lnTo>
                    <a:pt x="435927" y="3025213"/>
                  </a:lnTo>
                  <a:cubicBezTo>
                    <a:pt x="435927" y="3060688"/>
                    <a:pt x="464686" y="3089447"/>
                    <a:pt x="500161" y="3089447"/>
                  </a:cubicBezTo>
                  <a:lnTo>
                    <a:pt x="642791" y="3089447"/>
                  </a:lnTo>
                  <a:cubicBezTo>
                    <a:pt x="678266" y="3089447"/>
                    <a:pt x="707025" y="3060688"/>
                    <a:pt x="707025" y="3025213"/>
                  </a:cubicBezTo>
                  <a:lnTo>
                    <a:pt x="707025" y="2806648"/>
                  </a:lnTo>
                  <a:cubicBezTo>
                    <a:pt x="707025" y="2771173"/>
                    <a:pt x="678266" y="2742414"/>
                    <a:pt x="642791" y="2742414"/>
                  </a:cubicBezTo>
                  <a:close/>
                  <a:moveTo>
                    <a:pt x="170756" y="2742414"/>
                  </a:moveTo>
                  <a:cubicBezTo>
                    <a:pt x="135281" y="2742414"/>
                    <a:pt x="106522" y="2771173"/>
                    <a:pt x="106522" y="2806648"/>
                  </a:cubicBezTo>
                  <a:lnTo>
                    <a:pt x="106522" y="3025213"/>
                  </a:lnTo>
                  <a:cubicBezTo>
                    <a:pt x="106522" y="3060688"/>
                    <a:pt x="135281" y="3089447"/>
                    <a:pt x="170756" y="3089447"/>
                  </a:cubicBezTo>
                  <a:lnTo>
                    <a:pt x="313386" y="3089447"/>
                  </a:lnTo>
                  <a:cubicBezTo>
                    <a:pt x="348861" y="3089447"/>
                    <a:pt x="377620" y="3060688"/>
                    <a:pt x="377620" y="3025213"/>
                  </a:cubicBezTo>
                  <a:lnTo>
                    <a:pt x="377620" y="2806648"/>
                  </a:lnTo>
                  <a:cubicBezTo>
                    <a:pt x="377620" y="2771173"/>
                    <a:pt x="348861" y="2742414"/>
                    <a:pt x="313386" y="2742414"/>
                  </a:cubicBezTo>
                  <a:close/>
                  <a:moveTo>
                    <a:pt x="3791715" y="2239243"/>
                  </a:moveTo>
                  <a:cubicBezTo>
                    <a:pt x="3756240" y="2239243"/>
                    <a:pt x="3727481" y="2268002"/>
                    <a:pt x="3727481" y="2303477"/>
                  </a:cubicBezTo>
                  <a:lnTo>
                    <a:pt x="3727481" y="2522042"/>
                  </a:lnTo>
                  <a:cubicBezTo>
                    <a:pt x="3727481" y="2557517"/>
                    <a:pt x="3756240" y="2586276"/>
                    <a:pt x="3791715" y="2586276"/>
                  </a:cubicBezTo>
                  <a:lnTo>
                    <a:pt x="3934345" y="2586276"/>
                  </a:lnTo>
                  <a:cubicBezTo>
                    <a:pt x="3969820" y="2586276"/>
                    <a:pt x="3998579" y="2557517"/>
                    <a:pt x="3998579" y="2522042"/>
                  </a:cubicBezTo>
                  <a:lnTo>
                    <a:pt x="3998579" y="2303477"/>
                  </a:lnTo>
                  <a:cubicBezTo>
                    <a:pt x="3998579" y="2268002"/>
                    <a:pt x="3969820" y="2239243"/>
                    <a:pt x="3934345" y="2239243"/>
                  </a:cubicBezTo>
                  <a:close/>
                  <a:moveTo>
                    <a:pt x="3462309" y="2239243"/>
                  </a:moveTo>
                  <a:cubicBezTo>
                    <a:pt x="3426834" y="2239243"/>
                    <a:pt x="3398075" y="2268002"/>
                    <a:pt x="3398075" y="2303477"/>
                  </a:cubicBezTo>
                  <a:lnTo>
                    <a:pt x="3398075" y="2522042"/>
                  </a:lnTo>
                  <a:cubicBezTo>
                    <a:pt x="3398075" y="2557517"/>
                    <a:pt x="3426834" y="2586276"/>
                    <a:pt x="3462309" y="2586276"/>
                  </a:cubicBezTo>
                  <a:lnTo>
                    <a:pt x="3604939" y="2586276"/>
                  </a:lnTo>
                  <a:cubicBezTo>
                    <a:pt x="3640414" y="2586276"/>
                    <a:pt x="3669173" y="2557517"/>
                    <a:pt x="3669173" y="2522042"/>
                  </a:cubicBezTo>
                  <a:lnTo>
                    <a:pt x="3669173" y="2303477"/>
                  </a:lnTo>
                  <a:cubicBezTo>
                    <a:pt x="3669173" y="2268002"/>
                    <a:pt x="3640414" y="2239243"/>
                    <a:pt x="3604939" y="2239243"/>
                  </a:cubicBezTo>
                  <a:close/>
                  <a:moveTo>
                    <a:pt x="3132904" y="2239243"/>
                  </a:moveTo>
                  <a:cubicBezTo>
                    <a:pt x="3097429" y="2239243"/>
                    <a:pt x="3068670" y="2268002"/>
                    <a:pt x="3068670" y="2303477"/>
                  </a:cubicBezTo>
                  <a:lnTo>
                    <a:pt x="3068670" y="2522042"/>
                  </a:lnTo>
                  <a:cubicBezTo>
                    <a:pt x="3068670" y="2557517"/>
                    <a:pt x="3097429" y="2586276"/>
                    <a:pt x="3132904" y="2586276"/>
                  </a:cubicBezTo>
                  <a:lnTo>
                    <a:pt x="3275534" y="2586276"/>
                  </a:lnTo>
                  <a:cubicBezTo>
                    <a:pt x="3311009" y="2586276"/>
                    <a:pt x="3339768" y="2557517"/>
                    <a:pt x="3339768" y="2522042"/>
                  </a:cubicBezTo>
                  <a:lnTo>
                    <a:pt x="3339768" y="2303477"/>
                  </a:lnTo>
                  <a:cubicBezTo>
                    <a:pt x="3339768" y="2268002"/>
                    <a:pt x="3311009" y="2239243"/>
                    <a:pt x="3275534" y="2239243"/>
                  </a:cubicBezTo>
                  <a:close/>
                  <a:moveTo>
                    <a:pt x="2803499" y="2239243"/>
                  </a:moveTo>
                  <a:cubicBezTo>
                    <a:pt x="2768024" y="2239243"/>
                    <a:pt x="2739265" y="2268002"/>
                    <a:pt x="2739265" y="2303477"/>
                  </a:cubicBezTo>
                  <a:lnTo>
                    <a:pt x="2739265" y="2522042"/>
                  </a:lnTo>
                  <a:cubicBezTo>
                    <a:pt x="2739265" y="2557517"/>
                    <a:pt x="2768024" y="2586276"/>
                    <a:pt x="2803499" y="2586276"/>
                  </a:cubicBezTo>
                  <a:lnTo>
                    <a:pt x="2946129" y="2586276"/>
                  </a:lnTo>
                  <a:cubicBezTo>
                    <a:pt x="2981604" y="2586276"/>
                    <a:pt x="3010363" y="2557517"/>
                    <a:pt x="3010363" y="2522042"/>
                  </a:cubicBezTo>
                  <a:lnTo>
                    <a:pt x="3010363" y="2303477"/>
                  </a:lnTo>
                  <a:cubicBezTo>
                    <a:pt x="3010363" y="2268002"/>
                    <a:pt x="2981604" y="2239243"/>
                    <a:pt x="2946129" y="2239243"/>
                  </a:cubicBezTo>
                  <a:close/>
                  <a:moveTo>
                    <a:pt x="2474094" y="2239243"/>
                  </a:moveTo>
                  <a:cubicBezTo>
                    <a:pt x="2438619" y="2239243"/>
                    <a:pt x="2409860" y="2268002"/>
                    <a:pt x="2409860" y="2303477"/>
                  </a:cubicBezTo>
                  <a:lnTo>
                    <a:pt x="2409860" y="2522042"/>
                  </a:lnTo>
                  <a:cubicBezTo>
                    <a:pt x="2409860" y="2557517"/>
                    <a:pt x="2438619" y="2586276"/>
                    <a:pt x="2474094" y="2586276"/>
                  </a:cubicBezTo>
                  <a:lnTo>
                    <a:pt x="2616724" y="2586276"/>
                  </a:lnTo>
                  <a:cubicBezTo>
                    <a:pt x="2652199" y="2586276"/>
                    <a:pt x="2680958" y="2557517"/>
                    <a:pt x="2680958" y="2522042"/>
                  </a:cubicBezTo>
                  <a:lnTo>
                    <a:pt x="2680958" y="2303477"/>
                  </a:lnTo>
                  <a:cubicBezTo>
                    <a:pt x="2680958" y="2268002"/>
                    <a:pt x="2652199" y="2239243"/>
                    <a:pt x="2616724" y="2239243"/>
                  </a:cubicBezTo>
                  <a:close/>
                  <a:moveTo>
                    <a:pt x="1488377" y="2239243"/>
                  </a:moveTo>
                  <a:cubicBezTo>
                    <a:pt x="1452902" y="2239243"/>
                    <a:pt x="1424143" y="2268002"/>
                    <a:pt x="1424143" y="2303477"/>
                  </a:cubicBezTo>
                  <a:lnTo>
                    <a:pt x="1424143" y="2522042"/>
                  </a:lnTo>
                  <a:cubicBezTo>
                    <a:pt x="1424143" y="2557517"/>
                    <a:pt x="1452902" y="2586276"/>
                    <a:pt x="1488377" y="2586276"/>
                  </a:cubicBezTo>
                  <a:lnTo>
                    <a:pt x="1631007" y="2586276"/>
                  </a:lnTo>
                  <a:cubicBezTo>
                    <a:pt x="1666482" y="2586276"/>
                    <a:pt x="1695241" y="2557517"/>
                    <a:pt x="1695241" y="2522042"/>
                  </a:cubicBezTo>
                  <a:lnTo>
                    <a:pt x="1695241" y="2303477"/>
                  </a:lnTo>
                  <a:cubicBezTo>
                    <a:pt x="1695241" y="2268002"/>
                    <a:pt x="1666482" y="2239243"/>
                    <a:pt x="1631007" y="2239243"/>
                  </a:cubicBezTo>
                  <a:close/>
                  <a:moveTo>
                    <a:pt x="1158971" y="2239243"/>
                  </a:moveTo>
                  <a:cubicBezTo>
                    <a:pt x="1123496" y="2239243"/>
                    <a:pt x="1094737" y="2268002"/>
                    <a:pt x="1094737" y="2303477"/>
                  </a:cubicBezTo>
                  <a:lnTo>
                    <a:pt x="1094737" y="2522042"/>
                  </a:lnTo>
                  <a:cubicBezTo>
                    <a:pt x="1094737" y="2557517"/>
                    <a:pt x="1123496" y="2586276"/>
                    <a:pt x="1158971" y="2586276"/>
                  </a:cubicBezTo>
                  <a:lnTo>
                    <a:pt x="1301601" y="2586276"/>
                  </a:lnTo>
                  <a:cubicBezTo>
                    <a:pt x="1337076" y="2586276"/>
                    <a:pt x="1365835" y="2557517"/>
                    <a:pt x="1365835" y="2522042"/>
                  </a:cubicBezTo>
                  <a:lnTo>
                    <a:pt x="1365835" y="2303477"/>
                  </a:lnTo>
                  <a:cubicBezTo>
                    <a:pt x="1365835" y="2268002"/>
                    <a:pt x="1337076" y="2239243"/>
                    <a:pt x="1301601" y="2239243"/>
                  </a:cubicBezTo>
                  <a:close/>
                  <a:moveTo>
                    <a:pt x="829566" y="2239243"/>
                  </a:moveTo>
                  <a:cubicBezTo>
                    <a:pt x="794091" y="2239243"/>
                    <a:pt x="765332" y="2268002"/>
                    <a:pt x="765332" y="2303477"/>
                  </a:cubicBezTo>
                  <a:lnTo>
                    <a:pt x="765332" y="2522042"/>
                  </a:lnTo>
                  <a:cubicBezTo>
                    <a:pt x="765332" y="2557517"/>
                    <a:pt x="794091" y="2586276"/>
                    <a:pt x="829566" y="2586276"/>
                  </a:cubicBezTo>
                  <a:lnTo>
                    <a:pt x="972196" y="2586276"/>
                  </a:lnTo>
                  <a:cubicBezTo>
                    <a:pt x="1007671" y="2586276"/>
                    <a:pt x="1036430" y="2557517"/>
                    <a:pt x="1036430" y="2522042"/>
                  </a:cubicBezTo>
                  <a:lnTo>
                    <a:pt x="1036430" y="2303477"/>
                  </a:lnTo>
                  <a:cubicBezTo>
                    <a:pt x="1036430" y="2268002"/>
                    <a:pt x="1007671" y="2239243"/>
                    <a:pt x="972196" y="2239243"/>
                  </a:cubicBezTo>
                  <a:close/>
                  <a:moveTo>
                    <a:pt x="500161" y="2239243"/>
                  </a:moveTo>
                  <a:cubicBezTo>
                    <a:pt x="464686" y="2239243"/>
                    <a:pt x="435927" y="2268002"/>
                    <a:pt x="435927" y="2303477"/>
                  </a:cubicBezTo>
                  <a:lnTo>
                    <a:pt x="435927" y="2522042"/>
                  </a:lnTo>
                  <a:cubicBezTo>
                    <a:pt x="435927" y="2557517"/>
                    <a:pt x="464686" y="2586276"/>
                    <a:pt x="500161" y="2586276"/>
                  </a:cubicBezTo>
                  <a:lnTo>
                    <a:pt x="642791" y="2586276"/>
                  </a:lnTo>
                  <a:cubicBezTo>
                    <a:pt x="678266" y="2586276"/>
                    <a:pt x="707025" y="2557517"/>
                    <a:pt x="707025" y="2522042"/>
                  </a:cubicBezTo>
                  <a:lnTo>
                    <a:pt x="707025" y="2303477"/>
                  </a:lnTo>
                  <a:cubicBezTo>
                    <a:pt x="707025" y="2268002"/>
                    <a:pt x="678266" y="2239243"/>
                    <a:pt x="642791" y="2239243"/>
                  </a:cubicBezTo>
                  <a:close/>
                  <a:moveTo>
                    <a:pt x="170756" y="2239243"/>
                  </a:moveTo>
                  <a:cubicBezTo>
                    <a:pt x="135281" y="2239243"/>
                    <a:pt x="106522" y="2268002"/>
                    <a:pt x="106522" y="2303477"/>
                  </a:cubicBezTo>
                  <a:lnTo>
                    <a:pt x="106522" y="2522042"/>
                  </a:lnTo>
                  <a:cubicBezTo>
                    <a:pt x="106522" y="2557517"/>
                    <a:pt x="135281" y="2586276"/>
                    <a:pt x="170756" y="2586276"/>
                  </a:cubicBezTo>
                  <a:lnTo>
                    <a:pt x="313386" y="2586276"/>
                  </a:lnTo>
                  <a:cubicBezTo>
                    <a:pt x="348861" y="2586276"/>
                    <a:pt x="377620" y="2557517"/>
                    <a:pt x="377620" y="2522042"/>
                  </a:cubicBezTo>
                  <a:lnTo>
                    <a:pt x="377620" y="2303477"/>
                  </a:lnTo>
                  <a:cubicBezTo>
                    <a:pt x="377620" y="2268002"/>
                    <a:pt x="348861" y="2239243"/>
                    <a:pt x="313386" y="2239243"/>
                  </a:cubicBezTo>
                  <a:close/>
                  <a:moveTo>
                    <a:pt x="3791715" y="1736074"/>
                  </a:moveTo>
                  <a:cubicBezTo>
                    <a:pt x="3756240" y="1736074"/>
                    <a:pt x="3727481" y="1764833"/>
                    <a:pt x="3727481" y="1800308"/>
                  </a:cubicBezTo>
                  <a:lnTo>
                    <a:pt x="3727481" y="2018873"/>
                  </a:lnTo>
                  <a:cubicBezTo>
                    <a:pt x="3727481" y="2054348"/>
                    <a:pt x="3756240" y="2083107"/>
                    <a:pt x="3791715" y="2083107"/>
                  </a:cubicBezTo>
                  <a:lnTo>
                    <a:pt x="3934345" y="2083107"/>
                  </a:lnTo>
                  <a:cubicBezTo>
                    <a:pt x="3969820" y="2083107"/>
                    <a:pt x="3998579" y="2054348"/>
                    <a:pt x="3998579" y="2018873"/>
                  </a:cubicBezTo>
                  <a:lnTo>
                    <a:pt x="3998579" y="1800308"/>
                  </a:lnTo>
                  <a:cubicBezTo>
                    <a:pt x="3998579" y="1764833"/>
                    <a:pt x="3969820" y="1736074"/>
                    <a:pt x="3934345" y="1736074"/>
                  </a:cubicBezTo>
                  <a:close/>
                  <a:moveTo>
                    <a:pt x="3462309" y="1736074"/>
                  </a:moveTo>
                  <a:cubicBezTo>
                    <a:pt x="3426834" y="1736074"/>
                    <a:pt x="3398075" y="1764833"/>
                    <a:pt x="3398075" y="1800308"/>
                  </a:cubicBezTo>
                  <a:lnTo>
                    <a:pt x="3398075" y="2018873"/>
                  </a:lnTo>
                  <a:cubicBezTo>
                    <a:pt x="3398075" y="2054348"/>
                    <a:pt x="3426834" y="2083107"/>
                    <a:pt x="3462309" y="2083107"/>
                  </a:cubicBezTo>
                  <a:lnTo>
                    <a:pt x="3604939" y="2083107"/>
                  </a:lnTo>
                  <a:cubicBezTo>
                    <a:pt x="3640414" y="2083107"/>
                    <a:pt x="3669173" y="2054348"/>
                    <a:pt x="3669173" y="2018873"/>
                  </a:cubicBezTo>
                  <a:lnTo>
                    <a:pt x="3669173" y="1800308"/>
                  </a:lnTo>
                  <a:cubicBezTo>
                    <a:pt x="3669173" y="1764833"/>
                    <a:pt x="3640414" y="1736074"/>
                    <a:pt x="3604939" y="1736074"/>
                  </a:cubicBezTo>
                  <a:close/>
                  <a:moveTo>
                    <a:pt x="3132904" y="1736074"/>
                  </a:moveTo>
                  <a:cubicBezTo>
                    <a:pt x="3097429" y="1736074"/>
                    <a:pt x="3068670" y="1764833"/>
                    <a:pt x="3068670" y="1800308"/>
                  </a:cubicBezTo>
                  <a:lnTo>
                    <a:pt x="3068670" y="2018873"/>
                  </a:lnTo>
                  <a:cubicBezTo>
                    <a:pt x="3068670" y="2054348"/>
                    <a:pt x="3097429" y="2083107"/>
                    <a:pt x="3132904" y="2083107"/>
                  </a:cubicBezTo>
                  <a:lnTo>
                    <a:pt x="3275534" y="2083107"/>
                  </a:lnTo>
                  <a:cubicBezTo>
                    <a:pt x="3311009" y="2083107"/>
                    <a:pt x="3339768" y="2054348"/>
                    <a:pt x="3339768" y="2018873"/>
                  </a:cubicBezTo>
                  <a:lnTo>
                    <a:pt x="3339768" y="1800308"/>
                  </a:lnTo>
                  <a:cubicBezTo>
                    <a:pt x="3339768" y="1764833"/>
                    <a:pt x="3311009" y="1736074"/>
                    <a:pt x="3275534" y="1736074"/>
                  </a:cubicBezTo>
                  <a:close/>
                  <a:moveTo>
                    <a:pt x="2803499" y="1736074"/>
                  </a:moveTo>
                  <a:cubicBezTo>
                    <a:pt x="2768024" y="1736074"/>
                    <a:pt x="2739265" y="1764833"/>
                    <a:pt x="2739265" y="1800308"/>
                  </a:cubicBezTo>
                  <a:lnTo>
                    <a:pt x="2739265" y="2018873"/>
                  </a:lnTo>
                  <a:cubicBezTo>
                    <a:pt x="2739265" y="2054348"/>
                    <a:pt x="2768024" y="2083107"/>
                    <a:pt x="2803499" y="2083107"/>
                  </a:cubicBezTo>
                  <a:lnTo>
                    <a:pt x="2946129" y="2083107"/>
                  </a:lnTo>
                  <a:cubicBezTo>
                    <a:pt x="2981604" y="2083107"/>
                    <a:pt x="3010363" y="2054348"/>
                    <a:pt x="3010363" y="2018873"/>
                  </a:cubicBezTo>
                  <a:lnTo>
                    <a:pt x="3010363" y="1800308"/>
                  </a:lnTo>
                  <a:cubicBezTo>
                    <a:pt x="3010363" y="1764833"/>
                    <a:pt x="2981604" y="1736074"/>
                    <a:pt x="2946129" y="1736074"/>
                  </a:cubicBezTo>
                  <a:close/>
                  <a:moveTo>
                    <a:pt x="2474094" y="1736074"/>
                  </a:moveTo>
                  <a:cubicBezTo>
                    <a:pt x="2438619" y="1736074"/>
                    <a:pt x="2409860" y="1764833"/>
                    <a:pt x="2409860" y="1800308"/>
                  </a:cubicBezTo>
                  <a:lnTo>
                    <a:pt x="2409860" y="2018873"/>
                  </a:lnTo>
                  <a:cubicBezTo>
                    <a:pt x="2409860" y="2054348"/>
                    <a:pt x="2438619" y="2083107"/>
                    <a:pt x="2474094" y="2083107"/>
                  </a:cubicBezTo>
                  <a:lnTo>
                    <a:pt x="2616724" y="2083107"/>
                  </a:lnTo>
                  <a:cubicBezTo>
                    <a:pt x="2652199" y="2083107"/>
                    <a:pt x="2680958" y="2054348"/>
                    <a:pt x="2680958" y="2018873"/>
                  </a:cubicBezTo>
                  <a:lnTo>
                    <a:pt x="2680958" y="1800308"/>
                  </a:lnTo>
                  <a:cubicBezTo>
                    <a:pt x="2680958" y="1764833"/>
                    <a:pt x="2652199" y="1736074"/>
                    <a:pt x="2616724" y="1736074"/>
                  </a:cubicBezTo>
                  <a:close/>
                  <a:moveTo>
                    <a:pt x="1488377" y="1736074"/>
                  </a:moveTo>
                  <a:cubicBezTo>
                    <a:pt x="1452902" y="1736074"/>
                    <a:pt x="1424143" y="1764833"/>
                    <a:pt x="1424143" y="1800308"/>
                  </a:cubicBezTo>
                  <a:lnTo>
                    <a:pt x="1424143" y="2018873"/>
                  </a:lnTo>
                  <a:cubicBezTo>
                    <a:pt x="1424143" y="2054348"/>
                    <a:pt x="1452902" y="2083107"/>
                    <a:pt x="1488377" y="2083107"/>
                  </a:cubicBezTo>
                  <a:lnTo>
                    <a:pt x="1631007" y="2083107"/>
                  </a:lnTo>
                  <a:cubicBezTo>
                    <a:pt x="1666482" y="2083107"/>
                    <a:pt x="1695241" y="2054348"/>
                    <a:pt x="1695241" y="2018873"/>
                  </a:cubicBezTo>
                  <a:lnTo>
                    <a:pt x="1695241" y="1800308"/>
                  </a:lnTo>
                  <a:cubicBezTo>
                    <a:pt x="1695241" y="1764833"/>
                    <a:pt x="1666482" y="1736074"/>
                    <a:pt x="1631007" y="1736074"/>
                  </a:cubicBezTo>
                  <a:close/>
                  <a:moveTo>
                    <a:pt x="1158971" y="1736074"/>
                  </a:moveTo>
                  <a:cubicBezTo>
                    <a:pt x="1123496" y="1736074"/>
                    <a:pt x="1094737" y="1764833"/>
                    <a:pt x="1094737" y="1800308"/>
                  </a:cubicBezTo>
                  <a:lnTo>
                    <a:pt x="1094737" y="2018873"/>
                  </a:lnTo>
                  <a:cubicBezTo>
                    <a:pt x="1094737" y="2054348"/>
                    <a:pt x="1123496" y="2083107"/>
                    <a:pt x="1158971" y="2083107"/>
                  </a:cubicBezTo>
                  <a:lnTo>
                    <a:pt x="1301601" y="2083107"/>
                  </a:lnTo>
                  <a:cubicBezTo>
                    <a:pt x="1337076" y="2083107"/>
                    <a:pt x="1365835" y="2054348"/>
                    <a:pt x="1365835" y="2018873"/>
                  </a:cubicBezTo>
                  <a:lnTo>
                    <a:pt x="1365835" y="1800308"/>
                  </a:lnTo>
                  <a:cubicBezTo>
                    <a:pt x="1365835" y="1764833"/>
                    <a:pt x="1337076" y="1736074"/>
                    <a:pt x="1301601" y="1736074"/>
                  </a:cubicBezTo>
                  <a:close/>
                  <a:moveTo>
                    <a:pt x="829566" y="1736074"/>
                  </a:moveTo>
                  <a:cubicBezTo>
                    <a:pt x="794091" y="1736074"/>
                    <a:pt x="765332" y="1764833"/>
                    <a:pt x="765332" y="1800308"/>
                  </a:cubicBezTo>
                  <a:lnTo>
                    <a:pt x="765332" y="2018873"/>
                  </a:lnTo>
                  <a:cubicBezTo>
                    <a:pt x="765332" y="2054348"/>
                    <a:pt x="794091" y="2083107"/>
                    <a:pt x="829566" y="2083107"/>
                  </a:cubicBezTo>
                  <a:lnTo>
                    <a:pt x="972196" y="2083107"/>
                  </a:lnTo>
                  <a:cubicBezTo>
                    <a:pt x="1007671" y="2083107"/>
                    <a:pt x="1036430" y="2054348"/>
                    <a:pt x="1036430" y="2018873"/>
                  </a:cubicBezTo>
                  <a:lnTo>
                    <a:pt x="1036430" y="1800308"/>
                  </a:lnTo>
                  <a:cubicBezTo>
                    <a:pt x="1036430" y="1764833"/>
                    <a:pt x="1007671" y="1736074"/>
                    <a:pt x="972196" y="1736074"/>
                  </a:cubicBezTo>
                  <a:close/>
                  <a:moveTo>
                    <a:pt x="500161" y="1736074"/>
                  </a:moveTo>
                  <a:cubicBezTo>
                    <a:pt x="464686" y="1736074"/>
                    <a:pt x="435927" y="1764833"/>
                    <a:pt x="435927" y="1800308"/>
                  </a:cubicBezTo>
                  <a:lnTo>
                    <a:pt x="435927" y="2018873"/>
                  </a:lnTo>
                  <a:cubicBezTo>
                    <a:pt x="435927" y="2054348"/>
                    <a:pt x="464686" y="2083107"/>
                    <a:pt x="500161" y="2083107"/>
                  </a:cubicBezTo>
                  <a:lnTo>
                    <a:pt x="642791" y="2083107"/>
                  </a:lnTo>
                  <a:cubicBezTo>
                    <a:pt x="678266" y="2083107"/>
                    <a:pt x="707025" y="2054348"/>
                    <a:pt x="707025" y="2018873"/>
                  </a:cubicBezTo>
                  <a:lnTo>
                    <a:pt x="707025" y="1800308"/>
                  </a:lnTo>
                  <a:cubicBezTo>
                    <a:pt x="707025" y="1764833"/>
                    <a:pt x="678266" y="1736074"/>
                    <a:pt x="642791" y="1736074"/>
                  </a:cubicBezTo>
                  <a:close/>
                  <a:moveTo>
                    <a:pt x="170756" y="1736074"/>
                  </a:moveTo>
                  <a:cubicBezTo>
                    <a:pt x="135281" y="1736074"/>
                    <a:pt x="106522" y="1764833"/>
                    <a:pt x="106522" y="1800308"/>
                  </a:cubicBezTo>
                  <a:lnTo>
                    <a:pt x="106522" y="2018873"/>
                  </a:lnTo>
                  <a:cubicBezTo>
                    <a:pt x="106522" y="2054348"/>
                    <a:pt x="135281" y="2083107"/>
                    <a:pt x="170756" y="2083107"/>
                  </a:cubicBezTo>
                  <a:lnTo>
                    <a:pt x="313386" y="2083107"/>
                  </a:lnTo>
                  <a:cubicBezTo>
                    <a:pt x="348861" y="2083107"/>
                    <a:pt x="377620" y="2054348"/>
                    <a:pt x="377620" y="2018873"/>
                  </a:cubicBezTo>
                  <a:lnTo>
                    <a:pt x="377620" y="1800308"/>
                  </a:lnTo>
                  <a:cubicBezTo>
                    <a:pt x="377620" y="1764833"/>
                    <a:pt x="348861" y="1736074"/>
                    <a:pt x="313386" y="1736074"/>
                  </a:cubicBezTo>
                  <a:close/>
                  <a:moveTo>
                    <a:pt x="3791715" y="1232905"/>
                  </a:moveTo>
                  <a:cubicBezTo>
                    <a:pt x="3756240" y="1232905"/>
                    <a:pt x="3727481" y="1261664"/>
                    <a:pt x="3727481" y="1297139"/>
                  </a:cubicBezTo>
                  <a:lnTo>
                    <a:pt x="3727481" y="1515704"/>
                  </a:lnTo>
                  <a:cubicBezTo>
                    <a:pt x="3727481" y="1551179"/>
                    <a:pt x="3756240" y="1579938"/>
                    <a:pt x="3791715" y="1579938"/>
                  </a:cubicBezTo>
                  <a:lnTo>
                    <a:pt x="3934345" y="1579938"/>
                  </a:lnTo>
                  <a:cubicBezTo>
                    <a:pt x="3969820" y="1579938"/>
                    <a:pt x="3998579" y="1551179"/>
                    <a:pt x="3998579" y="1515704"/>
                  </a:cubicBezTo>
                  <a:lnTo>
                    <a:pt x="3998579" y="1297139"/>
                  </a:lnTo>
                  <a:cubicBezTo>
                    <a:pt x="3998579" y="1261664"/>
                    <a:pt x="3969820" y="1232905"/>
                    <a:pt x="3934345" y="1232905"/>
                  </a:cubicBezTo>
                  <a:close/>
                  <a:moveTo>
                    <a:pt x="3462309" y="1232905"/>
                  </a:moveTo>
                  <a:cubicBezTo>
                    <a:pt x="3426834" y="1232905"/>
                    <a:pt x="3398075" y="1261664"/>
                    <a:pt x="3398075" y="1297139"/>
                  </a:cubicBezTo>
                  <a:lnTo>
                    <a:pt x="3398075" y="1515704"/>
                  </a:lnTo>
                  <a:cubicBezTo>
                    <a:pt x="3398075" y="1551179"/>
                    <a:pt x="3426834" y="1579938"/>
                    <a:pt x="3462309" y="1579938"/>
                  </a:cubicBezTo>
                  <a:lnTo>
                    <a:pt x="3604939" y="1579938"/>
                  </a:lnTo>
                  <a:cubicBezTo>
                    <a:pt x="3640414" y="1579938"/>
                    <a:pt x="3669173" y="1551179"/>
                    <a:pt x="3669173" y="1515704"/>
                  </a:cubicBezTo>
                  <a:lnTo>
                    <a:pt x="3669173" y="1297139"/>
                  </a:lnTo>
                  <a:cubicBezTo>
                    <a:pt x="3669173" y="1261664"/>
                    <a:pt x="3640414" y="1232905"/>
                    <a:pt x="3604939" y="1232905"/>
                  </a:cubicBezTo>
                  <a:close/>
                  <a:moveTo>
                    <a:pt x="3132904" y="1232905"/>
                  </a:moveTo>
                  <a:cubicBezTo>
                    <a:pt x="3097429" y="1232905"/>
                    <a:pt x="3068670" y="1261664"/>
                    <a:pt x="3068670" y="1297139"/>
                  </a:cubicBezTo>
                  <a:lnTo>
                    <a:pt x="3068670" y="1515704"/>
                  </a:lnTo>
                  <a:cubicBezTo>
                    <a:pt x="3068670" y="1551179"/>
                    <a:pt x="3097429" y="1579938"/>
                    <a:pt x="3132904" y="1579938"/>
                  </a:cubicBezTo>
                  <a:lnTo>
                    <a:pt x="3275534" y="1579938"/>
                  </a:lnTo>
                  <a:cubicBezTo>
                    <a:pt x="3311009" y="1579938"/>
                    <a:pt x="3339768" y="1551179"/>
                    <a:pt x="3339768" y="1515704"/>
                  </a:cubicBezTo>
                  <a:lnTo>
                    <a:pt x="3339768" y="1297139"/>
                  </a:lnTo>
                  <a:cubicBezTo>
                    <a:pt x="3339768" y="1261664"/>
                    <a:pt x="3311009" y="1232905"/>
                    <a:pt x="3275534" y="1232905"/>
                  </a:cubicBezTo>
                  <a:close/>
                  <a:moveTo>
                    <a:pt x="2803499" y="1232905"/>
                  </a:moveTo>
                  <a:cubicBezTo>
                    <a:pt x="2768024" y="1232905"/>
                    <a:pt x="2739265" y="1261664"/>
                    <a:pt x="2739265" y="1297139"/>
                  </a:cubicBezTo>
                  <a:lnTo>
                    <a:pt x="2739265" y="1515704"/>
                  </a:lnTo>
                  <a:cubicBezTo>
                    <a:pt x="2739265" y="1551179"/>
                    <a:pt x="2768024" y="1579938"/>
                    <a:pt x="2803499" y="1579938"/>
                  </a:cubicBezTo>
                  <a:lnTo>
                    <a:pt x="2946129" y="1579938"/>
                  </a:lnTo>
                  <a:cubicBezTo>
                    <a:pt x="2981604" y="1579938"/>
                    <a:pt x="3010363" y="1551179"/>
                    <a:pt x="3010363" y="1515704"/>
                  </a:cubicBezTo>
                  <a:lnTo>
                    <a:pt x="3010363" y="1297139"/>
                  </a:lnTo>
                  <a:cubicBezTo>
                    <a:pt x="3010363" y="1261664"/>
                    <a:pt x="2981604" y="1232905"/>
                    <a:pt x="2946129" y="1232905"/>
                  </a:cubicBezTo>
                  <a:close/>
                  <a:moveTo>
                    <a:pt x="2474094" y="1232905"/>
                  </a:moveTo>
                  <a:cubicBezTo>
                    <a:pt x="2438619" y="1232905"/>
                    <a:pt x="2409860" y="1261664"/>
                    <a:pt x="2409860" y="1297139"/>
                  </a:cubicBezTo>
                  <a:lnTo>
                    <a:pt x="2409860" y="1515704"/>
                  </a:lnTo>
                  <a:cubicBezTo>
                    <a:pt x="2409860" y="1551179"/>
                    <a:pt x="2438619" y="1579938"/>
                    <a:pt x="2474094" y="1579938"/>
                  </a:cubicBezTo>
                  <a:lnTo>
                    <a:pt x="2616724" y="1579938"/>
                  </a:lnTo>
                  <a:cubicBezTo>
                    <a:pt x="2652199" y="1579938"/>
                    <a:pt x="2680958" y="1551179"/>
                    <a:pt x="2680958" y="1515704"/>
                  </a:cubicBezTo>
                  <a:lnTo>
                    <a:pt x="2680958" y="1297139"/>
                  </a:lnTo>
                  <a:cubicBezTo>
                    <a:pt x="2680958" y="1261664"/>
                    <a:pt x="2652199" y="1232905"/>
                    <a:pt x="2616724" y="1232905"/>
                  </a:cubicBezTo>
                  <a:close/>
                  <a:moveTo>
                    <a:pt x="1488377" y="1232905"/>
                  </a:moveTo>
                  <a:cubicBezTo>
                    <a:pt x="1452902" y="1232905"/>
                    <a:pt x="1424143" y="1261664"/>
                    <a:pt x="1424143" y="1297139"/>
                  </a:cubicBezTo>
                  <a:lnTo>
                    <a:pt x="1424143" y="1515704"/>
                  </a:lnTo>
                  <a:cubicBezTo>
                    <a:pt x="1424143" y="1551179"/>
                    <a:pt x="1452902" y="1579938"/>
                    <a:pt x="1488377" y="1579938"/>
                  </a:cubicBezTo>
                  <a:lnTo>
                    <a:pt x="1631007" y="1579938"/>
                  </a:lnTo>
                  <a:cubicBezTo>
                    <a:pt x="1666482" y="1579938"/>
                    <a:pt x="1695241" y="1551179"/>
                    <a:pt x="1695241" y="1515704"/>
                  </a:cubicBezTo>
                  <a:lnTo>
                    <a:pt x="1695241" y="1297139"/>
                  </a:lnTo>
                  <a:cubicBezTo>
                    <a:pt x="1695241" y="1261664"/>
                    <a:pt x="1666482" y="1232905"/>
                    <a:pt x="1631007" y="1232905"/>
                  </a:cubicBezTo>
                  <a:close/>
                  <a:moveTo>
                    <a:pt x="1158971" y="1232905"/>
                  </a:moveTo>
                  <a:cubicBezTo>
                    <a:pt x="1123496" y="1232905"/>
                    <a:pt x="1094737" y="1261664"/>
                    <a:pt x="1094737" y="1297139"/>
                  </a:cubicBezTo>
                  <a:lnTo>
                    <a:pt x="1094737" y="1515704"/>
                  </a:lnTo>
                  <a:cubicBezTo>
                    <a:pt x="1094737" y="1551179"/>
                    <a:pt x="1123496" y="1579938"/>
                    <a:pt x="1158971" y="1579938"/>
                  </a:cubicBezTo>
                  <a:lnTo>
                    <a:pt x="1301601" y="1579938"/>
                  </a:lnTo>
                  <a:cubicBezTo>
                    <a:pt x="1337076" y="1579938"/>
                    <a:pt x="1365835" y="1551179"/>
                    <a:pt x="1365835" y="1515704"/>
                  </a:cubicBezTo>
                  <a:lnTo>
                    <a:pt x="1365835" y="1297139"/>
                  </a:lnTo>
                  <a:cubicBezTo>
                    <a:pt x="1365835" y="1261664"/>
                    <a:pt x="1337076" y="1232905"/>
                    <a:pt x="1301601" y="1232905"/>
                  </a:cubicBezTo>
                  <a:close/>
                  <a:moveTo>
                    <a:pt x="829566" y="1232905"/>
                  </a:moveTo>
                  <a:cubicBezTo>
                    <a:pt x="794091" y="1232905"/>
                    <a:pt x="765332" y="1261664"/>
                    <a:pt x="765332" y="1297139"/>
                  </a:cubicBezTo>
                  <a:lnTo>
                    <a:pt x="765332" y="1515704"/>
                  </a:lnTo>
                  <a:cubicBezTo>
                    <a:pt x="765332" y="1551179"/>
                    <a:pt x="794091" y="1579938"/>
                    <a:pt x="829566" y="1579938"/>
                  </a:cubicBezTo>
                  <a:lnTo>
                    <a:pt x="972196" y="1579938"/>
                  </a:lnTo>
                  <a:cubicBezTo>
                    <a:pt x="1007671" y="1579938"/>
                    <a:pt x="1036430" y="1551179"/>
                    <a:pt x="1036430" y="1515704"/>
                  </a:cubicBezTo>
                  <a:lnTo>
                    <a:pt x="1036430" y="1297139"/>
                  </a:lnTo>
                  <a:cubicBezTo>
                    <a:pt x="1036430" y="1261664"/>
                    <a:pt x="1007671" y="1232905"/>
                    <a:pt x="972196" y="1232905"/>
                  </a:cubicBezTo>
                  <a:close/>
                  <a:moveTo>
                    <a:pt x="500161" y="1232905"/>
                  </a:moveTo>
                  <a:cubicBezTo>
                    <a:pt x="464686" y="1232905"/>
                    <a:pt x="435927" y="1261664"/>
                    <a:pt x="435927" y="1297139"/>
                  </a:cubicBezTo>
                  <a:lnTo>
                    <a:pt x="435927" y="1515704"/>
                  </a:lnTo>
                  <a:cubicBezTo>
                    <a:pt x="435927" y="1551179"/>
                    <a:pt x="464686" y="1579938"/>
                    <a:pt x="500161" y="1579938"/>
                  </a:cubicBezTo>
                  <a:lnTo>
                    <a:pt x="642791" y="1579938"/>
                  </a:lnTo>
                  <a:cubicBezTo>
                    <a:pt x="678266" y="1579938"/>
                    <a:pt x="707025" y="1551179"/>
                    <a:pt x="707025" y="1515704"/>
                  </a:cubicBezTo>
                  <a:lnTo>
                    <a:pt x="707025" y="1297139"/>
                  </a:lnTo>
                  <a:cubicBezTo>
                    <a:pt x="707025" y="1261664"/>
                    <a:pt x="678266" y="1232905"/>
                    <a:pt x="642791" y="1232905"/>
                  </a:cubicBezTo>
                  <a:close/>
                  <a:moveTo>
                    <a:pt x="170756" y="1232905"/>
                  </a:moveTo>
                  <a:cubicBezTo>
                    <a:pt x="135281" y="1232905"/>
                    <a:pt x="106522" y="1261664"/>
                    <a:pt x="106522" y="1297139"/>
                  </a:cubicBezTo>
                  <a:lnTo>
                    <a:pt x="106522" y="1515704"/>
                  </a:lnTo>
                  <a:cubicBezTo>
                    <a:pt x="106522" y="1551179"/>
                    <a:pt x="135281" y="1579938"/>
                    <a:pt x="170756" y="1579938"/>
                  </a:cubicBezTo>
                  <a:lnTo>
                    <a:pt x="313386" y="1579938"/>
                  </a:lnTo>
                  <a:cubicBezTo>
                    <a:pt x="348861" y="1579938"/>
                    <a:pt x="377620" y="1551179"/>
                    <a:pt x="377620" y="1515704"/>
                  </a:cubicBezTo>
                  <a:lnTo>
                    <a:pt x="377620" y="1297139"/>
                  </a:lnTo>
                  <a:cubicBezTo>
                    <a:pt x="377620" y="1261664"/>
                    <a:pt x="348861" y="1232905"/>
                    <a:pt x="313386" y="1232905"/>
                  </a:cubicBezTo>
                  <a:close/>
                  <a:moveTo>
                    <a:pt x="3791715" y="729736"/>
                  </a:moveTo>
                  <a:cubicBezTo>
                    <a:pt x="3756240" y="729736"/>
                    <a:pt x="3727481" y="758495"/>
                    <a:pt x="3727481" y="793970"/>
                  </a:cubicBezTo>
                  <a:lnTo>
                    <a:pt x="3727481" y="1012535"/>
                  </a:lnTo>
                  <a:cubicBezTo>
                    <a:pt x="3727481" y="1048010"/>
                    <a:pt x="3756240" y="1076769"/>
                    <a:pt x="3791715" y="1076769"/>
                  </a:cubicBezTo>
                  <a:lnTo>
                    <a:pt x="3934345" y="1076769"/>
                  </a:lnTo>
                  <a:cubicBezTo>
                    <a:pt x="3969820" y="1076769"/>
                    <a:pt x="3998579" y="1048010"/>
                    <a:pt x="3998579" y="1012535"/>
                  </a:cubicBezTo>
                  <a:lnTo>
                    <a:pt x="3998579" y="793970"/>
                  </a:lnTo>
                  <a:cubicBezTo>
                    <a:pt x="3998579" y="758495"/>
                    <a:pt x="3969820" y="729736"/>
                    <a:pt x="3934345" y="729736"/>
                  </a:cubicBezTo>
                  <a:close/>
                  <a:moveTo>
                    <a:pt x="3462309" y="729736"/>
                  </a:moveTo>
                  <a:cubicBezTo>
                    <a:pt x="3426834" y="729736"/>
                    <a:pt x="3398075" y="758495"/>
                    <a:pt x="3398075" y="793970"/>
                  </a:cubicBezTo>
                  <a:lnTo>
                    <a:pt x="3398075" y="1012535"/>
                  </a:lnTo>
                  <a:cubicBezTo>
                    <a:pt x="3398075" y="1048010"/>
                    <a:pt x="3426834" y="1076769"/>
                    <a:pt x="3462309" y="1076769"/>
                  </a:cubicBezTo>
                  <a:lnTo>
                    <a:pt x="3604939" y="1076769"/>
                  </a:lnTo>
                  <a:cubicBezTo>
                    <a:pt x="3640414" y="1076769"/>
                    <a:pt x="3669173" y="1048010"/>
                    <a:pt x="3669173" y="1012535"/>
                  </a:cubicBezTo>
                  <a:lnTo>
                    <a:pt x="3669173" y="793970"/>
                  </a:lnTo>
                  <a:cubicBezTo>
                    <a:pt x="3669173" y="758495"/>
                    <a:pt x="3640414" y="729736"/>
                    <a:pt x="3604939" y="729736"/>
                  </a:cubicBezTo>
                  <a:close/>
                  <a:moveTo>
                    <a:pt x="3132904" y="729736"/>
                  </a:moveTo>
                  <a:cubicBezTo>
                    <a:pt x="3097429" y="729736"/>
                    <a:pt x="3068670" y="758495"/>
                    <a:pt x="3068670" y="793970"/>
                  </a:cubicBezTo>
                  <a:lnTo>
                    <a:pt x="3068670" y="1012535"/>
                  </a:lnTo>
                  <a:cubicBezTo>
                    <a:pt x="3068670" y="1048010"/>
                    <a:pt x="3097429" y="1076769"/>
                    <a:pt x="3132904" y="1076769"/>
                  </a:cubicBezTo>
                  <a:lnTo>
                    <a:pt x="3275534" y="1076769"/>
                  </a:lnTo>
                  <a:cubicBezTo>
                    <a:pt x="3311009" y="1076769"/>
                    <a:pt x="3339768" y="1048010"/>
                    <a:pt x="3339768" y="1012535"/>
                  </a:cubicBezTo>
                  <a:lnTo>
                    <a:pt x="3339768" y="793970"/>
                  </a:lnTo>
                  <a:cubicBezTo>
                    <a:pt x="3339768" y="758495"/>
                    <a:pt x="3311009" y="729736"/>
                    <a:pt x="3275534" y="729736"/>
                  </a:cubicBezTo>
                  <a:close/>
                  <a:moveTo>
                    <a:pt x="2803499" y="729736"/>
                  </a:moveTo>
                  <a:cubicBezTo>
                    <a:pt x="2768024" y="729736"/>
                    <a:pt x="2739265" y="758495"/>
                    <a:pt x="2739265" y="793970"/>
                  </a:cubicBezTo>
                  <a:lnTo>
                    <a:pt x="2739265" y="1012535"/>
                  </a:lnTo>
                  <a:cubicBezTo>
                    <a:pt x="2739265" y="1048010"/>
                    <a:pt x="2768024" y="1076769"/>
                    <a:pt x="2803499" y="1076769"/>
                  </a:cubicBezTo>
                  <a:lnTo>
                    <a:pt x="2946129" y="1076769"/>
                  </a:lnTo>
                  <a:cubicBezTo>
                    <a:pt x="2981604" y="1076769"/>
                    <a:pt x="3010363" y="1048010"/>
                    <a:pt x="3010363" y="1012535"/>
                  </a:cubicBezTo>
                  <a:lnTo>
                    <a:pt x="3010363" y="793970"/>
                  </a:lnTo>
                  <a:cubicBezTo>
                    <a:pt x="3010363" y="758495"/>
                    <a:pt x="2981604" y="729736"/>
                    <a:pt x="2946129" y="729736"/>
                  </a:cubicBezTo>
                  <a:close/>
                  <a:moveTo>
                    <a:pt x="2474094" y="729736"/>
                  </a:moveTo>
                  <a:cubicBezTo>
                    <a:pt x="2438619" y="729736"/>
                    <a:pt x="2409860" y="758495"/>
                    <a:pt x="2409860" y="793970"/>
                  </a:cubicBezTo>
                  <a:lnTo>
                    <a:pt x="2409860" y="1012535"/>
                  </a:lnTo>
                  <a:cubicBezTo>
                    <a:pt x="2409860" y="1048010"/>
                    <a:pt x="2438619" y="1076769"/>
                    <a:pt x="2474094" y="1076769"/>
                  </a:cubicBezTo>
                  <a:lnTo>
                    <a:pt x="2616724" y="1076769"/>
                  </a:lnTo>
                  <a:cubicBezTo>
                    <a:pt x="2652199" y="1076769"/>
                    <a:pt x="2680958" y="1048010"/>
                    <a:pt x="2680958" y="1012535"/>
                  </a:cubicBezTo>
                  <a:lnTo>
                    <a:pt x="2680958" y="793970"/>
                  </a:lnTo>
                  <a:cubicBezTo>
                    <a:pt x="2680958" y="758495"/>
                    <a:pt x="2652199" y="729736"/>
                    <a:pt x="2616724" y="729736"/>
                  </a:cubicBezTo>
                  <a:close/>
                  <a:moveTo>
                    <a:pt x="1488377" y="729736"/>
                  </a:moveTo>
                  <a:cubicBezTo>
                    <a:pt x="1452902" y="729736"/>
                    <a:pt x="1424143" y="758495"/>
                    <a:pt x="1424143" y="793970"/>
                  </a:cubicBezTo>
                  <a:lnTo>
                    <a:pt x="1424143" y="1012535"/>
                  </a:lnTo>
                  <a:cubicBezTo>
                    <a:pt x="1424143" y="1048010"/>
                    <a:pt x="1452902" y="1076769"/>
                    <a:pt x="1488377" y="1076769"/>
                  </a:cubicBezTo>
                  <a:lnTo>
                    <a:pt x="1631007" y="1076769"/>
                  </a:lnTo>
                  <a:cubicBezTo>
                    <a:pt x="1666482" y="1076769"/>
                    <a:pt x="1695241" y="1048010"/>
                    <a:pt x="1695241" y="1012535"/>
                  </a:cubicBezTo>
                  <a:lnTo>
                    <a:pt x="1695241" y="793970"/>
                  </a:lnTo>
                  <a:cubicBezTo>
                    <a:pt x="1695241" y="758495"/>
                    <a:pt x="1666482" y="729736"/>
                    <a:pt x="1631007" y="729736"/>
                  </a:cubicBezTo>
                  <a:close/>
                  <a:moveTo>
                    <a:pt x="1158971" y="729736"/>
                  </a:moveTo>
                  <a:cubicBezTo>
                    <a:pt x="1123496" y="729736"/>
                    <a:pt x="1094737" y="758495"/>
                    <a:pt x="1094737" y="793970"/>
                  </a:cubicBezTo>
                  <a:lnTo>
                    <a:pt x="1094737" y="1012535"/>
                  </a:lnTo>
                  <a:cubicBezTo>
                    <a:pt x="1094737" y="1048010"/>
                    <a:pt x="1123496" y="1076769"/>
                    <a:pt x="1158971" y="1076769"/>
                  </a:cubicBezTo>
                  <a:lnTo>
                    <a:pt x="1301601" y="1076769"/>
                  </a:lnTo>
                  <a:cubicBezTo>
                    <a:pt x="1337076" y="1076769"/>
                    <a:pt x="1365835" y="1048010"/>
                    <a:pt x="1365835" y="1012535"/>
                  </a:cubicBezTo>
                  <a:lnTo>
                    <a:pt x="1365835" y="793970"/>
                  </a:lnTo>
                  <a:cubicBezTo>
                    <a:pt x="1365835" y="758495"/>
                    <a:pt x="1337076" y="729736"/>
                    <a:pt x="1301601" y="729736"/>
                  </a:cubicBezTo>
                  <a:close/>
                  <a:moveTo>
                    <a:pt x="829566" y="729736"/>
                  </a:moveTo>
                  <a:cubicBezTo>
                    <a:pt x="794091" y="729736"/>
                    <a:pt x="765332" y="758495"/>
                    <a:pt x="765332" y="793970"/>
                  </a:cubicBezTo>
                  <a:lnTo>
                    <a:pt x="765332" y="1012535"/>
                  </a:lnTo>
                  <a:cubicBezTo>
                    <a:pt x="765332" y="1048010"/>
                    <a:pt x="794091" y="1076769"/>
                    <a:pt x="829566" y="1076769"/>
                  </a:cubicBezTo>
                  <a:lnTo>
                    <a:pt x="972196" y="1076769"/>
                  </a:lnTo>
                  <a:cubicBezTo>
                    <a:pt x="1007671" y="1076769"/>
                    <a:pt x="1036430" y="1048010"/>
                    <a:pt x="1036430" y="1012535"/>
                  </a:cubicBezTo>
                  <a:lnTo>
                    <a:pt x="1036430" y="793970"/>
                  </a:lnTo>
                  <a:cubicBezTo>
                    <a:pt x="1036430" y="758495"/>
                    <a:pt x="1007671" y="729736"/>
                    <a:pt x="972196" y="729736"/>
                  </a:cubicBezTo>
                  <a:close/>
                  <a:moveTo>
                    <a:pt x="500161" y="729736"/>
                  </a:moveTo>
                  <a:cubicBezTo>
                    <a:pt x="464686" y="729736"/>
                    <a:pt x="435927" y="758495"/>
                    <a:pt x="435927" y="793970"/>
                  </a:cubicBezTo>
                  <a:lnTo>
                    <a:pt x="435927" y="1012535"/>
                  </a:lnTo>
                  <a:cubicBezTo>
                    <a:pt x="435927" y="1048010"/>
                    <a:pt x="464686" y="1076769"/>
                    <a:pt x="500161" y="1076769"/>
                  </a:cubicBezTo>
                  <a:lnTo>
                    <a:pt x="642791" y="1076769"/>
                  </a:lnTo>
                  <a:cubicBezTo>
                    <a:pt x="678266" y="1076769"/>
                    <a:pt x="707025" y="1048010"/>
                    <a:pt x="707025" y="1012535"/>
                  </a:cubicBezTo>
                  <a:lnTo>
                    <a:pt x="707025" y="793970"/>
                  </a:lnTo>
                  <a:cubicBezTo>
                    <a:pt x="707025" y="758495"/>
                    <a:pt x="678266" y="729736"/>
                    <a:pt x="642791" y="729736"/>
                  </a:cubicBezTo>
                  <a:close/>
                  <a:moveTo>
                    <a:pt x="170756" y="729736"/>
                  </a:moveTo>
                  <a:cubicBezTo>
                    <a:pt x="135281" y="729736"/>
                    <a:pt x="106522" y="758495"/>
                    <a:pt x="106522" y="793970"/>
                  </a:cubicBezTo>
                  <a:lnTo>
                    <a:pt x="106522" y="1012535"/>
                  </a:lnTo>
                  <a:cubicBezTo>
                    <a:pt x="106522" y="1048010"/>
                    <a:pt x="135281" y="1076769"/>
                    <a:pt x="170756" y="1076769"/>
                  </a:cubicBezTo>
                  <a:lnTo>
                    <a:pt x="313386" y="1076769"/>
                  </a:lnTo>
                  <a:cubicBezTo>
                    <a:pt x="348861" y="1076769"/>
                    <a:pt x="377620" y="1048010"/>
                    <a:pt x="377620" y="1012535"/>
                  </a:cubicBezTo>
                  <a:lnTo>
                    <a:pt x="377620" y="793970"/>
                  </a:lnTo>
                  <a:cubicBezTo>
                    <a:pt x="377620" y="758495"/>
                    <a:pt x="348861" y="729736"/>
                    <a:pt x="313386" y="729736"/>
                  </a:cubicBezTo>
                  <a:close/>
                  <a:moveTo>
                    <a:pt x="3791715" y="226567"/>
                  </a:moveTo>
                  <a:cubicBezTo>
                    <a:pt x="3756240" y="226567"/>
                    <a:pt x="3727481" y="255326"/>
                    <a:pt x="3727481" y="290801"/>
                  </a:cubicBezTo>
                  <a:lnTo>
                    <a:pt x="3727481" y="509366"/>
                  </a:lnTo>
                  <a:cubicBezTo>
                    <a:pt x="3727481" y="544841"/>
                    <a:pt x="3756240" y="573600"/>
                    <a:pt x="3791715" y="573600"/>
                  </a:cubicBezTo>
                  <a:lnTo>
                    <a:pt x="3934345" y="573600"/>
                  </a:lnTo>
                  <a:cubicBezTo>
                    <a:pt x="3969820" y="573600"/>
                    <a:pt x="3998579" y="544841"/>
                    <a:pt x="3998579" y="509366"/>
                  </a:cubicBezTo>
                  <a:lnTo>
                    <a:pt x="3998579" y="290801"/>
                  </a:lnTo>
                  <a:cubicBezTo>
                    <a:pt x="3998579" y="255326"/>
                    <a:pt x="3969820" y="226567"/>
                    <a:pt x="3934345" y="226567"/>
                  </a:cubicBezTo>
                  <a:close/>
                  <a:moveTo>
                    <a:pt x="3462309" y="226567"/>
                  </a:moveTo>
                  <a:cubicBezTo>
                    <a:pt x="3426834" y="226567"/>
                    <a:pt x="3398075" y="255326"/>
                    <a:pt x="3398075" y="290801"/>
                  </a:cubicBezTo>
                  <a:lnTo>
                    <a:pt x="3398075" y="509366"/>
                  </a:lnTo>
                  <a:cubicBezTo>
                    <a:pt x="3398075" y="544841"/>
                    <a:pt x="3426834" y="573600"/>
                    <a:pt x="3462309" y="573600"/>
                  </a:cubicBezTo>
                  <a:lnTo>
                    <a:pt x="3604939" y="573600"/>
                  </a:lnTo>
                  <a:cubicBezTo>
                    <a:pt x="3640414" y="573600"/>
                    <a:pt x="3669173" y="544841"/>
                    <a:pt x="3669173" y="509366"/>
                  </a:cubicBezTo>
                  <a:lnTo>
                    <a:pt x="3669173" y="290801"/>
                  </a:lnTo>
                  <a:cubicBezTo>
                    <a:pt x="3669173" y="255326"/>
                    <a:pt x="3640414" y="226567"/>
                    <a:pt x="3604939" y="226567"/>
                  </a:cubicBezTo>
                  <a:close/>
                  <a:moveTo>
                    <a:pt x="3132904" y="226567"/>
                  </a:moveTo>
                  <a:cubicBezTo>
                    <a:pt x="3097429" y="226567"/>
                    <a:pt x="3068670" y="255326"/>
                    <a:pt x="3068670" y="290801"/>
                  </a:cubicBezTo>
                  <a:lnTo>
                    <a:pt x="3068670" y="509366"/>
                  </a:lnTo>
                  <a:cubicBezTo>
                    <a:pt x="3068670" y="544841"/>
                    <a:pt x="3097429" y="573600"/>
                    <a:pt x="3132904" y="573600"/>
                  </a:cubicBezTo>
                  <a:lnTo>
                    <a:pt x="3275534" y="573600"/>
                  </a:lnTo>
                  <a:cubicBezTo>
                    <a:pt x="3311009" y="573600"/>
                    <a:pt x="3339768" y="544841"/>
                    <a:pt x="3339768" y="509366"/>
                  </a:cubicBezTo>
                  <a:lnTo>
                    <a:pt x="3339768" y="290801"/>
                  </a:lnTo>
                  <a:cubicBezTo>
                    <a:pt x="3339768" y="255326"/>
                    <a:pt x="3311009" y="226567"/>
                    <a:pt x="3275534" y="226567"/>
                  </a:cubicBezTo>
                  <a:close/>
                  <a:moveTo>
                    <a:pt x="2803499" y="226567"/>
                  </a:moveTo>
                  <a:cubicBezTo>
                    <a:pt x="2768024" y="226567"/>
                    <a:pt x="2739265" y="255326"/>
                    <a:pt x="2739265" y="290801"/>
                  </a:cubicBezTo>
                  <a:lnTo>
                    <a:pt x="2739265" y="509366"/>
                  </a:lnTo>
                  <a:cubicBezTo>
                    <a:pt x="2739265" y="544841"/>
                    <a:pt x="2768024" y="573600"/>
                    <a:pt x="2803499" y="573600"/>
                  </a:cubicBezTo>
                  <a:lnTo>
                    <a:pt x="2946129" y="573600"/>
                  </a:lnTo>
                  <a:cubicBezTo>
                    <a:pt x="2981604" y="573600"/>
                    <a:pt x="3010363" y="544841"/>
                    <a:pt x="3010363" y="509366"/>
                  </a:cubicBezTo>
                  <a:lnTo>
                    <a:pt x="3010363" y="290801"/>
                  </a:lnTo>
                  <a:cubicBezTo>
                    <a:pt x="3010363" y="255326"/>
                    <a:pt x="2981604" y="226567"/>
                    <a:pt x="2946129" y="226567"/>
                  </a:cubicBezTo>
                  <a:close/>
                  <a:moveTo>
                    <a:pt x="2474094" y="226567"/>
                  </a:moveTo>
                  <a:cubicBezTo>
                    <a:pt x="2438619" y="226567"/>
                    <a:pt x="2409860" y="255326"/>
                    <a:pt x="2409860" y="290801"/>
                  </a:cubicBezTo>
                  <a:lnTo>
                    <a:pt x="2409860" y="509366"/>
                  </a:lnTo>
                  <a:cubicBezTo>
                    <a:pt x="2409860" y="544841"/>
                    <a:pt x="2438619" y="573600"/>
                    <a:pt x="2474094" y="573600"/>
                  </a:cubicBezTo>
                  <a:lnTo>
                    <a:pt x="2616724" y="573600"/>
                  </a:lnTo>
                  <a:cubicBezTo>
                    <a:pt x="2652199" y="573600"/>
                    <a:pt x="2680958" y="544841"/>
                    <a:pt x="2680958" y="509366"/>
                  </a:cubicBezTo>
                  <a:lnTo>
                    <a:pt x="2680958" y="290801"/>
                  </a:lnTo>
                  <a:cubicBezTo>
                    <a:pt x="2680958" y="255326"/>
                    <a:pt x="2652199" y="226567"/>
                    <a:pt x="2616724" y="226567"/>
                  </a:cubicBezTo>
                  <a:close/>
                  <a:moveTo>
                    <a:pt x="1488377" y="226567"/>
                  </a:moveTo>
                  <a:cubicBezTo>
                    <a:pt x="1452902" y="226567"/>
                    <a:pt x="1424143" y="255326"/>
                    <a:pt x="1424143" y="290801"/>
                  </a:cubicBezTo>
                  <a:lnTo>
                    <a:pt x="1424143" y="509366"/>
                  </a:lnTo>
                  <a:cubicBezTo>
                    <a:pt x="1424143" y="544841"/>
                    <a:pt x="1452902" y="573600"/>
                    <a:pt x="1488377" y="573600"/>
                  </a:cubicBezTo>
                  <a:lnTo>
                    <a:pt x="1631007" y="573600"/>
                  </a:lnTo>
                  <a:cubicBezTo>
                    <a:pt x="1666482" y="573600"/>
                    <a:pt x="1695241" y="544841"/>
                    <a:pt x="1695241" y="509366"/>
                  </a:cubicBezTo>
                  <a:lnTo>
                    <a:pt x="1695241" y="290801"/>
                  </a:lnTo>
                  <a:cubicBezTo>
                    <a:pt x="1695241" y="255326"/>
                    <a:pt x="1666482" y="226567"/>
                    <a:pt x="1631007" y="226567"/>
                  </a:cubicBezTo>
                  <a:close/>
                  <a:moveTo>
                    <a:pt x="1158971" y="226567"/>
                  </a:moveTo>
                  <a:cubicBezTo>
                    <a:pt x="1123496" y="226567"/>
                    <a:pt x="1094737" y="255326"/>
                    <a:pt x="1094737" y="290801"/>
                  </a:cubicBezTo>
                  <a:lnTo>
                    <a:pt x="1094737" y="509366"/>
                  </a:lnTo>
                  <a:cubicBezTo>
                    <a:pt x="1094737" y="544841"/>
                    <a:pt x="1123496" y="573600"/>
                    <a:pt x="1158971" y="573600"/>
                  </a:cubicBezTo>
                  <a:lnTo>
                    <a:pt x="1301601" y="573600"/>
                  </a:lnTo>
                  <a:cubicBezTo>
                    <a:pt x="1337076" y="573600"/>
                    <a:pt x="1365835" y="544841"/>
                    <a:pt x="1365835" y="509366"/>
                  </a:cubicBezTo>
                  <a:lnTo>
                    <a:pt x="1365835" y="290801"/>
                  </a:lnTo>
                  <a:cubicBezTo>
                    <a:pt x="1365835" y="255326"/>
                    <a:pt x="1337076" y="226567"/>
                    <a:pt x="1301601" y="226567"/>
                  </a:cubicBezTo>
                  <a:close/>
                  <a:moveTo>
                    <a:pt x="829566" y="226567"/>
                  </a:moveTo>
                  <a:cubicBezTo>
                    <a:pt x="794091" y="226567"/>
                    <a:pt x="765332" y="255326"/>
                    <a:pt x="765332" y="290801"/>
                  </a:cubicBezTo>
                  <a:lnTo>
                    <a:pt x="765332" y="509366"/>
                  </a:lnTo>
                  <a:cubicBezTo>
                    <a:pt x="765332" y="544841"/>
                    <a:pt x="794091" y="573600"/>
                    <a:pt x="829566" y="573600"/>
                  </a:cubicBezTo>
                  <a:lnTo>
                    <a:pt x="972196" y="573600"/>
                  </a:lnTo>
                  <a:cubicBezTo>
                    <a:pt x="1007671" y="573600"/>
                    <a:pt x="1036430" y="544841"/>
                    <a:pt x="1036430" y="509366"/>
                  </a:cubicBezTo>
                  <a:lnTo>
                    <a:pt x="1036430" y="290801"/>
                  </a:lnTo>
                  <a:cubicBezTo>
                    <a:pt x="1036430" y="255326"/>
                    <a:pt x="1007671" y="226567"/>
                    <a:pt x="972196" y="226567"/>
                  </a:cubicBezTo>
                  <a:close/>
                  <a:moveTo>
                    <a:pt x="500161" y="226567"/>
                  </a:moveTo>
                  <a:cubicBezTo>
                    <a:pt x="464686" y="226567"/>
                    <a:pt x="435927" y="255326"/>
                    <a:pt x="435927" y="290801"/>
                  </a:cubicBezTo>
                  <a:lnTo>
                    <a:pt x="435927" y="509366"/>
                  </a:lnTo>
                  <a:cubicBezTo>
                    <a:pt x="435927" y="544841"/>
                    <a:pt x="464686" y="573600"/>
                    <a:pt x="500161" y="573600"/>
                  </a:cubicBezTo>
                  <a:lnTo>
                    <a:pt x="642791" y="573600"/>
                  </a:lnTo>
                  <a:cubicBezTo>
                    <a:pt x="678266" y="573600"/>
                    <a:pt x="707025" y="544841"/>
                    <a:pt x="707025" y="509366"/>
                  </a:cubicBezTo>
                  <a:lnTo>
                    <a:pt x="707025" y="290801"/>
                  </a:lnTo>
                  <a:cubicBezTo>
                    <a:pt x="707025" y="255326"/>
                    <a:pt x="678266" y="226567"/>
                    <a:pt x="642791" y="226567"/>
                  </a:cubicBezTo>
                  <a:close/>
                  <a:moveTo>
                    <a:pt x="170756" y="226567"/>
                  </a:moveTo>
                  <a:cubicBezTo>
                    <a:pt x="135281" y="226567"/>
                    <a:pt x="106522" y="255326"/>
                    <a:pt x="106522" y="290801"/>
                  </a:cubicBezTo>
                  <a:lnTo>
                    <a:pt x="106522" y="509366"/>
                  </a:lnTo>
                  <a:cubicBezTo>
                    <a:pt x="106522" y="544841"/>
                    <a:pt x="135281" y="573600"/>
                    <a:pt x="170756" y="573600"/>
                  </a:cubicBezTo>
                  <a:lnTo>
                    <a:pt x="313386" y="573600"/>
                  </a:lnTo>
                  <a:cubicBezTo>
                    <a:pt x="348861" y="573600"/>
                    <a:pt x="377620" y="544841"/>
                    <a:pt x="377620" y="509366"/>
                  </a:cubicBezTo>
                  <a:lnTo>
                    <a:pt x="377620" y="290801"/>
                  </a:lnTo>
                  <a:cubicBezTo>
                    <a:pt x="377620" y="255326"/>
                    <a:pt x="348861" y="226567"/>
                    <a:pt x="313386" y="226567"/>
                  </a:cubicBezTo>
                  <a:close/>
                  <a:moveTo>
                    <a:pt x="130448" y="0"/>
                  </a:moveTo>
                  <a:lnTo>
                    <a:pt x="1671314" y="0"/>
                  </a:lnTo>
                  <a:cubicBezTo>
                    <a:pt x="1743358" y="0"/>
                    <a:pt x="1801762" y="58404"/>
                    <a:pt x="1801762" y="130448"/>
                  </a:cubicBezTo>
                  <a:lnTo>
                    <a:pt x="1801762" y="780108"/>
                  </a:lnTo>
                  <a:lnTo>
                    <a:pt x="2303338" y="780108"/>
                  </a:lnTo>
                  <a:lnTo>
                    <a:pt x="2303338" y="130448"/>
                  </a:lnTo>
                  <a:cubicBezTo>
                    <a:pt x="2303338" y="58404"/>
                    <a:pt x="2361742" y="0"/>
                    <a:pt x="2433786" y="0"/>
                  </a:cubicBezTo>
                  <a:lnTo>
                    <a:pt x="3974652" y="0"/>
                  </a:lnTo>
                  <a:cubicBezTo>
                    <a:pt x="4046696" y="0"/>
                    <a:pt x="4105100" y="58404"/>
                    <a:pt x="4105100" y="130448"/>
                  </a:cubicBezTo>
                  <a:lnTo>
                    <a:pt x="4105100" y="3396418"/>
                  </a:lnTo>
                  <a:lnTo>
                    <a:pt x="2303338" y="3396418"/>
                  </a:lnTo>
                  <a:lnTo>
                    <a:pt x="2303338" y="1245413"/>
                  </a:lnTo>
                  <a:lnTo>
                    <a:pt x="1801762" y="1245413"/>
                  </a:lnTo>
                  <a:lnTo>
                    <a:pt x="1801762" y="3396418"/>
                  </a:lnTo>
                  <a:lnTo>
                    <a:pt x="0" y="3396418"/>
                  </a:lnTo>
                  <a:lnTo>
                    <a:pt x="0" y="130448"/>
                  </a:lnTo>
                  <a:cubicBezTo>
                    <a:pt x="0" y="58404"/>
                    <a:pt x="58404" y="0"/>
                    <a:pt x="130448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1511801-0CD3-46C4-9361-0770E091E40A}"/>
                </a:ext>
              </a:extLst>
            </p:cNvPr>
            <p:cNvSpPr/>
            <p:nvPr/>
          </p:nvSpPr>
          <p:spPr>
            <a:xfrm>
              <a:off x="7713788" y="2355044"/>
              <a:ext cx="2500196" cy="944977"/>
            </a:xfrm>
            <a:custGeom>
              <a:avLst/>
              <a:gdLst>
                <a:gd name="connsiteX0" fmla="*/ 1239677 w 2500196"/>
                <a:gd name="connsiteY0" fmla="*/ 0 h 944977"/>
                <a:gd name="connsiteX1" fmla="*/ 2304979 w 2500196"/>
                <a:gd name="connsiteY1" fmla="*/ 684101 h 944977"/>
                <a:gd name="connsiteX2" fmla="*/ 2428142 w 2500196"/>
                <a:gd name="connsiteY2" fmla="*/ 684101 h 944977"/>
                <a:gd name="connsiteX3" fmla="*/ 2500196 w 2500196"/>
                <a:gd name="connsiteY3" fmla="*/ 756155 h 944977"/>
                <a:gd name="connsiteX4" fmla="*/ 2500196 w 2500196"/>
                <a:gd name="connsiteY4" fmla="*/ 872923 h 944977"/>
                <a:gd name="connsiteX5" fmla="*/ 2428142 w 2500196"/>
                <a:gd name="connsiteY5" fmla="*/ 944977 h 944977"/>
                <a:gd name="connsiteX6" fmla="*/ 72054 w 2500196"/>
                <a:gd name="connsiteY6" fmla="*/ 944977 h 944977"/>
                <a:gd name="connsiteX7" fmla="*/ 0 w 2500196"/>
                <a:gd name="connsiteY7" fmla="*/ 872923 h 944977"/>
                <a:gd name="connsiteX8" fmla="*/ 0 w 2500196"/>
                <a:gd name="connsiteY8" fmla="*/ 756155 h 944977"/>
                <a:gd name="connsiteX9" fmla="*/ 72054 w 2500196"/>
                <a:gd name="connsiteY9" fmla="*/ 684101 h 944977"/>
                <a:gd name="connsiteX10" fmla="*/ 174375 w 2500196"/>
                <a:gd name="connsiteY10" fmla="*/ 684101 h 94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0196" h="944977">
                  <a:moveTo>
                    <a:pt x="1239677" y="0"/>
                  </a:moveTo>
                  <a:lnTo>
                    <a:pt x="2304979" y="684101"/>
                  </a:lnTo>
                  <a:lnTo>
                    <a:pt x="2428142" y="684101"/>
                  </a:lnTo>
                  <a:cubicBezTo>
                    <a:pt x="2467936" y="684101"/>
                    <a:pt x="2500196" y="716361"/>
                    <a:pt x="2500196" y="756155"/>
                  </a:cubicBezTo>
                  <a:lnTo>
                    <a:pt x="2500196" y="872923"/>
                  </a:lnTo>
                  <a:cubicBezTo>
                    <a:pt x="2500196" y="912717"/>
                    <a:pt x="2467936" y="944977"/>
                    <a:pt x="2428142" y="944977"/>
                  </a:cubicBezTo>
                  <a:lnTo>
                    <a:pt x="72054" y="944977"/>
                  </a:lnTo>
                  <a:cubicBezTo>
                    <a:pt x="32260" y="944977"/>
                    <a:pt x="0" y="912717"/>
                    <a:pt x="0" y="872923"/>
                  </a:cubicBezTo>
                  <a:lnTo>
                    <a:pt x="0" y="756155"/>
                  </a:lnTo>
                  <a:cubicBezTo>
                    <a:pt x="0" y="716361"/>
                    <a:pt x="32260" y="684101"/>
                    <a:pt x="72054" y="684101"/>
                  </a:cubicBezTo>
                  <a:lnTo>
                    <a:pt x="174375" y="6841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D60DE4-0551-48A6-81B4-ABEFDF30E783}"/>
                </a:ext>
              </a:extLst>
            </p:cNvPr>
            <p:cNvGrpSpPr/>
            <p:nvPr/>
          </p:nvGrpSpPr>
          <p:grpSpPr>
            <a:xfrm>
              <a:off x="7831150" y="3287908"/>
              <a:ext cx="2237667" cy="1405085"/>
              <a:chOff x="1755435" y="3992043"/>
              <a:chExt cx="2237667" cy="144638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E34F360-16AA-49B4-BF2A-82CA23C57E30}"/>
                  </a:ext>
                </a:extLst>
              </p:cNvPr>
              <p:cNvSpPr/>
              <p:nvPr/>
            </p:nvSpPr>
            <p:spPr>
              <a:xfrm>
                <a:off x="1755435" y="3992043"/>
                <a:ext cx="2237667" cy="14463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B08E3CE-9E8B-4322-B4C2-7A00C72CA113}"/>
                  </a:ext>
                </a:extLst>
              </p:cNvPr>
              <p:cNvSpPr/>
              <p:nvPr/>
            </p:nvSpPr>
            <p:spPr>
              <a:xfrm>
                <a:off x="2191484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1C4FAAB-AEA1-4BD3-AF5B-3E560006861F}"/>
                  </a:ext>
                </a:extLst>
              </p:cNvPr>
              <p:cNvSpPr/>
              <p:nvPr/>
            </p:nvSpPr>
            <p:spPr>
              <a:xfrm>
                <a:off x="1848584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E8E1AF7-48EF-497E-85C9-A8C9E2470434}"/>
                  </a:ext>
                </a:extLst>
              </p:cNvPr>
              <p:cNvSpPr/>
              <p:nvPr/>
            </p:nvSpPr>
            <p:spPr>
              <a:xfrm>
                <a:off x="3391515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77792F6-BE62-474B-922E-FF4EC2814D90}"/>
                  </a:ext>
                </a:extLst>
              </p:cNvPr>
              <p:cNvSpPr/>
              <p:nvPr/>
            </p:nvSpPr>
            <p:spPr>
              <a:xfrm>
                <a:off x="3717079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FE3D7E1-EB91-4385-8BDF-5BEA2C27199F}"/>
                </a:ext>
              </a:extLst>
            </p:cNvPr>
            <p:cNvSpPr/>
            <p:nvPr/>
          </p:nvSpPr>
          <p:spPr>
            <a:xfrm>
              <a:off x="8561289" y="3417737"/>
              <a:ext cx="803780" cy="409928"/>
            </a:xfrm>
            <a:custGeom>
              <a:avLst/>
              <a:gdLst>
                <a:gd name="connsiteX0" fmla="*/ 401890 w 803780"/>
                <a:gd name="connsiteY0" fmla="*/ 0 h 409928"/>
                <a:gd name="connsiteX1" fmla="*/ 546821 w 803780"/>
                <a:gd name="connsiteY1" fmla="*/ 60033 h 409928"/>
                <a:gd name="connsiteX2" fmla="*/ 553278 w 803780"/>
                <a:gd name="connsiteY2" fmla="*/ 69609 h 409928"/>
                <a:gd name="connsiteX3" fmla="*/ 674576 w 803780"/>
                <a:gd name="connsiteY3" fmla="*/ 69609 h 409928"/>
                <a:gd name="connsiteX4" fmla="*/ 803780 w 803780"/>
                <a:gd name="connsiteY4" fmla="*/ 198813 h 409928"/>
                <a:gd name="connsiteX5" fmla="*/ 803780 w 803780"/>
                <a:gd name="connsiteY5" fmla="*/ 201281 h 409928"/>
                <a:gd name="connsiteX6" fmla="*/ 674576 w 803780"/>
                <a:gd name="connsiteY6" fmla="*/ 330485 h 409928"/>
                <a:gd name="connsiteX7" fmla="*/ 559908 w 803780"/>
                <a:gd name="connsiteY7" fmla="*/ 330485 h 409928"/>
                <a:gd name="connsiteX8" fmla="*/ 546821 w 803780"/>
                <a:gd name="connsiteY8" fmla="*/ 349895 h 409928"/>
                <a:gd name="connsiteX9" fmla="*/ 401890 w 803780"/>
                <a:gd name="connsiteY9" fmla="*/ 409928 h 409928"/>
                <a:gd name="connsiteX10" fmla="*/ 256959 w 803780"/>
                <a:gd name="connsiteY10" fmla="*/ 349895 h 409928"/>
                <a:gd name="connsiteX11" fmla="*/ 243872 w 803780"/>
                <a:gd name="connsiteY11" fmla="*/ 330485 h 409928"/>
                <a:gd name="connsiteX12" fmla="*/ 129204 w 803780"/>
                <a:gd name="connsiteY12" fmla="*/ 330485 h 409928"/>
                <a:gd name="connsiteX13" fmla="*/ 0 w 803780"/>
                <a:gd name="connsiteY13" fmla="*/ 201281 h 409928"/>
                <a:gd name="connsiteX14" fmla="*/ 0 w 803780"/>
                <a:gd name="connsiteY14" fmla="*/ 198813 h 409928"/>
                <a:gd name="connsiteX15" fmla="*/ 129204 w 803780"/>
                <a:gd name="connsiteY15" fmla="*/ 69609 h 409928"/>
                <a:gd name="connsiteX16" fmla="*/ 250502 w 803780"/>
                <a:gd name="connsiteY16" fmla="*/ 69609 h 409928"/>
                <a:gd name="connsiteX17" fmla="*/ 256959 w 803780"/>
                <a:gd name="connsiteY17" fmla="*/ 60033 h 409928"/>
                <a:gd name="connsiteX18" fmla="*/ 401890 w 803780"/>
                <a:gd name="connsiteY18" fmla="*/ 0 h 40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780" h="409928">
                  <a:moveTo>
                    <a:pt x="401890" y="0"/>
                  </a:moveTo>
                  <a:cubicBezTo>
                    <a:pt x="458489" y="0"/>
                    <a:pt x="509730" y="22941"/>
                    <a:pt x="546821" y="60033"/>
                  </a:cubicBezTo>
                  <a:lnTo>
                    <a:pt x="553278" y="69609"/>
                  </a:lnTo>
                  <a:lnTo>
                    <a:pt x="674576" y="69609"/>
                  </a:lnTo>
                  <a:cubicBezTo>
                    <a:pt x="745933" y="69609"/>
                    <a:pt x="803780" y="127456"/>
                    <a:pt x="803780" y="198813"/>
                  </a:cubicBezTo>
                  <a:lnTo>
                    <a:pt x="803780" y="201281"/>
                  </a:lnTo>
                  <a:cubicBezTo>
                    <a:pt x="803780" y="272638"/>
                    <a:pt x="745933" y="330485"/>
                    <a:pt x="674576" y="330485"/>
                  </a:cubicBezTo>
                  <a:lnTo>
                    <a:pt x="559908" y="330485"/>
                  </a:lnTo>
                  <a:lnTo>
                    <a:pt x="546821" y="349895"/>
                  </a:lnTo>
                  <a:cubicBezTo>
                    <a:pt x="509730" y="386987"/>
                    <a:pt x="458489" y="409928"/>
                    <a:pt x="401890" y="409928"/>
                  </a:cubicBezTo>
                  <a:cubicBezTo>
                    <a:pt x="345291" y="409928"/>
                    <a:pt x="294050" y="386987"/>
                    <a:pt x="256959" y="349895"/>
                  </a:cubicBezTo>
                  <a:lnTo>
                    <a:pt x="243872" y="330485"/>
                  </a:lnTo>
                  <a:lnTo>
                    <a:pt x="129204" y="330485"/>
                  </a:lnTo>
                  <a:cubicBezTo>
                    <a:pt x="57847" y="330485"/>
                    <a:pt x="0" y="272638"/>
                    <a:pt x="0" y="201281"/>
                  </a:cubicBezTo>
                  <a:lnTo>
                    <a:pt x="0" y="198813"/>
                  </a:lnTo>
                  <a:cubicBezTo>
                    <a:pt x="0" y="127456"/>
                    <a:pt x="57847" y="69609"/>
                    <a:pt x="129204" y="69609"/>
                  </a:cubicBezTo>
                  <a:lnTo>
                    <a:pt x="250502" y="69609"/>
                  </a:lnTo>
                  <a:lnTo>
                    <a:pt x="256959" y="60033"/>
                  </a:lnTo>
                  <a:cubicBezTo>
                    <a:pt x="294050" y="22941"/>
                    <a:pt x="345291" y="0"/>
                    <a:pt x="40189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AA4733-1024-402C-B1CC-E4C6A50FD148}"/>
                </a:ext>
              </a:extLst>
            </p:cNvPr>
            <p:cNvSpPr/>
            <p:nvPr/>
          </p:nvSpPr>
          <p:spPr>
            <a:xfrm>
              <a:off x="8610436" y="3956166"/>
              <a:ext cx="365760" cy="736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3B8712-3DC8-4C64-84D2-A04330E69AB9}"/>
                </a:ext>
              </a:extLst>
            </p:cNvPr>
            <p:cNvSpPr/>
            <p:nvPr/>
          </p:nvSpPr>
          <p:spPr>
            <a:xfrm>
              <a:off x="8984066" y="3956166"/>
              <a:ext cx="365760" cy="736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74A8972-BD78-410A-92C7-9C9A8FE44B25}"/>
                </a:ext>
              </a:extLst>
            </p:cNvPr>
            <p:cNvSpPr/>
            <p:nvPr/>
          </p:nvSpPr>
          <p:spPr>
            <a:xfrm>
              <a:off x="6546326" y="4607522"/>
              <a:ext cx="4833704" cy="26087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68320AF-E629-458E-9C81-CE7650F2779B}"/>
                </a:ext>
              </a:extLst>
            </p:cNvPr>
            <p:cNvSpPr/>
            <p:nvPr/>
          </p:nvSpPr>
          <p:spPr>
            <a:xfrm>
              <a:off x="6406185" y="4908822"/>
              <a:ext cx="5113986" cy="31030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3E29C81-6114-4859-B553-C0695027AAAE}"/>
                </a:ext>
              </a:extLst>
            </p:cNvPr>
            <p:cNvSpPr/>
            <p:nvPr/>
          </p:nvSpPr>
          <p:spPr>
            <a:xfrm>
              <a:off x="6508042" y="5190826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F018823-9EF0-496D-8161-516C5D5A3E2B}"/>
                </a:ext>
              </a:extLst>
            </p:cNvPr>
            <p:cNvSpPr/>
            <p:nvPr/>
          </p:nvSpPr>
          <p:spPr>
            <a:xfrm>
              <a:off x="8758215" y="4973319"/>
              <a:ext cx="1522464" cy="65181"/>
            </a:xfrm>
            <a:custGeom>
              <a:avLst/>
              <a:gdLst>
                <a:gd name="connsiteX0" fmla="*/ 358480 w 717399"/>
                <a:gd name="connsiteY0" fmla="*/ 30495 h 30714"/>
                <a:gd name="connsiteX1" fmla="*/ 29398 w 717399"/>
                <a:gd name="connsiteY1" fmla="*/ 30495 h 30714"/>
                <a:gd name="connsiteX2" fmla="*/ 11847 w 717399"/>
                <a:gd name="connsiteY2" fmla="*/ 29617 h 30714"/>
                <a:gd name="connsiteX3" fmla="*/ 0 w 717399"/>
                <a:gd name="connsiteY3" fmla="*/ 14919 h 30714"/>
                <a:gd name="connsiteX4" fmla="*/ 11408 w 717399"/>
                <a:gd name="connsiteY4" fmla="*/ 1097 h 30714"/>
                <a:gd name="connsiteX5" fmla="*/ 25668 w 717399"/>
                <a:gd name="connsiteY5" fmla="*/ 0 h 30714"/>
                <a:gd name="connsiteX6" fmla="*/ 691512 w 717399"/>
                <a:gd name="connsiteY6" fmla="*/ 0 h 30714"/>
                <a:gd name="connsiteX7" fmla="*/ 704675 w 717399"/>
                <a:gd name="connsiteY7" fmla="*/ 878 h 30714"/>
                <a:gd name="connsiteX8" fmla="*/ 718058 w 717399"/>
                <a:gd name="connsiteY8" fmla="*/ 15796 h 30714"/>
                <a:gd name="connsiteX9" fmla="*/ 704894 w 717399"/>
                <a:gd name="connsiteY9" fmla="*/ 29837 h 30714"/>
                <a:gd name="connsiteX10" fmla="*/ 687343 w 717399"/>
                <a:gd name="connsiteY10" fmla="*/ 30714 h 30714"/>
                <a:gd name="connsiteX11" fmla="*/ 358480 w 717399"/>
                <a:gd name="connsiteY11" fmla="*/ 3049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7399" h="30714">
                  <a:moveTo>
                    <a:pt x="358480" y="30495"/>
                  </a:moveTo>
                  <a:cubicBezTo>
                    <a:pt x="248786" y="30495"/>
                    <a:pt x="139092" y="30495"/>
                    <a:pt x="29398" y="30495"/>
                  </a:cubicBezTo>
                  <a:cubicBezTo>
                    <a:pt x="23475" y="30495"/>
                    <a:pt x="17551" y="30495"/>
                    <a:pt x="11847" y="29617"/>
                  </a:cubicBezTo>
                  <a:cubicBezTo>
                    <a:pt x="3949" y="28301"/>
                    <a:pt x="0" y="23036"/>
                    <a:pt x="0" y="14919"/>
                  </a:cubicBezTo>
                  <a:cubicBezTo>
                    <a:pt x="219" y="7240"/>
                    <a:pt x="4168" y="2413"/>
                    <a:pt x="11408" y="1097"/>
                  </a:cubicBezTo>
                  <a:cubicBezTo>
                    <a:pt x="16015" y="219"/>
                    <a:pt x="20842" y="0"/>
                    <a:pt x="25668" y="0"/>
                  </a:cubicBezTo>
                  <a:cubicBezTo>
                    <a:pt x="247689" y="0"/>
                    <a:pt x="469491" y="0"/>
                    <a:pt x="691512" y="0"/>
                  </a:cubicBezTo>
                  <a:cubicBezTo>
                    <a:pt x="695899" y="0"/>
                    <a:pt x="700287" y="0"/>
                    <a:pt x="704675" y="878"/>
                  </a:cubicBezTo>
                  <a:cubicBezTo>
                    <a:pt x="712573" y="2413"/>
                    <a:pt x="718277" y="7020"/>
                    <a:pt x="718058" y="15796"/>
                  </a:cubicBezTo>
                  <a:cubicBezTo>
                    <a:pt x="717838" y="23913"/>
                    <a:pt x="712573" y="28520"/>
                    <a:pt x="704894" y="29837"/>
                  </a:cubicBezTo>
                  <a:cubicBezTo>
                    <a:pt x="699190" y="30714"/>
                    <a:pt x="693267" y="30714"/>
                    <a:pt x="687343" y="30714"/>
                  </a:cubicBezTo>
                  <a:cubicBezTo>
                    <a:pt x="577869" y="30495"/>
                    <a:pt x="468174" y="30495"/>
                    <a:pt x="358480" y="3049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0B11C15-D85B-49D7-8417-1CECAACB7AD9}"/>
                </a:ext>
              </a:extLst>
            </p:cNvPr>
            <p:cNvSpPr/>
            <p:nvPr/>
          </p:nvSpPr>
          <p:spPr>
            <a:xfrm>
              <a:off x="7563013" y="5087921"/>
              <a:ext cx="1280361" cy="65181"/>
            </a:xfrm>
            <a:custGeom>
              <a:avLst/>
              <a:gdLst>
                <a:gd name="connsiteX0" fmla="*/ 303435 w 603317"/>
                <a:gd name="connsiteY0" fmla="*/ 35 h 30714"/>
                <a:gd name="connsiteX1" fmla="*/ 573063 w 603317"/>
                <a:gd name="connsiteY1" fmla="*/ 35 h 30714"/>
                <a:gd name="connsiteX2" fmla="*/ 588420 w 603317"/>
                <a:gd name="connsiteY2" fmla="*/ 474 h 30714"/>
                <a:gd name="connsiteX3" fmla="*/ 605093 w 603317"/>
                <a:gd name="connsiteY3" fmla="*/ 15612 h 30714"/>
                <a:gd name="connsiteX4" fmla="*/ 587981 w 603317"/>
                <a:gd name="connsiteY4" fmla="*/ 30530 h 30714"/>
                <a:gd name="connsiteX5" fmla="*/ 579206 w 603317"/>
                <a:gd name="connsiteY5" fmla="*/ 30749 h 30714"/>
                <a:gd name="connsiteX6" fmla="*/ 26567 w 603317"/>
                <a:gd name="connsiteY6" fmla="*/ 30749 h 30714"/>
                <a:gd name="connsiteX7" fmla="*/ 14500 w 603317"/>
                <a:gd name="connsiteY7" fmla="*/ 30091 h 30714"/>
                <a:gd name="connsiteX8" fmla="*/ 21 w 603317"/>
                <a:gd name="connsiteY8" fmla="*/ 15173 h 30714"/>
                <a:gd name="connsiteX9" fmla="*/ 14939 w 603317"/>
                <a:gd name="connsiteY9" fmla="*/ 693 h 30714"/>
                <a:gd name="connsiteX10" fmla="*/ 30296 w 603317"/>
                <a:gd name="connsiteY10" fmla="*/ 254 h 30714"/>
                <a:gd name="connsiteX11" fmla="*/ 303435 w 603317"/>
                <a:gd name="connsiteY11" fmla="*/ 3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317" h="30714">
                  <a:moveTo>
                    <a:pt x="303435" y="35"/>
                  </a:moveTo>
                  <a:cubicBezTo>
                    <a:pt x="393384" y="35"/>
                    <a:pt x="483333" y="35"/>
                    <a:pt x="573063" y="35"/>
                  </a:cubicBezTo>
                  <a:cubicBezTo>
                    <a:pt x="578109" y="35"/>
                    <a:pt x="583374" y="-184"/>
                    <a:pt x="588420" y="474"/>
                  </a:cubicBezTo>
                  <a:cubicBezTo>
                    <a:pt x="599170" y="1351"/>
                    <a:pt x="605532" y="7275"/>
                    <a:pt x="605093" y="15612"/>
                  </a:cubicBezTo>
                  <a:cubicBezTo>
                    <a:pt x="604435" y="26142"/>
                    <a:pt x="597195" y="29652"/>
                    <a:pt x="587981" y="30530"/>
                  </a:cubicBezTo>
                  <a:cubicBezTo>
                    <a:pt x="585129" y="30749"/>
                    <a:pt x="582058" y="30749"/>
                    <a:pt x="579206" y="30749"/>
                  </a:cubicBezTo>
                  <a:cubicBezTo>
                    <a:pt x="394920" y="30749"/>
                    <a:pt x="210853" y="30749"/>
                    <a:pt x="26567" y="30749"/>
                  </a:cubicBezTo>
                  <a:cubicBezTo>
                    <a:pt x="22618" y="30749"/>
                    <a:pt x="18449" y="30749"/>
                    <a:pt x="14500" y="30091"/>
                  </a:cubicBezTo>
                  <a:cubicBezTo>
                    <a:pt x="6164" y="28556"/>
                    <a:pt x="-418" y="24387"/>
                    <a:pt x="21" y="15173"/>
                  </a:cubicBezTo>
                  <a:cubicBezTo>
                    <a:pt x="240" y="6178"/>
                    <a:pt x="6602" y="1571"/>
                    <a:pt x="14939" y="693"/>
                  </a:cubicBezTo>
                  <a:cubicBezTo>
                    <a:pt x="19985" y="35"/>
                    <a:pt x="25250" y="254"/>
                    <a:pt x="30296" y="254"/>
                  </a:cubicBezTo>
                  <a:cubicBezTo>
                    <a:pt x="121342" y="35"/>
                    <a:pt x="212389" y="35"/>
                    <a:pt x="303435" y="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2A29098-4AE7-424B-BC33-3CC80D1DA8EA}"/>
                </a:ext>
              </a:extLst>
            </p:cNvPr>
            <p:cNvSpPr/>
            <p:nvPr/>
          </p:nvSpPr>
          <p:spPr>
            <a:xfrm>
              <a:off x="7727988" y="4610219"/>
              <a:ext cx="2497021" cy="260876"/>
            </a:xfrm>
            <a:prstGeom prst="roundRect">
              <a:avLst>
                <a:gd name="adj" fmla="val 3232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252658-7E02-44DE-AC09-2F41511ED3E6}"/>
                </a:ext>
              </a:extLst>
            </p:cNvPr>
            <p:cNvSpPr/>
            <p:nvPr/>
          </p:nvSpPr>
          <p:spPr>
            <a:xfrm>
              <a:off x="6508042" y="4752525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C8A224-4DE1-4629-A554-F1882A70C732}"/>
                </a:ext>
              </a:extLst>
            </p:cNvPr>
            <p:cNvGrpSpPr/>
            <p:nvPr/>
          </p:nvGrpSpPr>
          <p:grpSpPr>
            <a:xfrm>
              <a:off x="6070836" y="3054945"/>
              <a:ext cx="1367087" cy="1953939"/>
              <a:chOff x="-4879" y="3800380"/>
              <a:chExt cx="1367087" cy="1953939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EAA6295-80E0-4E2E-AA0E-80B59CBA39DE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CAC738C-7CA6-4EA6-962F-D68AFB046E03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EA1A4BD9-5550-4A65-8353-6991E227FA96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7424DF1C-6F15-44DC-B3EE-126B3D0DBB04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7B1279-5C0C-4A2C-86E8-137D568A196A}"/>
                </a:ext>
              </a:extLst>
            </p:cNvPr>
            <p:cNvGrpSpPr/>
            <p:nvPr/>
          </p:nvGrpSpPr>
          <p:grpSpPr>
            <a:xfrm>
              <a:off x="10439760" y="3058780"/>
              <a:ext cx="1367087" cy="1953939"/>
              <a:chOff x="-4879" y="3800380"/>
              <a:chExt cx="1367087" cy="1953939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EF0DA7E-34DF-4064-B20B-DC64E1AFB13F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2D43DE9-4081-46B4-A080-731404B0BD4B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DED562B-8133-47BE-A394-AC02452182B3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D03CFB76-AC31-4F8C-AF78-3BD42E6755B9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18B72F5-C04D-462F-8023-53D0D1C59B4A}"/>
                </a:ext>
              </a:extLst>
            </p:cNvPr>
            <p:cNvSpPr/>
            <p:nvPr/>
          </p:nvSpPr>
          <p:spPr>
            <a:xfrm>
              <a:off x="6942573" y="4329944"/>
              <a:ext cx="238303" cy="314314"/>
            </a:xfrm>
            <a:prstGeom prst="roundRect">
              <a:avLst>
                <a:gd name="adj" fmla="val 3645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5C3631-8D52-4AFD-8AB7-277F9E14D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338" y="4404513"/>
              <a:ext cx="525959" cy="274320"/>
            </a:xfrm>
            <a:custGeom>
              <a:avLst/>
              <a:gdLst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87334 w 2223628"/>
                <a:gd name="connsiteY60" fmla="*/ 759133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73046 w 2223628"/>
                <a:gd name="connsiteY60" fmla="*/ 832952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204055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4549 w 2223628"/>
                <a:gd name="connsiteY54" fmla="*/ 761663 h 1159759"/>
                <a:gd name="connsiteX55" fmla="*/ 155641 w 2223628"/>
                <a:gd name="connsiteY55" fmla="*/ 690552 h 1159759"/>
                <a:gd name="connsiteX56" fmla="*/ 116447 w 2223628"/>
                <a:gd name="connsiteY56" fmla="*/ 649406 h 1159759"/>
                <a:gd name="connsiteX57" fmla="*/ 88455 w 2223628"/>
                <a:gd name="connsiteY57" fmla="*/ 689432 h 1159759"/>
                <a:gd name="connsiteX58" fmla="*/ 87368 w 2223628"/>
                <a:gd name="connsiteY58" fmla="*/ 759114 h 1159759"/>
                <a:gd name="connsiteX59" fmla="*/ 44793 w 2223628"/>
                <a:gd name="connsiteY59" fmla="*/ 1077115 h 1159759"/>
                <a:gd name="connsiteX60" fmla="*/ 22057 w 2223628"/>
                <a:gd name="connsiteY60" fmla="*/ 1159759 h 1159759"/>
                <a:gd name="connsiteX61" fmla="*/ 0 w 2223628"/>
                <a:gd name="connsiteY61" fmla="*/ 557599 h 1159759"/>
                <a:gd name="connsiteX62" fmla="*/ 111960 w 2223628"/>
                <a:gd name="connsiteY62" fmla="*/ 315750 h 1159759"/>
                <a:gd name="connsiteX63" fmla="*/ 147787 w 2223628"/>
                <a:gd name="connsiteY63" fmla="*/ 123161 h 1159759"/>
                <a:gd name="connsiteX64" fmla="*/ 270957 w 2223628"/>
                <a:gd name="connsiteY64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172131 w 2223628"/>
                <a:gd name="connsiteY36" fmla="*/ 1133099 h 1159759"/>
                <a:gd name="connsiteX37" fmla="*/ 2172131 w 2223628"/>
                <a:gd name="connsiteY37" fmla="*/ 759133 h 1159759"/>
                <a:gd name="connsiteX38" fmla="*/ 2172121 w 2223628"/>
                <a:gd name="connsiteY38" fmla="*/ 759129 h 1159759"/>
                <a:gd name="connsiteX39" fmla="*/ 2168206 w 2223628"/>
                <a:gd name="connsiteY39" fmla="*/ 674594 h 1159759"/>
                <a:gd name="connsiteX40" fmla="*/ 2113900 w 2223628"/>
                <a:gd name="connsiteY40" fmla="*/ 627007 h 1159759"/>
                <a:gd name="connsiteX41" fmla="*/ 2060162 w 2223628"/>
                <a:gd name="connsiteY41" fmla="*/ 761365 h 1159759"/>
                <a:gd name="connsiteX42" fmla="*/ 2060177 w 2223628"/>
                <a:gd name="connsiteY42" fmla="*/ 761365 h 1159759"/>
                <a:gd name="connsiteX43" fmla="*/ 2060172 w 2223628"/>
                <a:gd name="connsiteY43" fmla="*/ 761370 h 1159759"/>
                <a:gd name="connsiteX44" fmla="*/ 2037773 w 2223628"/>
                <a:gd name="connsiteY44" fmla="*/ 942757 h 1159759"/>
                <a:gd name="connsiteX45" fmla="*/ 2015379 w 2223628"/>
                <a:gd name="connsiteY45" fmla="*/ 759133 h 1159759"/>
                <a:gd name="connsiteX46" fmla="*/ 2015370 w 2223628"/>
                <a:gd name="connsiteY46" fmla="*/ 759124 h 1159759"/>
                <a:gd name="connsiteX47" fmla="*/ 2005957 w 2223628"/>
                <a:gd name="connsiteY47" fmla="*/ 676417 h 1159759"/>
                <a:gd name="connsiteX48" fmla="*/ 1856377 w 2223628"/>
                <a:gd name="connsiteY48" fmla="*/ 604613 h 1159759"/>
                <a:gd name="connsiteX49" fmla="*/ 358287 w 2223628"/>
                <a:gd name="connsiteY49" fmla="*/ 602377 h 1159759"/>
                <a:gd name="connsiteX50" fmla="*/ 233442 w 2223628"/>
                <a:gd name="connsiteY50" fmla="*/ 637088 h 1159759"/>
                <a:gd name="connsiteX51" fmla="*/ 200053 w 2223628"/>
                <a:gd name="connsiteY51" fmla="*/ 756392 h 1159759"/>
                <a:gd name="connsiteX52" fmla="*/ 174663 w 2223628"/>
                <a:gd name="connsiteY52" fmla="*/ 931560 h 1159759"/>
                <a:gd name="connsiteX53" fmla="*/ 155641 w 2223628"/>
                <a:gd name="connsiteY53" fmla="*/ 690552 h 1159759"/>
                <a:gd name="connsiteX54" fmla="*/ 116447 w 2223628"/>
                <a:gd name="connsiteY54" fmla="*/ 649406 h 1159759"/>
                <a:gd name="connsiteX55" fmla="*/ 88455 w 2223628"/>
                <a:gd name="connsiteY55" fmla="*/ 689432 h 1159759"/>
                <a:gd name="connsiteX56" fmla="*/ 87368 w 2223628"/>
                <a:gd name="connsiteY56" fmla="*/ 759114 h 1159759"/>
                <a:gd name="connsiteX57" fmla="*/ 44793 w 2223628"/>
                <a:gd name="connsiteY57" fmla="*/ 1077115 h 1159759"/>
                <a:gd name="connsiteX58" fmla="*/ 22057 w 2223628"/>
                <a:gd name="connsiteY58" fmla="*/ 1159759 h 1159759"/>
                <a:gd name="connsiteX59" fmla="*/ 0 w 2223628"/>
                <a:gd name="connsiteY59" fmla="*/ 557599 h 1159759"/>
                <a:gd name="connsiteX60" fmla="*/ 111960 w 2223628"/>
                <a:gd name="connsiteY60" fmla="*/ 315750 h 1159759"/>
                <a:gd name="connsiteX61" fmla="*/ 147787 w 2223628"/>
                <a:gd name="connsiteY61" fmla="*/ 123161 h 1159759"/>
                <a:gd name="connsiteX62" fmla="*/ 270957 w 2223628"/>
                <a:gd name="connsiteY62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223628" h="1159759">
                  <a:moveTo>
                    <a:pt x="2093758" y="380695"/>
                  </a:moveTo>
                  <a:cubicBezTo>
                    <a:pt x="2069118" y="373976"/>
                    <a:pt x="2064645" y="398611"/>
                    <a:pt x="2069118" y="416522"/>
                  </a:cubicBezTo>
                  <a:cubicBezTo>
                    <a:pt x="2078078" y="450117"/>
                    <a:pt x="2095994" y="479230"/>
                    <a:pt x="2134072" y="481467"/>
                  </a:cubicBezTo>
                  <a:cubicBezTo>
                    <a:pt x="2151988" y="481467"/>
                    <a:pt x="2158702" y="465797"/>
                    <a:pt x="2156471" y="447881"/>
                  </a:cubicBezTo>
                  <a:cubicBezTo>
                    <a:pt x="2147506" y="416522"/>
                    <a:pt x="2131826" y="385177"/>
                    <a:pt x="2093758" y="380695"/>
                  </a:cubicBezTo>
                  <a:close/>
                  <a:moveTo>
                    <a:pt x="146489" y="327982"/>
                  </a:moveTo>
                  <a:cubicBezTo>
                    <a:pt x="130532" y="331806"/>
                    <a:pt x="113650" y="348859"/>
                    <a:pt x="104189" y="372776"/>
                  </a:cubicBezTo>
                  <a:cubicBezTo>
                    <a:pt x="91574" y="404664"/>
                    <a:pt x="96928" y="436678"/>
                    <a:pt x="116148" y="444282"/>
                  </a:cubicBezTo>
                  <a:cubicBezTo>
                    <a:pt x="135368" y="451885"/>
                    <a:pt x="161174" y="432197"/>
                    <a:pt x="173789" y="400309"/>
                  </a:cubicBezTo>
                  <a:cubicBezTo>
                    <a:pt x="186404" y="368420"/>
                    <a:pt x="181050" y="336406"/>
                    <a:pt x="161830" y="328803"/>
                  </a:cubicBezTo>
                  <a:cubicBezTo>
                    <a:pt x="157025" y="326902"/>
                    <a:pt x="151808" y="326707"/>
                    <a:pt x="146489" y="327982"/>
                  </a:cubicBezTo>
                  <a:close/>
                  <a:moveTo>
                    <a:pt x="414276" y="268721"/>
                  </a:moveTo>
                  <a:cubicBezTo>
                    <a:pt x="385163" y="268721"/>
                    <a:pt x="353809" y="268721"/>
                    <a:pt x="324696" y="270957"/>
                  </a:cubicBezTo>
                  <a:cubicBezTo>
                    <a:pt x="264243" y="273204"/>
                    <a:pt x="208254" y="286637"/>
                    <a:pt x="210490" y="362769"/>
                  </a:cubicBezTo>
                  <a:cubicBezTo>
                    <a:pt x="210490" y="438906"/>
                    <a:pt x="270957" y="445630"/>
                    <a:pt x="329178" y="447866"/>
                  </a:cubicBezTo>
                  <a:lnTo>
                    <a:pt x="418744" y="447866"/>
                  </a:lnTo>
                  <a:lnTo>
                    <a:pt x="1110696" y="447866"/>
                  </a:lnTo>
                  <a:lnTo>
                    <a:pt x="1773535" y="447866"/>
                  </a:lnTo>
                  <a:cubicBezTo>
                    <a:pt x="1802648" y="447866"/>
                    <a:pt x="1834002" y="450103"/>
                    <a:pt x="1863115" y="447866"/>
                  </a:cubicBezTo>
                  <a:cubicBezTo>
                    <a:pt x="1928050" y="443389"/>
                    <a:pt x="2010902" y="454586"/>
                    <a:pt x="2008670" y="356055"/>
                  </a:cubicBezTo>
                  <a:cubicBezTo>
                    <a:pt x="2006433" y="257524"/>
                    <a:pt x="1921336" y="273204"/>
                    <a:pt x="1856396" y="268721"/>
                  </a:cubicBezTo>
                  <a:lnTo>
                    <a:pt x="1800411" y="268721"/>
                  </a:lnTo>
                  <a:lnTo>
                    <a:pt x="414276" y="268721"/>
                  </a:lnTo>
                  <a:close/>
                  <a:moveTo>
                    <a:pt x="257514" y="72881"/>
                  </a:moveTo>
                  <a:cubicBezTo>
                    <a:pt x="257514" y="108097"/>
                    <a:pt x="255278" y="134488"/>
                    <a:pt x="255278" y="160883"/>
                  </a:cubicBezTo>
                  <a:lnTo>
                    <a:pt x="1959390" y="160883"/>
                  </a:lnTo>
                  <a:lnTo>
                    <a:pt x="1959390" y="72881"/>
                  </a:lnTo>
                  <a:lnTo>
                    <a:pt x="257514" y="72881"/>
                  </a:lnTo>
                  <a:close/>
                  <a:moveTo>
                    <a:pt x="270957" y="0"/>
                  </a:moveTo>
                  <a:lnTo>
                    <a:pt x="573259" y="0"/>
                  </a:lnTo>
                  <a:lnTo>
                    <a:pt x="1912366" y="0"/>
                  </a:lnTo>
                  <a:cubicBezTo>
                    <a:pt x="2066881" y="0"/>
                    <a:pt x="2075842" y="8965"/>
                    <a:pt x="2075842" y="165712"/>
                  </a:cubicBezTo>
                  <a:cubicBezTo>
                    <a:pt x="2075842" y="241849"/>
                    <a:pt x="2078078" y="311267"/>
                    <a:pt x="2151974" y="360528"/>
                  </a:cubicBezTo>
                  <a:cubicBezTo>
                    <a:pt x="2203480" y="396365"/>
                    <a:pt x="2214677" y="459068"/>
                    <a:pt x="2216914" y="519526"/>
                  </a:cubicBezTo>
                  <a:cubicBezTo>
                    <a:pt x="2219160" y="593426"/>
                    <a:pt x="2221392" y="667327"/>
                    <a:pt x="2223628" y="743459"/>
                  </a:cubicBezTo>
                  <a:cubicBezTo>
                    <a:pt x="2220749" y="897151"/>
                    <a:pt x="2189297" y="1003219"/>
                    <a:pt x="2172131" y="1133099"/>
                  </a:cubicBezTo>
                  <a:lnTo>
                    <a:pt x="2172131" y="759133"/>
                  </a:lnTo>
                  <a:cubicBezTo>
                    <a:pt x="2172128" y="759132"/>
                    <a:pt x="2172124" y="759130"/>
                    <a:pt x="2172121" y="759129"/>
                  </a:cubicBezTo>
                  <a:lnTo>
                    <a:pt x="2168206" y="674594"/>
                  </a:lnTo>
                  <a:cubicBezTo>
                    <a:pt x="2164286" y="647722"/>
                    <a:pt x="2151969" y="627007"/>
                    <a:pt x="2113900" y="627007"/>
                  </a:cubicBezTo>
                  <a:cubicBezTo>
                    <a:pt x="2040014" y="629244"/>
                    <a:pt x="2066881" y="709858"/>
                    <a:pt x="2060162" y="761365"/>
                  </a:cubicBezTo>
                  <a:lnTo>
                    <a:pt x="2060177" y="761365"/>
                  </a:lnTo>
                  <a:lnTo>
                    <a:pt x="2060172" y="761370"/>
                  </a:lnTo>
                  <a:cubicBezTo>
                    <a:pt x="2058070" y="839066"/>
                    <a:pt x="2066886" y="868861"/>
                    <a:pt x="2037773" y="942757"/>
                  </a:cubicBezTo>
                  <a:cubicBezTo>
                    <a:pt x="2008665" y="868861"/>
                    <a:pt x="2019862" y="812872"/>
                    <a:pt x="2015379" y="759133"/>
                  </a:cubicBezTo>
                  <a:lnTo>
                    <a:pt x="2015370" y="759124"/>
                  </a:lnTo>
                  <a:lnTo>
                    <a:pt x="2005957" y="676417"/>
                  </a:lnTo>
                  <a:cubicBezTo>
                    <a:pt x="1991995" y="613434"/>
                    <a:pt x="1958827" y="604613"/>
                    <a:pt x="1856377" y="604613"/>
                  </a:cubicBezTo>
                  <a:lnTo>
                    <a:pt x="358287" y="602377"/>
                  </a:lnTo>
                  <a:cubicBezTo>
                    <a:pt x="302302" y="602377"/>
                    <a:pt x="260314" y="612458"/>
                    <a:pt x="233442" y="637088"/>
                  </a:cubicBezTo>
                  <a:lnTo>
                    <a:pt x="200053" y="756392"/>
                  </a:lnTo>
                  <a:lnTo>
                    <a:pt x="174663" y="931560"/>
                  </a:lnTo>
                  <a:lnTo>
                    <a:pt x="155641" y="690552"/>
                  </a:lnTo>
                  <a:cubicBezTo>
                    <a:pt x="155083" y="667322"/>
                    <a:pt x="147801" y="649406"/>
                    <a:pt x="116447" y="649406"/>
                  </a:cubicBezTo>
                  <a:cubicBezTo>
                    <a:pt x="95174" y="648290"/>
                    <a:pt x="89575" y="666201"/>
                    <a:pt x="88455" y="689432"/>
                  </a:cubicBezTo>
                  <a:cubicBezTo>
                    <a:pt x="88093" y="712659"/>
                    <a:pt x="87730" y="735887"/>
                    <a:pt x="87368" y="759114"/>
                  </a:cubicBezTo>
                  <a:cubicBezTo>
                    <a:pt x="80091" y="823728"/>
                    <a:pt x="55678" y="1010341"/>
                    <a:pt x="44793" y="1077115"/>
                  </a:cubicBezTo>
                  <a:lnTo>
                    <a:pt x="22057" y="1159759"/>
                  </a:lnTo>
                  <a:lnTo>
                    <a:pt x="0" y="557599"/>
                  </a:lnTo>
                  <a:cubicBezTo>
                    <a:pt x="4483" y="459068"/>
                    <a:pt x="29113" y="373971"/>
                    <a:pt x="111960" y="315750"/>
                  </a:cubicBezTo>
                  <a:cubicBezTo>
                    <a:pt x="158984" y="257529"/>
                    <a:pt x="154516" y="185865"/>
                    <a:pt x="147787" y="123161"/>
                  </a:cubicBezTo>
                  <a:cubicBezTo>
                    <a:pt x="136600" y="17916"/>
                    <a:pt x="188097" y="0"/>
                    <a:pt x="27095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9F98EAA-2B99-4B67-8F3B-C15EAFD8E9F4}"/>
                </a:ext>
              </a:extLst>
            </p:cNvPr>
            <p:cNvSpPr/>
            <p:nvPr/>
          </p:nvSpPr>
          <p:spPr>
            <a:xfrm>
              <a:off x="8130522" y="2506131"/>
              <a:ext cx="1665313" cy="534704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BE9EF37-837D-4407-AB73-7ACBFD3185A4}"/>
                </a:ext>
              </a:extLst>
            </p:cNvPr>
            <p:cNvSpPr/>
            <p:nvPr/>
          </p:nvSpPr>
          <p:spPr>
            <a:xfrm>
              <a:off x="6096000" y="5328041"/>
              <a:ext cx="5734356" cy="898116"/>
            </a:xfrm>
            <a:custGeom>
              <a:avLst/>
              <a:gdLst>
                <a:gd name="connsiteX0" fmla="*/ 3715109 w 5734356"/>
                <a:gd name="connsiteY0" fmla="*/ 422753 h 898116"/>
                <a:gd name="connsiteX1" fmla="*/ 3683450 w 5734356"/>
                <a:gd name="connsiteY1" fmla="*/ 455809 h 898116"/>
                <a:gd name="connsiteX2" fmla="*/ 3716040 w 5734356"/>
                <a:gd name="connsiteY2" fmla="*/ 488399 h 898116"/>
                <a:gd name="connsiteX3" fmla="*/ 3736993 w 5734356"/>
                <a:gd name="connsiteY3" fmla="*/ 488866 h 898116"/>
                <a:gd name="connsiteX4" fmla="*/ 3962802 w 5734356"/>
                <a:gd name="connsiteY4" fmla="*/ 488866 h 898116"/>
                <a:gd name="connsiteX5" fmla="*/ 4203976 w 5734356"/>
                <a:gd name="connsiteY5" fmla="*/ 488399 h 898116"/>
                <a:gd name="connsiteX6" fmla="*/ 4241690 w 5734356"/>
                <a:gd name="connsiteY6" fmla="*/ 456273 h 898116"/>
                <a:gd name="connsiteX7" fmla="*/ 4210494 w 5734356"/>
                <a:gd name="connsiteY7" fmla="*/ 422753 h 898116"/>
                <a:gd name="connsiteX8" fmla="*/ 3715109 w 5734356"/>
                <a:gd name="connsiteY8" fmla="*/ 422753 h 898116"/>
                <a:gd name="connsiteX9" fmla="*/ 476030 w 5734356"/>
                <a:gd name="connsiteY9" fmla="*/ 422751 h 898116"/>
                <a:gd name="connsiteX10" fmla="*/ 450423 w 5734356"/>
                <a:gd name="connsiteY10" fmla="*/ 424150 h 898116"/>
                <a:gd name="connsiteX11" fmla="*/ 425281 w 5734356"/>
                <a:gd name="connsiteY11" fmla="*/ 455809 h 898116"/>
                <a:gd name="connsiteX12" fmla="*/ 450423 w 5734356"/>
                <a:gd name="connsiteY12" fmla="*/ 487467 h 898116"/>
                <a:gd name="connsiteX13" fmla="*/ 473702 w 5734356"/>
                <a:gd name="connsiteY13" fmla="*/ 488864 h 898116"/>
                <a:gd name="connsiteX14" fmla="*/ 704169 w 5734356"/>
                <a:gd name="connsiteY14" fmla="*/ 488864 h 898116"/>
                <a:gd name="connsiteX15" fmla="*/ 931839 w 5734356"/>
                <a:gd name="connsiteY15" fmla="*/ 489331 h 898116"/>
                <a:gd name="connsiteX16" fmla="*/ 983986 w 5734356"/>
                <a:gd name="connsiteY16" fmla="*/ 457205 h 898116"/>
                <a:gd name="connsiteX17" fmla="*/ 931839 w 5734356"/>
                <a:gd name="connsiteY17" fmla="*/ 422751 h 898116"/>
                <a:gd name="connsiteX18" fmla="*/ 476030 w 5734356"/>
                <a:gd name="connsiteY18" fmla="*/ 422751 h 898116"/>
                <a:gd name="connsiteX19" fmla="*/ 4887920 w 5734356"/>
                <a:gd name="connsiteY19" fmla="*/ 422287 h 898116"/>
                <a:gd name="connsiteX20" fmla="*/ 4755229 w 5734356"/>
                <a:gd name="connsiteY20" fmla="*/ 422752 h 898116"/>
                <a:gd name="connsiteX21" fmla="*/ 4716119 w 5734356"/>
                <a:gd name="connsiteY21" fmla="*/ 456274 h 898116"/>
                <a:gd name="connsiteX22" fmla="*/ 4756160 w 5734356"/>
                <a:gd name="connsiteY22" fmla="*/ 488864 h 898116"/>
                <a:gd name="connsiteX23" fmla="*/ 4995471 w 5734356"/>
                <a:gd name="connsiteY23" fmla="*/ 488864 h 898116"/>
                <a:gd name="connsiteX24" fmla="*/ 5160755 w 5734356"/>
                <a:gd name="connsiteY24" fmla="*/ 488864 h 898116"/>
                <a:gd name="connsiteX25" fmla="*/ 5242233 w 5734356"/>
                <a:gd name="connsiteY25" fmla="*/ 488400 h 898116"/>
                <a:gd name="connsiteX26" fmla="*/ 5274824 w 5734356"/>
                <a:gd name="connsiteY26" fmla="*/ 456274 h 898116"/>
                <a:gd name="connsiteX27" fmla="*/ 5243629 w 5734356"/>
                <a:gd name="connsiteY27" fmla="*/ 422752 h 898116"/>
                <a:gd name="connsiteX28" fmla="*/ 5218023 w 5734356"/>
                <a:gd name="connsiteY28" fmla="*/ 422287 h 898116"/>
                <a:gd name="connsiteX29" fmla="*/ 4887920 w 5734356"/>
                <a:gd name="connsiteY29" fmla="*/ 422287 h 898116"/>
                <a:gd name="connsiteX30" fmla="*/ 2764383 w 5734356"/>
                <a:gd name="connsiteY30" fmla="*/ 422287 h 898116"/>
                <a:gd name="connsiteX31" fmla="*/ 2627036 w 5734356"/>
                <a:gd name="connsiteY31" fmla="*/ 422752 h 898116"/>
                <a:gd name="connsiteX32" fmla="*/ 2587926 w 5734356"/>
                <a:gd name="connsiteY32" fmla="*/ 456274 h 898116"/>
                <a:gd name="connsiteX33" fmla="*/ 2627965 w 5734356"/>
                <a:gd name="connsiteY33" fmla="*/ 488864 h 898116"/>
                <a:gd name="connsiteX34" fmla="*/ 2867278 w 5734356"/>
                <a:gd name="connsiteY34" fmla="*/ 488864 h 898116"/>
                <a:gd name="connsiteX35" fmla="*/ 3032562 w 5734356"/>
                <a:gd name="connsiteY35" fmla="*/ 488864 h 898116"/>
                <a:gd name="connsiteX36" fmla="*/ 3114040 w 5734356"/>
                <a:gd name="connsiteY36" fmla="*/ 488400 h 898116"/>
                <a:gd name="connsiteX37" fmla="*/ 3146631 w 5734356"/>
                <a:gd name="connsiteY37" fmla="*/ 456274 h 898116"/>
                <a:gd name="connsiteX38" fmla="*/ 3115436 w 5734356"/>
                <a:gd name="connsiteY38" fmla="*/ 422752 h 898116"/>
                <a:gd name="connsiteX39" fmla="*/ 3089828 w 5734356"/>
                <a:gd name="connsiteY39" fmla="*/ 422287 h 898116"/>
                <a:gd name="connsiteX40" fmla="*/ 2764383 w 5734356"/>
                <a:gd name="connsiteY40" fmla="*/ 422287 h 898116"/>
                <a:gd name="connsiteX41" fmla="*/ 1560380 w 5734356"/>
                <a:gd name="connsiteY41" fmla="*/ 421355 h 898116"/>
                <a:gd name="connsiteX42" fmla="*/ 1518477 w 5734356"/>
                <a:gd name="connsiteY42" fmla="*/ 422286 h 898116"/>
                <a:gd name="connsiteX43" fmla="*/ 1488679 w 5734356"/>
                <a:gd name="connsiteY43" fmla="*/ 454877 h 898116"/>
                <a:gd name="connsiteX44" fmla="*/ 1518477 w 5734356"/>
                <a:gd name="connsiteY44" fmla="*/ 487934 h 898116"/>
                <a:gd name="connsiteX45" fmla="*/ 1532443 w 5734356"/>
                <a:gd name="connsiteY45" fmla="*/ 488399 h 898116"/>
                <a:gd name="connsiteX46" fmla="*/ 2004550 w 5734356"/>
                <a:gd name="connsiteY46" fmla="*/ 488399 h 898116"/>
                <a:gd name="connsiteX47" fmla="*/ 2023174 w 5734356"/>
                <a:gd name="connsiteY47" fmla="*/ 487002 h 898116"/>
                <a:gd name="connsiteX48" fmla="*/ 2047384 w 5734356"/>
                <a:gd name="connsiteY48" fmla="*/ 454412 h 898116"/>
                <a:gd name="connsiteX49" fmla="*/ 2023639 w 5734356"/>
                <a:gd name="connsiteY49" fmla="*/ 424147 h 898116"/>
                <a:gd name="connsiteX50" fmla="*/ 1998032 w 5734356"/>
                <a:gd name="connsiteY50" fmla="*/ 422286 h 898116"/>
                <a:gd name="connsiteX51" fmla="*/ 1770360 w 5734356"/>
                <a:gd name="connsiteY51" fmla="*/ 422286 h 898116"/>
                <a:gd name="connsiteX52" fmla="*/ 1560380 w 5734356"/>
                <a:gd name="connsiteY52" fmla="*/ 421355 h 898116"/>
                <a:gd name="connsiteX53" fmla="*/ 5238508 w 5734356"/>
                <a:gd name="connsiteY53" fmla="*/ 0 h 898116"/>
                <a:gd name="connsiteX54" fmla="*/ 5455005 w 5734356"/>
                <a:gd name="connsiteY54" fmla="*/ 30730 h 898116"/>
                <a:gd name="connsiteX55" fmla="*/ 5615168 w 5734356"/>
                <a:gd name="connsiteY55" fmla="*/ 136417 h 898116"/>
                <a:gd name="connsiteX56" fmla="*/ 5719458 w 5734356"/>
                <a:gd name="connsiteY56" fmla="*/ 302630 h 898116"/>
                <a:gd name="connsiteX57" fmla="*/ 5732028 w 5734356"/>
                <a:gd name="connsiteY57" fmla="*/ 393420 h 898116"/>
                <a:gd name="connsiteX58" fmla="*/ 5734356 w 5734356"/>
                <a:gd name="connsiteY58" fmla="*/ 404594 h 898116"/>
                <a:gd name="connsiteX59" fmla="*/ 5734356 w 5734356"/>
                <a:gd name="connsiteY59" fmla="*/ 502368 h 898116"/>
                <a:gd name="connsiteX60" fmla="*/ 5729236 w 5734356"/>
                <a:gd name="connsiteY60" fmla="*/ 554047 h 898116"/>
                <a:gd name="connsiteX61" fmla="*/ 5661260 w 5734356"/>
                <a:gd name="connsiteY61" fmla="*/ 719331 h 898116"/>
                <a:gd name="connsiteX62" fmla="*/ 5470834 w 5734356"/>
                <a:gd name="connsiteY62" fmla="*/ 873905 h 898116"/>
                <a:gd name="connsiteX63" fmla="*/ 5351645 w 5734356"/>
                <a:gd name="connsiteY63" fmla="*/ 896252 h 898116"/>
                <a:gd name="connsiteX64" fmla="*/ 5339074 w 5734356"/>
                <a:gd name="connsiteY64" fmla="*/ 898116 h 898116"/>
                <a:gd name="connsiteX65" fmla="*/ 408520 w 5734356"/>
                <a:gd name="connsiteY65" fmla="*/ 898116 h 898116"/>
                <a:gd name="connsiteX66" fmla="*/ 372205 w 5734356"/>
                <a:gd name="connsiteY66" fmla="*/ 893924 h 898116"/>
                <a:gd name="connsiteX67" fmla="*/ 160829 w 5734356"/>
                <a:gd name="connsiteY67" fmla="*/ 800342 h 898116"/>
                <a:gd name="connsiteX68" fmla="*/ 2063 w 5734356"/>
                <a:gd name="connsiteY68" fmla="*/ 494919 h 898116"/>
                <a:gd name="connsiteX69" fmla="*/ 99372 w 5734356"/>
                <a:gd name="connsiteY69" fmla="*/ 173197 h 898116"/>
                <a:gd name="connsiteX70" fmla="*/ 283278 w 5734356"/>
                <a:gd name="connsiteY70" fmla="*/ 34454 h 898116"/>
                <a:gd name="connsiteX71" fmla="*/ 371273 w 5734356"/>
                <a:gd name="connsiteY71" fmla="*/ 7449 h 898116"/>
                <a:gd name="connsiteX72" fmla="*/ 429472 w 5734356"/>
                <a:gd name="connsiteY72" fmla="*/ 6518 h 898116"/>
                <a:gd name="connsiteX73" fmla="*/ 5150512 w 5734356"/>
                <a:gd name="connsiteY73" fmla="*/ 6518 h 898116"/>
                <a:gd name="connsiteX74" fmla="*/ 5238508 w 5734356"/>
                <a:gd name="connsiteY74" fmla="*/ 0 h 89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34356" h="898116">
                  <a:moveTo>
                    <a:pt x="3715109" y="422753"/>
                  </a:moveTo>
                  <a:cubicBezTo>
                    <a:pt x="3695090" y="422753"/>
                    <a:pt x="3682985" y="435788"/>
                    <a:pt x="3683450" y="455809"/>
                  </a:cubicBezTo>
                  <a:cubicBezTo>
                    <a:pt x="3683914" y="475363"/>
                    <a:pt x="3696020" y="487003"/>
                    <a:pt x="3716040" y="488399"/>
                  </a:cubicBezTo>
                  <a:cubicBezTo>
                    <a:pt x="3723025" y="488866"/>
                    <a:pt x="3730009" y="488866"/>
                    <a:pt x="3736993" y="488866"/>
                  </a:cubicBezTo>
                  <a:cubicBezTo>
                    <a:pt x="3812418" y="488866"/>
                    <a:pt x="3887377" y="488866"/>
                    <a:pt x="3962802" y="488866"/>
                  </a:cubicBezTo>
                  <a:cubicBezTo>
                    <a:pt x="4043816" y="488866"/>
                    <a:pt x="4124362" y="488866"/>
                    <a:pt x="4203976" y="488399"/>
                  </a:cubicBezTo>
                  <a:cubicBezTo>
                    <a:pt x="4227257" y="488399"/>
                    <a:pt x="4242155" y="475363"/>
                    <a:pt x="4241690" y="456273"/>
                  </a:cubicBezTo>
                  <a:cubicBezTo>
                    <a:pt x="4241690" y="436255"/>
                    <a:pt x="4230515" y="422753"/>
                    <a:pt x="4210494" y="422753"/>
                  </a:cubicBezTo>
                  <a:cubicBezTo>
                    <a:pt x="4045212" y="422287"/>
                    <a:pt x="3880393" y="422287"/>
                    <a:pt x="3715109" y="422753"/>
                  </a:cubicBezTo>
                  <a:close/>
                  <a:moveTo>
                    <a:pt x="476030" y="422751"/>
                  </a:moveTo>
                  <a:cubicBezTo>
                    <a:pt x="467184" y="422751"/>
                    <a:pt x="458804" y="422286"/>
                    <a:pt x="450423" y="424150"/>
                  </a:cubicBezTo>
                  <a:cubicBezTo>
                    <a:pt x="434127" y="427874"/>
                    <a:pt x="425281" y="439047"/>
                    <a:pt x="425281" y="455809"/>
                  </a:cubicBezTo>
                  <a:cubicBezTo>
                    <a:pt x="425281" y="472103"/>
                    <a:pt x="434127" y="483278"/>
                    <a:pt x="450423" y="487467"/>
                  </a:cubicBezTo>
                  <a:cubicBezTo>
                    <a:pt x="457872" y="489331"/>
                    <a:pt x="465788" y="488864"/>
                    <a:pt x="473702" y="488864"/>
                  </a:cubicBezTo>
                  <a:cubicBezTo>
                    <a:pt x="550523" y="488864"/>
                    <a:pt x="627345" y="488864"/>
                    <a:pt x="704169" y="488864"/>
                  </a:cubicBezTo>
                  <a:cubicBezTo>
                    <a:pt x="780524" y="488864"/>
                    <a:pt x="856414" y="488864"/>
                    <a:pt x="931839" y="489331"/>
                  </a:cubicBezTo>
                  <a:cubicBezTo>
                    <a:pt x="967225" y="489331"/>
                    <a:pt x="983055" y="479554"/>
                    <a:pt x="983986" y="457205"/>
                  </a:cubicBezTo>
                  <a:cubicBezTo>
                    <a:pt x="984918" y="433927"/>
                    <a:pt x="968157" y="422751"/>
                    <a:pt x="931839" y="422751"/>
                  </a:cubicBezTo>
                  <a:cubicBezTo>
                    <a:pt x="780059" y="422751"/>
                    <a:pt x="627812" y="422751"/>
                    <a:pt x="476030" y="422751"/>
                  </a:cubicBezTo>
                  <a:close/>
                  <a:moveTo>
                    <a:pt x="4887920" y="422287"/>
                  </a:moveTo>
                  <a:cubicBezTo>
                    <a:pt x="4843689" y="422287"/>
                    <a:pt x="4799460" y="422287"/>
                    <a:pt x="4755229" y="422752"/>
                  </a:cubicBezTo>
                  <a:cubicBezTo>
                    <a:pt x="4730552" y="422752"/>
                    <a:pt x="4715654" y="436720"/>
                    <a:pt x="4716119" y="456274"/>
                  </a:cubicBezTo>
                  <a:cubicBezTo>
                    <a:pt x="4716585" y="475828"/>
                    <a:pt x="4731483" y="488864"/>
                    <a:pt x="4756160" y="488864"/>
                  </a:cubicBezTo>
                  <a:cubicBezTo>
                    <a:pt x="4835775" y="488864"/>
                    <a:pt x="4915857" y="488864"/>
                    <a:pt x="4995471" y="488864"/>
                  </a:cubicBezTo>
                  <a:cubicBezTo>
                    <a:pt x="5050411" y="488864"/>
                    <a:pt x="5105351" y="488864"/>
                    <a:pt x="5160755" y="488864"/>
                  </a:cubicBezTo>
                  <a:cubicBezTo>
                    <a:pt x="5187758" y="488864"/>
                    <a:pt x="5215228" y="489331"/>
                    <a:pt x="5242233" y="488400"/>
                  </a:cubicBezTo>
                  <a:cubicBezTo>
                    <a:pt x="5262252" y="487935"/>
                    <a:pt x="5274359" y="476759"/>
                    <a:pt x="5274824" y="456274"/>
                  </a:cubicBezTo>
                  <a:cubicBezTo>
                    <a:pt x="5275288" y="435788"/>
                    <a:pt x="5263650" y="425080"/>
                    <a:pt x="5243629" y="422752"/>
                  </a:cubicBezTo>
                  <a:cubicBezTo>
                    <a:pt x="5235249" y="421820"/>
                    <a:pt x="5226403" y="422287"/>
                    <a:pt x="5218023" y="422287"/>
                  </a:cubicBezTo>
                  <a:cubicBezTo>
                    <a:pt x="5108143" y="422287"/>
                    <a:pt x="4997799" y="422287"/>
                    <a:pt x="4887920" y="422287"/>
                  </a:cubicBezTo>
                  <a:close/>
                  <a:moveTo>
                    <a:pt x="2764383" y="422287"/>
                  </a:moveTo>
                  <a:cubicBezTo>
                    <a:pt x="2718291" y="422287"/>
                    <a:pt x="2672663" y="422287"/>
                    <a:pt x="2627036" y="422752"/>
                  </a:cubicBezTo>
                  <a:cubicBezTo>
                    <a:pt x="2602824" y="422752"/>
                    <a:pt x="2587461" y="436720"/>
                    <a:pt x="2587926" y="456274"/>
                  </a:cubicBezTo>
                  <a:cubicBezTo>
                    <a:pt x="2588390" y="475828"/>
                    <a:pt x="2603290" y="488864"/>
                    <a:pt x="2627965" y="488864"/>
                  </a:cubicBezTo>
                  <a:cubicBezTo>
                    <a:pt x="2707582" y="488864"/>
                    <a:pt x="2787661" y="488864"/>
                    <a:pt x="2867278" y="488864"/>
                  </a:cubicBezTo>
                  <a:cubicBezTo>
                    <a:pt x="2922218" y="488864"/>
                    <a:pt x="2977155" y="488864"/>
                    <a:pt x="3032562" y="488864"/>
                  </a:cubicBezTo>
                  <a:cubicBezTo>
                    <a:pt x="3059565" y="488864"/>
                    <a:pt x="3087035" y="489331"/>
                    <a:pt x="3114040" y="488400"/>
                  </a:cubicBezTo>
                  <a:cubicBezTo>
                    <a:pt x="3134059" y="487468"/>
                    <a:pt x="3146164" y="476295"/>
                    <a:pt x="3146631" y="456274"/>
                  </a:cubicBezTo>
                  <a:cubicBezTo>
                    <a:pt x="3147096" y="436253"/>
                    <a:pt x="3135455" y="425080"/>
                    <a:pt x="3115436" y="422752"/>
                  </a:cubicBezTo>
                  <a:cubicBezTo>
                    <a:pt x="3107056" y="421820"/>
                    <a:pt x="3098208" y="422287"/>
                    <a:pt x="3089828" y="422287"/>
                  </a:cubicBezTo>
                  <a:cubicBezTo>
                    <a:pt x="2981347" y="422287"/>
                    <a:pt x="2872864" y="422287"/>
                    <a:pt x="2764383" y="422287"/>
                  </a:cubicBezTo>
                  <a:close/>
                  <a:moveTo>
                    <a:pt x="1560380" y="421355"/>
                  </a:moveTo>
                  <a:cubicBezTo>
                    <a:pt x="1546412" y="421355"/>
                    <a:pt x="1532443" y="420890"/>
                    <a:pt x="1518477" y="422286"/>
                  </a:cubicBezTo>
                  <a:cubicBezTo>
                    <a:pt x="1499853" y="424614"/>
                    <a:pt x="1488679" y="436254"/>
                    <a:pt x="1488679" y="454877"/>
                  </a:cubicBezTo>
                  <a:cubicBezTo>
                    <a:pt x="1488679" y="473966"/>
                    <a:pt x="1499853" y="485139"/>
                    <a:pt x="1518477" y="487934"/>
                  </a:cubicBezTo>
                  <a:cubicBezTo>
                    <a:pt x="1523133" y="488399"/>
                    <a:pt x="1527789" y="488399"/>
                    <a:pt x="1532443" y="488399"/>
                  </a:cubicBezTo>
                  <a:cubicBezTo>
                    <a:pt x="1689814" y="488399"/>
                    <a:pt x="1847182" y="488399"/>
                    <a:pt x="2004550" y="488399"/>
                  </a:cubicBezTo>
                  <a:cubicBezTo>
                    <a:pt x="2011069" y="488399"/>
                    <a:pt x="2017586" y="488864"/>
                    <a:pt x="2023174" y="487002"/>
                  </a:cubicBezTo>
                  <a:cubicBezTo>
                    <a:pt x="2039004" y="482346"/>
                    <a:pt x="2047849" y="471173"/>
                    <a:pt x="2047384" y="454412"/>
                  </a:cubicBezTo>
                  <a:cubicBezTo>
                    <a:pt x="2047384" y="438580"/>
                    <a:pt x="2038537" y="428339"/>
                    <a:pt x="2023639" y="424147"/>
                  </a:cubicBezTo>
                  <a:cubicBezTo>
                    <a:pt x="2015258" y="421821"/>
                    <a:pt x="2006413" y="422286"/>
                    <a:pt x="1998032" y="422286"/>
                  </a:cubicBezTo>
                  <a:cubicBezTo>
                    <a:pt x="1922140" y="422286"/>
                    <a:pt x="1846250" y="422286"/>
                    <a:pt x="1770360" y="422286"/>
                  </a:cubicBezTo>
                  <a:cubicBezTo>
                    <a:pt x="1700522" y="422286"/>
                    <a:pt x="1631149" y="422286"/>
                    <a:pt x="1560380" y="421355"/>
                  </a:cubicBezTo>
                  <a:close/>
                  <a:moveTo>
                    <a:pt x="5238508" y="0"/>
                  </a:moveTo>
                  <a:cubicBezTo>
                    <a:pt x="5312070" y="2328"/>
                    <a:pt x="5385632" y="1397"/>
                    <a:pt x="5455005" y="30730"/>
                  </a:cubicBezTo>
                  <a:cubicBezTo>
                    <a:pt x="5514600" y="56336"/>
                    <a:pt x="5569540" y="89858"/>
                    <a:pt x="5615168" y="136417"/>
                  </a:cubicBezTo>
                  <a:cubicBezTo>
                    <a:pt x="5662191" y="183906"/>
                    <a:pt x="5696645" y="239777"/>
                    <a:pt x="5719458" y="302630"/>
                  </a:cubicBezTo>
                  <a:cubicBezTo>
                    <a:pt x="5729700" y="331496"/>
                    <a:pt x="5728304" y="363158"/>
                    <a:pt x="5732028" y="393420"/>
                  </a:cubicBezTo>
                  <a:cubicBezTo>
                    <a:pt x="5732496" y="397145"/>
                    <a:pt x="5731564" y="401336"/>
                    <a:pt x="5734356" y="404594"/>
                  </a:cubicBezTo>
                  <a:cubicBezTo>
                    <a:pt x="5734356" y="437186"/>
                    <a:pt x="5734356" y="469777"/>
                    <a:pt x="5734356" y="502368"/>
                  </a:cubicBezTo>
                  <a:cubicBezTo>
                    <a:pt x="5731097" y="519593"/>
                    <a:pt x="5730632" y="536822"/>
                    <a:pt x="5729236" y="554047"/>
                  </a:cubicBezTo>
                  <a:cubicBezTo>
                    <a:pt x="5725044" y="616436"/>
                    <a:pt x="5697110" y="669979"/>
                    <a:pt x="5661260" y="719331"/>
                  </a:cubicBezTo>
                  <a:cubicBezTo>
                    <a:pt x="5611908" y="787772"/>
                    <a:pt x="5548123" y="838987"/>
                    <a:pt x="5470834" y="873905"/>
                  </a:cubicBezTo>
                  <a:cubicBezTo>
                    <a:pt x="5432656" y="891131"/>
                    <a:pt x="5392152" y="891596"/>
                    <a:pt x="5351645" y="896252"/>
                  </a:cubicBezTo>
                  <a:cubicBezTo>
                    <a:pt x="5347920" y="896252"/>
                    <a:pt x="5342800" y="894391"/>
                    <a:pt x="5339074" y="898116"/>
                  </a:cubicBezTo>
                  <a:cubicBezTo>
                    <a:pt x="3695556" y="898116"/>
                    <a:pt x="2052039" y="898116"/>
                    <a:pt x="408520" y="898116"/>
                  </a:cubicBezTo>
                  <a:cubicBezTo>
                    <a:pt x="396882" y="892995"/>
                    <a:pt x="383845" y="893924"/>
                    <a:pt x="372205" y="893924"/>
                  </a:cubicBezTo>
                  <a:cubicBezTo>
                    <a:pt x="288399" y="892063"/>
                    <a:pt x="222286" y="852021"/>
                    <a:pt x="160829" y="800342"/>
                  </a:cubicBezTo>
                  <a:cubicBezTo>
                    <a:pt x="65850" y="720262"/>
                    <a:pt x="13703" y="616901"/>
                    <a:pt x="2063" y="494919"/>
                  </a:cubicBezTo>
                  <a:cubicBezTo>
                    <a:pt x="-9111" y="375727"/>
                    <a:pt x="25344" y="268178"/>
                    <a:pt x="99372" y="173197"/>
                  </a:cubicBezTo>
                  <a:cubicBezTo>
                    <a:pt x="148257" y="110344"/>
                    <a:pt x="211577" y="67045"/>
                    <a:pt x="283278" y="34454"/>
                  </a:cubicBezTo>
                  <a:cubicBezTo>
                    <a:pt x="311679" y="21417"/>
                    <a:pt x="343338" y="20021"/>
                    <a:pt x="371273" y="7449"/>
                  </a:cubicBezTo>
                  <a:cubicBezTo>
                    <a:pt x="390829" y="6053"/>
                    <a:pt x="409916" y="6518"/>
                    <a:pt x="429472" y="6518"/>
                  </a:cubicBezTo>
                  <a:cubicBezTo>
                    <a:pt x="2003152" y="6518"/>
                    <a:pt x="3576832" y="6518"/>
                    <a:pt x="5150512" y="6518"/>
                  </a:cubicBezTo>
                  <a:cubicBezTo>
                    <a:pt x="5179844" y="6518"/>
                    <a:pt x="5209640" y="7916"/>
                    <a:pt x="523850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F54970F-14B1-4B9E-8067-39B75CA54204}"/>
              </a:ext>
            </a:extLst>
          </p:cNvPr>
          <p:cNvGrpSpPr/>
          <p:nvPr/>
        </p:nvGrpSpPr>
        <p:grpSpPr>
          <a:xfrm>
            <a:off x="620192" y="4525320"/>
            <a:ext cx="3939735" cy="2038298"/>
            <a:chOff x="5734223" y="3755964"/>
            <a:chExt cx="5407663" cy="279775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70799A0-01D6-4629-AEBC-530444EA0AC0}"/>
                </a:ext>
              </a:extLst>
            </p:cNvPr>
            <p:cNvGrpSpPr/>
            <p:nvPr/>
          </p:nvGrpSpPr>
          <p:grpSpPr>
            <a:xfrm>
              <a:off x="6476739" y="3755964"/>
              <a:ext cx="3984440" cy="1890415"/>
              <a:chOff x="7745116" y="3401300"/>
              <a:chExt cx="4390799" cy="208321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04161DC-7B9C-4572-804A-FB8E6E646C29}"/>
                  </a:ext>
                </a:extLst>
              </p:cNvPr>
              <p:cNvSpPr/>
              <p:nvPr/>
            </p:nvSpPr>
            <p:spPr>
              <a:xfrm>
                <a:off x="7745444" y="3401300"/>
                <a:ext cx="4331412" cy="905383"/>
              </a:xfrm>
              <a:custGeom>
                <a:avLst/>
                <a:gdLst>
                  <a:gd name="connsiteX0" fmla="*/ 4740563 w 5893238"/>
                  <a:gd name="connsiteY0" fmla="*/ 0 h 1231847"/>
                  <a:gd name="connsiteX1" fmla="*/ 5879669 w 5893238"/>
                  <a:gd name="connsiteY1" fmla="*/ 1142135 h 1231847"/>
                  <a:gd name="connsiteX2" fmla="*/ 5892434 w 5893238"/>
                  <a:gd name="connsiteY2" fmla="*/ 1165644 h 1231847"/>
                  <a:gd name="connsiteX3" fmla="*/ 5865463 w 5893238"/>
                  <a:gd name="connsiteY3" fmla="*/ 1178192 h 1231847"/>
                  <a:gd name="connsiteX4" fmla="*/ 5707318 w 5893238"/>
                  <a:gd name="connsiteY4" fmla="*/ 1178841 h 1231847"/>
                  <a:gd name="connsiteX5" fmla="*/ 5667800 w 5893238"/>
                  <a:gd name="connsiteY5" fmla="*/ 1156774 h 1231847"/>
                  <a:gd name="connsiteX6" fmla="*/ 4783110 w 5893238"/>
                  <a:gd name="connsiteY6" fmla="*/ 284488 h 1231847"/>
                  <a:gd name="connsiteX7" fmla="*/ 4671984 w 5893238"/>
                  <a:gd name="connsiteY7" fmla="*/ 283911 h 1231847"/>
                  <a:gd name="connsiteX8" fmla="*/ 3907652 w 5893238"/>
                  <a:gd name="connsiteY8" fmla="*/ 1032234 h 1231847"/>
                  <a:gd name="connsiteX9" fmla="*/ 3870513 w 5893238"/>
                  <a:gd name="connsiteY9" fmla="*/ 1071391 h 1231847"/>
                  <a:gd name="connsiteX10" fmla="*/ 3682441 w 5893238"/>
                  <a:gd name="connsiteY10" fmla="*/ 1157423 h 1231847"/>
                  <a:gd name="connsiteX11" fmla="*/ 2137192 w 5893238"/>
                  <a:gd name="connsiteY11" fmla="*/ 1159730 h 1231847"/>
                  <a:gd name="connsiteX12" fmla="*/ 2010344 w 5893238"/>
                  <a:gd name="connsiteY12" fmla="*/ 1105645 h 1231847"/>
                  <a:gd name="connsiteX13" fmla="*/ 1210244 w 5893238"/>
                  <a:gd name="connsiteY13" fmla="*/ 316723 h 1231847"/>
                  <a:gd name="connsiteX14" fmla="*/ 1135029 w 5893238"/>
                  <a:gd name="connsiteY14" fmla="*/ 316723 h 1231847"/>
                  <a:gd name="connsiteX15" fmla="*/ 267792 w 5893238"/>
                  <a:gd name="connsiteY15" fmla="*/ 1170908 h 1231847"/>
                  <a:gd name="connsiteX16" fmla="*/ 120968 w 5893238"/>
                  <a:gd name="connsiteY16" fmla="*/ 1231339 h 1231847"/>
                  <a:gd name="connsiteX17" fmla="*/ 20154 w 5893238"/>
                  <a:gd name="connsiteY17" fmla="*/ 1231051 h 1231847"/>
                  <a:gd name="connsiteX18" fmla="*/ 6668 w 5893238"/>
                  <a:gd name="connsiteY18" fmla="*/ 1204946 h 1231847"/>
                  <a:gd name="connsiteX19" fmla="*/ 23471 w 5893238"/>
                  <a:gd name="connsiteY19" fmla="*/ 1186268 h 1231847"/>
                  <a:gd name="connsiteX20" fmla="*/ 1120679 w 5893238"/>
                  <a:gd name="connsiteY20" fmla="*/ 88195 h 1231847"/>
                  <a:gd name="connsiteX21" fmla="*/ 1219907 w 5893238"/>
                  <a:gd name="connsiteY21" fmla="*/ 88267 h 1231847"/>
                  <a:gd name="connsiteX22" fmla="*/ 1632180 w 5893238"/>
                  <a:gd name="connsiteY22" fmla="*/ 501117 h 1231847"/>
                  <a:gd name="connsiteX23" fmla="*/ 1664776 w 5893238"/>
                  <a:gd name="connsiteY23" fmla="*/ 528448 h 1231847"/>
                  <a:gd name="connsiteX24" fmla="*/ 1647108 w 5893238"/>
                  <a:gd name="connsiteY24" fmla="*/ 462969 h 1231847"/>
                  <a:gd name="connsiteX25" fmla="*/ 1632613 w 5893238"/>
                  <a:gd name="connsiteY25" fmla="*/ 313550 h 1231847"/>
                  <a:gd name="connsiteX26" fmla="*/ 1673069 w 5893238"/>
                  <a:gd name="connsiteY26" fmla="*/ 294223 h 1231847"/>
                  <a:gd name="connsiteX27" fmla="*/ 1874770 w 5893238"/>
                  <a:gd name="connsiteY27" fmla="*/ 294584 h 1231847"/>
                  <a:gd name="connsiteX28" fmla="*/ 1927557 w 5893238"/>
                  <a:gd name="connsiteY28" fmla="*/ 338285 h 1231847"/>
                  <a:gd name="connsiteX29" fmla="*/ 1891717 w 5893238"/>
                  <a:gd name="connsiteY29" fmla="*/ 479772 h 1231847"/>
                  <a:gd name="connsiteX30" fmla="*/ 1898928 w 5893238"/>
                  <a:gd name="connsiteY30" fmla="*/ 651907 h 1231847"/>
                  <a:gd name="connsiteX31" fmla="*/ 1928423 w 5893238"/>
                  <a:gd name="connsiteY31" fmla="*/ 663661 h 1231847"/>
                  <a:gd name="connsiteX32" fmla="*/ 1996714 w 5893238"/>
                  <a:gd name="connsiteY32" fmla="*/ 666978 h 1231847"/>
                  <a:gd name="connsiteX33" fmla="*/ 3941905 w 5893238"/>
                  <a:gd name="connsiteY33" fmla="*/ 667123 h 1231847"/>
                  <a:gd name="connsiteX34" fmla="*/ 4019932 w 5893238"/>
                  <a:gd name="connsiteY34" fmla="*/ 588952 h 1231847"/>
                  <a:gd name="connsiteX35" fmla="*/ 4020077 w 5893238"/>
                  <a:gd name="connsiteY35" fmla="*/ 488137 h 1231847"/>
                  <a:gd name="connsiteX36" fmla="*/ 3987770 w 5893238"/>
                  <a:gd name="connsiteY36" fmla="*/ 404846 h 1231847"/>
                  <a:gd name="connsiteX37" fmla="*/ 3981424 w 5893238"/>
                  <a:gd name="connsiteY37" fmla="*/ 264801 h 1231847"/>
                  <a:gd name="connsiteX38" fmla="*/ 4032264 w 5893238"/>
                  <a:gd name="connsiteY38" fmla="*/ 242951 h 1231847"/>
                  <a:gd name="connsiteX39" fmla="*/ 4226754 w 5893238"/>
                  <a:gd name="connsiteY39" fmla="*/ 244465 h 1231847"/>
                  <a:gd name="connsiteX40" fmla="*/ 4272907 w 5893238"/>
                  <a:gd name="connsiteY40" fmla="*/ 272878 h 1231847"/>
                  <a:gd name="connsiteX41" fmla="*/ 4240672 w 5893238"/>
                  <a:gd name="connsiteY41" fmla="*/ 424316 h 1231847"/>
                  <a:gd name="connsiteX42" fmla="*/ 4233028 w 5893238"/>
                  <a:gd name="connsiteY42" fmla="*/ 479123 h 1231847"/>
                  <a:gd name="connsiteX43" fmla="*/ 4711934 w 5893238"/>
                  <a:gd name="connsiteY43" fmla="*/ 0 h 1231847"/>
                  <a:gd name="connsiteX44" fmla="*/ 4740563 w 5893238"/>
                  <a:gd name="connsiteY44" fmla="*/ 0 h 1231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5893238" h="1231847">
                    <a:moveTo>
                      <a:pt x="4740563" y="0"/>
                    </a:moveTo>
                    <a:cubicBezTo>
                      <a:pt x="5120241" y="380760"/>
                      <a:pt x="5499920" y="761519"/>
                      <a:pt x="5879669" y="1142135"/>
                    </a:cubicBezTo>
                    <a:cubicBezTo>
                      <a:pt x="5886376" y="1148841"/>
                      <a:pt x="5896111" y="1154178"/>
                      <a:pt x="5892434" y="1165644"/>
                    </a:cubicBezTo>
                    <a:cubicBezTo>
                      <a:pt x="5888179" y="1178768"/>
                      <a:pt x="5876136" y="1177038"/>
                      <a:pt x="5865463" y="1178192"/>
                    </a:cubicBezTo>
                    <a:cubicBezTo>
                      <a:pt x="5812820" y="1183816"/>
                      <a:pt x="5760177" y="1170547"/>
                      <a:pt x="5707318" y="1178841"/>
                    </a:cubicBezTo>
                    <a:cubicBezTo>
                      <a:pt x="5691020" y="1181437"/>
                      <a:pt x="5679049" y="1167879"/>
                      <a:pt x="5667800" y="1156774"/>
                    </a:cubicBezTo>
                    <a:cubicBezTo>
                      <a:pt x="5372927" y="866012"/>
                      <a:pt x="5078055" y="575250"/>
                      <a:pt x="4783110" y="284488"/>
                    </a:cubicBezTo>
                    <a:cubicBezTo>
                      <a:pt x="4732415" y="234513"/>
                      <a:pt x="4722535" y="234369"/>
                      <a:pt x="4671984" y="283911"/>
                    </a:cubicBezTo>
                    <a:cubicBezTo>
                      <a:pt x="4417206" y="533352"/>
                      <a:pt x="4162429" y="782721"/>
                      <a:pt x="3907652" y="1032234"/>
                    </a:cubicBezTo>
                    <a:cubicBezTo>
                      <a:pt x="3894816" y="1044853"/>
                      <a:pt x="3881042" y="1056969"/>
                      <a:pt x="3870513" y="1071391"/>
                    </a:cubicBezTo>
                    <a:cubicBezTo>
                      <a:pt x="3823712" y="1135500"/>
                      <a:pt x="3759098" y="1158865"/>
                      <a:pt x="3682441" y="1157423"/>
                    </a:cubicBezTo>
                    <a:cubicBezTo>
                      <a:pt x="3167334" y="1147976"/>
                      <a:pt x="2652299" y="1156413"/>
                      <a:pt x="2137192" y="1159730"/>
                    </a:cubicBezTo>
                    <a:cubicBezTo>
                      <a:pt x="2084476" y="1160091"/>
                      <a:pt x="2046833" y="1141774"/>
                      <a:pt x="2010344" y="1105645"/>
                    </a:cubicBezTo>
                    <a:cubicBezTo>
                      <a:pt x="1744461" y="841854"/>
                      <a:pt x="1477208" y="579360"/>
                      <a:pt x="1210244" y="316723"/>
                    </a:cubicBezTo>
                    <a:cubicBezTo>
                      <a:pt x="1178730" y="285714"/>
                      <a:pt x="1166326" y="285498"/>
                      <a:pt x="1135029" y="316723"/>
                    </a:cubicBezTo>
                    <a:cubicBezTo>
                      <a:pt x="848089" y="603663"/>
                      <a:pt x="550621" y="879858"/>
                      <a:pt x="267792" y="1170908"/>
                    </a:cubicBezTo>
                    <a:cubicBezTo>
                      <a:pt x="226110" y="1213743"/>
                      <a:pt x="180534" y="1235522"/>
                      <a:pt x="120968" y="1231339"/>
                    </a:cubicBezTo>
                    <a:cubicBezTo>
                      <a:pt x="87508" y="1228959"/>
                      <a:pt x="53758" y="1230474"/>
                      <a:pt x="20154" y="1231051"/>
                    </a:cubicBezTo>
                    <a:cubicBezTo>
                      <a:pt x="-3355" y="1231483"/>
                      <a:pt x="-4077" y="1220955"/>
                      <a:pt x="6668" y="1204946"/>
                    </a:cubicBezTo>
                    <a:cubicBezTo>
                      <a:pt x="11284" y="1198023"/>
                      <a:pt x="17557" y="1192254"/>
                      <a:pt x="23471" y="1186268"/>
                    </a:cubicBezTo>
                    <a:cubicBezTo>
                      <a:pt x="389159" y="820220"/>
                      <a:pt x="754846" y="454171"/>
                      <a:pt x="1120679" y="88195"/>
                    </a:cubicBezTo>
                    <a:cubicBezTo>
                      <a:pt x="1165750" y="43124"/>
                      <a:pt x="1174980" y="43268"/>
                      <a:pt x="1219907" y="88267"/>
                    </a:cubicBezTo>
                    <a:cubicBezTo>
                      <a:pt x="1357283" y="225932"/>
                      <a:pt x="1494660" y="363597"/>
                      <a:pt x="1632180" y="501117"/>
                    </a:cubicBezTo>
                    <a:cubicBezTo>
                      <a:pt x="1642132" y="511069"/>
                      <a:pt x="1650786" y="523040"/>
                      <a:pt x="1664776" y="528448"/>
                    </a:cubicBezTo>
                    <a:cubicBezTo>
                      <a:pt x="1673285" y="496574"/>
                      <a:pt x="1670545" y="486406"/>
                      <a:pt x="1647108" y="462969"/>
                    </a:cubicBezTo>
                    <a:cubicBezTo>
                      <a:pt x="1611484" y="427273"/>
                      <a:pt x="1604489" y="355015"/>
                      <a:pt x="1632613" y="313550"/>
                    </a:cubicBezTo>
                    <a:cubicBezTo>
                      <a:pt x="1642348" y="299127"/>
                      <a:pt x="1656915" y="294223"/>
                      <a:pt x="1673069" y="294223"/>
                    </a:cubicBezTo>
                    <a:cubicBezTo>
                      <a:pt x="1740278" y="294079"/>
                      <a:pt x="1807488" y="294079"/>
                      <a:pt x="1874770" y="294584"/>
                    </a:cubicBezTo>
                    <a:cubicBezTo>
                      <a:pt x="1903688" y="294800"/>
                      <a:pt x="1924817" y="309151"/>
                      <a:pt x="1927557" y="338285"/>
                    </a:cubicBezTo>
                    <a:cubicBezTo>
                      <a:pt x="1932317" y="388908"/>
                      <a:pt x="1943206" y="441263"/>
                      <a:pt x="1891717" y="479772"/>
                    </a:cubicBezTo>
                    <a:cubicBezTo>
                      <a:pt x="1869866" y="496141"/>
                      <a:pt x="1878448" y="633157"/>
                      <a:pt x="1898928" y="651907"/>
                    </a:cubicBezTo>
                    <a:cubicBezTo>
                      <a:pt x="1907221" y="659479"/>
                      <a:pt x="1917245" y="663156"/>
                      <a:pt x="1928423" y="663661"/>
                    </a:cubicBezTo>
                    <a:cubicBezTo>
                      <a:pt x="1951211" y="664815"/>
                      <a:pt x="1973926" y="666906"/>
                      <a:pt x="1996714" y="666978"/>
                    </a:cubicBezTo>
                    <a:cubicBezTo>
                      <a:pt x="2645088" y="667123"/>
                      <a:pt x="3293533" y="667123"/>
                      <a:pt x="3941905" y="667123"/>
                    </a:cubicBezTo>
                    <a:cubicBezTo>
                      <a:pt x="4019356" y="667123"/>
                      <a:pt x="4019788" y="666690"/>
                      <a:pt x="4019932" y="588952"/>
                    </a:cubicBezTo>
                    <a:cubicBezTo>
                      <a:pt x="4020005" y="555347"/>
                      <a:pt x="4019500" y="521742"/>
                      <a:pt x="4020077" y="488137"/>
                    </a:cubicBezTo>
                    <a:cubicBezTo>
                      <a:pt x="4020582" y="455830"/>
                      <a:pt x="4015317" y="427922"/>
                      <a:pt x="3987770" y="404846"/>
                    </a:cubicBezTo>
                    <a:cubicBezTo>
                      <a:pt x="3962242" y="383428"/>
                      <a:pt x="3961160" y="292276"/>
                      <a:pt x="3981424" y="264801"/>
                    </a:cubicBezTo>
                    <a:cubicBezTo>
                      <a:pt x="3994260" y="247422"/>
                      <a:pt x="4012577" y="242951"/>
                      <a:pt x="4032264" y="242951"/>
                    </a:cubicBezTo>
                    <a:cubicBezTo>
                      <a:pt x="4097094" y="243095"/>
                      <a:pt x="4161924" y="243816"/>
                      <a:pt x="4226754" y="244465"/>
                    </a:cubicBezTo>
                    <a:cubicBezTo>
                      <a:pt x="4247595" y="244681"/>
                      <a:pt x="4263748" y="253119"/>
                      <a:pt x="4272907" y="272878"/>
                    </a:cubicBezTo>
                    <a:cubicBezTo>
                      <a:pt x="4292955" y="316146"/>
                      <a:pt x="4277522" y="395327"/>
                      <a:pt x="4240672" y="424316"/>
                    </a:cubicBezTo>
                    <a:cubicBezTo>
                      <a:pt x="4221923" y="439027"/>
                      <a:pt x="4225168" y="454243"/>
                      <a:pt x="4233028" y="479123"/>
                    </a:cubicBezTo>
                    <a:cubicBezTo>
                      <a:pt x="4394490" y="317588"/>
                      <a:pt x="4553212" y="158794"/>
                      <a:pt x="4711934" y="0"/>
                    </a:cubicBezTo>
                    <a:cubicBezTo>
                      <a:pt x="4721309" y="0"/>
                      <a:pt x="4730900" y="0"/>
                      <a:pt x="4740563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7E10F0F-8691-40D6-B5CE-D970A8F5E517}"/>
                  </a:ext>
                </a:extLst>
              </p:cNvPr>
              <p:cNvSpPr/>
              <p:nvPr/>
            </p:nvSpPr>
            <p:spPr>
              <a:xfrm>
                <a:off x="9370657" y="3643086"/>
                <a:ext cx="2589416" cy="1642065"/>
              </a:xfrm>
              <a:custGeom>
                <a:avLst/>
                <a:gdLst>
                  <a:gd name="connsiteX0" fmla="*/ 507453 w 2589416"/>
                  <a:gd name="connsiteY0" fmla="*/ 928234 h 1642065"/>
                  <a:gd name="connsiteX1" fmla="*/ 234970 w 2589416"/>
                  <a:gd name="connsiteY1" fmla="*/ 928393 h 1642065"/>
                  <a:gd name="connsiteX2" fmla="*/ 195483 w 2589416"/>
                  <a:gd name="connsiteY2" fmla="*/ 966872 h 1642065"/>
                  <a:gd name="connsiteX3" fmla="*/ 195483 w 2589416"/>
                  <a:gd name="connsiteY3" fmla="*/ 1273807 h 1642065"/>
                  <a:gd name="connsiteX4" fmla="*/ 236188 w 2589416"/>
                  <a:gd name="connsiteY4" fmla="*/ 1314141 h 1642065"/>
                  <a:gd name="connsiteX5" fmla="*/ 778771 w 2589416"/>
                  <a:gd name="connsiteY5" fmla="*/ 1314088 h 1642065"/>
                  <a:gd name="connsiteX6" fmla="*/ 817568 w 2589416"/>
                  <a:gd name="connsiteY6" fmla="*/ 1275025 h 1642065"/>
                  <a:gd name="connsiteX7" fmla="*/ 817568 w 2589416"/>
                  <a:gd name="connsiteY7" fmla="*/ 968092 h 1642065"/>
                  <a:gd name="connsiteX8" fmla="*/ 777445 w 2589416"/>
                  <a:gd name="connsiteY8" fmla="*/ 928287 h 1642065"/>
                  <a:gd name="connsiteX9" fmla="*/ 507453 w 2589416"/>
                  <a:gd name="connsiteY9" fmla="*/ 928234 h 1642065"/>
                  <a:gd name="connsiteX10" fmla="*/ 1333278 w 2589416"/>
                  <a:gd name="connsiteY10" fmla="*/ 832087 h 1642065"/>
                  <a:gd name="connsiteX11" fmla="*/ 1296760 w 2589416"/>
                  <a:gd name="connsiteY11" fmla="*/ 869878 h 1642065"/>
                  <a:gd name="connsiteX12" fmla="*/ 1296707 w 2589416"/>
                  <a:gd name="connsiteY12" fmla="*/ 1023320 h 1642065"/>
                  <a:gd name="connsiteX13" fmla="*/ 1296442 w 2589416"/>
                  <a:gd name="connsiteY13" fmla="*/ 1182008 h 1642065"/>
                  <a:gd name="connsiteX14" fmla="*/ 1331053 w 2589416"/>
                  <a:gd name="connsiteY14" fmla="*/ 1216936 h 1642065"/>
                  <a:gd name="connsiteX15" fmla="*/ 1587689 w 2589416"/>
                  <a:gd name="connsiteY15" fmla="*/ 1216936 h 1642065"/>
                  <a:gd name="connsiteX16" fmla="*/ 1624102 w 2589416"/>
                  <a:gd name="connsiteY16" fmla="*/ 1180047 h 1642065"/>
                  <a:gd name="connsiteX17" fmla="*/ 1623731 w 2589416"/>
                  <a:gd name="connsiteY17" fmla="*/ 867917 h 1642065"/>
                  <a:gd name="connsiteX18" fmla="*/ 1587318 w 2589416"/>
                  <a:gd name="connsiteY18" fmla="*/ 832353 h 1642065"/>
                  <a:gd name="connsiteX19" fmla="*/ 1333278 w 2589416"/>
                  <a:gd name="connsiteY19" fmla="*/ 832087 h 1642065"/>
                  <a:gd name="connsiteX20" fmla="*/ 1845743 w 2589416"/>
                  <a:gd name="connsiteY20" fmla="*/ 2 h 1642065"/>
                  <a:gd name="connsiteX21" fmla="*/ 1883706 w 2589416"/>
                  <a:gd name="connsiteY21" fmla="*/ 24177 h 1642065"/>
                  <a:gd name="connsiteX22" fmla="*/ 2437047 w 2589416"/>
                  <a:gd name="connsiteY22" fmla="*/ 567395 h 1642065"/>
                  <a:gd name="connsiteX23" fmla="*/ 2521055 w 2589416"/>
                  <a:gd name="connsiteY23" fmla="*/ 651721 h 1642065"/>
                  <a:gd name="connsiteX24" fmla="*/ 2552274 w 2589416"/>
                  <a:gd name="connsiteY24" fmla="*/ 653099 h 1642065"/>
                  <a:gd name="connsiteX25" fmla="*/ 2552274 w 2589416"/>
                  <a:gd name="connsiteY25" fmla="*/ 685961 h 1642065"/>
                  <a:gd name="connsiteX26" fmla="*/ 2552009 w 2589416"/>
                  <a:gd name="connsiteY26" fmla="*/ 1519471 h 1642065"/>
                  <a:gd name="connsiteX27" fmla="*/ 2576601 w 2589416"/>
                  <a:gd name="connsiteY27" fmla="*/ 1576712 h 1642065"/>
                  <a:gd name="connsiteX28" fmla="*/ 2586036 w 2589416"/>
                  <a:gd name="connsiteY28" fmla="*/ 1622560 h 1642065"/>
                  <a:gd name="connsiteX29" fmla="*/ 2552433 w 2589416"/>
                  <a:gd name="connsiteY29" fmla="*/ 1641216 h 1642065"/>
                  <a:gd name="connsiteX30" fmla="*/ 2134247 w 2589416"/>
                  <a:gd name="connsiteY30" fmla="*/ 1642064 h 1642065"/>
                  <a:gd name="connsiteX31" fmla="*/ 2081563 w 2589416"/>
                  <a:gd name="connsiteY31" fmla="*/ 1607136 h 1642065"/>
                  <a:gd name="connsiteX32" fmla="*/ 2059408 w 2589416"/>
                  <a:gd name="connsiteY32" fmla="*/ 1472669 h 1642065"/>
                  <a:gd name="connsiteX33" fmla="*/ 2060521 w 2589416"/>
                  <a:gd name="connsiteY33" fmla="*/ 858853 h 1642065"/>
                  <a:gd name="connsiteX34" fmla="*/ 2025381 w 2589416"/>
                  <a:gd name="connsiteY34" fmla="*/ 822282 h 1642065"/>
                  <a:gd name="connsiteX35" fmla="*/ 1776589 w 2589416"/>
                  <a:gd name="connsiteY35" fmla="*/ 821858 h 1642065"/>
                  <a:gd name="connsiteX36" fmla="*/ 1742402 w 2589416"/>
                  <a:gd name="connsiteY36" fmla="*/ 856892 h 1642065"/>
                  <a:gd name="connsiteX37" fmla="*/ 1745636 w 2589416"/>
                  <a:gd name="connsiteY37" fmla="*/ 1356913 h 1642065"/>
                  <a:gd name="connsiteX38" fmla="*/ 1742720 w 2589416"/>
                  <a:gd name="connsiteY38" fmla="*/ 1547349 h 1642065"/>
                  <a:gd name="connsiteX39" fmla="*/ 1714047 w 2589416"/>
                  <a:gd name="connsiteY39" fmla="*/ 1631781 h 1642065"/>
                  <a:gd name="connsiteX40" fmla="*/ 1683517 w 2589416"/>
                  <a:gd name="connsiteY40" fmla="*/ 1639467 h 1642065"/>
                  <a:gd name="connsiteX41" fmla="*/ 1323527 w 2589416"/>
                  <a:gd name="connsiteY41" fmla="*/ 1639626 h 1642065"/>
                  <a:gd name="connsiteX42" fmla="*/ 1143532 w 2589416"/>
                  <a:gd name="connsiteY42" fmla="*/ 1639785 h 1642065"/>
                  <a:gd name="connsiteX43" fmla="*/ 1107279 w 2589416"/>
                  <a:gd name="connsiteY43" fmla="*/ 1611005 h 1642065"/>
                  <a:gd name="connsiteX44" fmla="*/ 1088198 w 2589416"/>
                  <a:gd name="connsiteY44" fmla="*/ 1593302 h 1642065"/>
                  <a:gd name="connsiteX45" fmla="*/ 1045903 w 2589416"/>
                  <a:gd name="connsiteY45" fmla="*/ 1591712 h 1642065"/>
                  <a:gd name="connsiteX46" fmla="*/ 58634 w 2589416"/>
                  <a:gd name="connsiteY46" fmla="*/ 1591660 h 1642065"/>
                  <a:gd name="connsiteX47" fmla="*/ 13 w 2589416"/>
                  <a:gd name="connsiteY47" fmla="*/ 1533569 h 1642065"/>
                  <a:gd name="connsiteX48" fmla="*/ 66 w 2589416"/>
                  <a:gd name="connsiteY48" fmla="*/ 760905 h 1642065"/>
                  <a:gd name="connsiteX49" fmla="*/ 49517 w 2589416"/>
                  <a:gd name="connsiteY49" fmla="*/ 711720 h 1642065"/>
                  <a:gd name="connsiteX50" fmla="*/ 1129434 w 2589416"/>
                  <a:gd name="connsiteY50" fmla="*/ 711614 h 1642065"/>
                  <a:gd name="connsiteX51" fmla="*/ 1178037 w 2589416"/>
                  <a:gd name="connsiteY51" fmla="*/ 669795 h 1642065"/>
                  <a:gd name="connsiteX52" fmla="*/ 1210739 w 2589416"/>
                  <a:gd name="connsiteY52" fmla="*/ 614461 h 1642065"/>
                  <a:gd name="connsiteX53" fmla="*/ 1725760 w 2589416"/>
                  <a:gd name="connsiteY53" fmla="*/ 107814 h 1642065"/>
                  <a:gd name="connsiteX54" fmla="*/ 1807701 w 2589416"/>
                  <a:gd name="connsiteY54" fmla="*/ 25078 h 1642065"/>
                  <a:gd name="connsiteX55" fmla="*/ 1845743 w 2589416"/>
                  <a:gd name="connsiteY55" fmla="*/ 2 h 164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589416" h="1642065">
                    <a:moveTo>
                      <a:pt x="507453" y="928234"/>
                    </a:moveTo>
                    <a:cubicBezTo>
                      <a:pt x="416608" y="928234"/>
                      <a:pt x="325709" y="928127"/>
                      <a:pt x="234970" y="928393"/>
                    </a:cubicBezTo>
                    <a:cubicBezTo>
                      <a:pt x="202798" y="928446"/>
                      <a:pt x="195536" y="935654"/>
                      <a:pt x="195483" y="966872"/>
                    </a:cubicBezTo>
                    <a:cubicBezTo>
                      <a:pt x="195324" y="1069166"/>
                      <a:pt x="195324" y="1171513"/>
                      <a:pt x="195483" y="1273807"/>
                    </a:cubicBezTo>
                    <a:cubicBezTo>
                      <a:pt x="195536" y="1306509"/>
                      <a:pt x="203062" y="1314088"/>
                      <a:pt x="236188" y="1314141"/>
                    </a:cubicBezTo>
                    <a:cubicBezTo>
                      <a:pt x="417032" y="1314300"/>
                      <a:pt x="597927" y="1314300"/>
                      <a:pt x="778771" y="1314088"/>
                    </a:cubicBezTo>
                    <a:cubicBezTo>
                      <a:pt x="810890" y="1314035"/>
                      <a:pt x="817515" y="1307039"/>
                      <a:pt x="817568" y="1275025"/>
                    </a:cubicBezTo>
                    <a:cubicBezTo>
                      <a:pt x="817727" y="1172732"/>
                      <a:pt x="817727" y="1070385"/>
                      <a:pt x="817568" y="968092"/>
                    </a:cubicBezTo>
                    <a:cubicBezTo>
                      <a:pt x="817515" y="933375"/>
                      <a:pt x="812321" y="928340"/>
                      <a:pt x="777445" y="928287"/>
                    </a:cubicBezTo>
                    <a:cubicBezTo>
                      <a:pt x="687448" y="928127"/>
                      <a:pt x="597451" y="928234"/>
                      <a:pt x="507453" y="928234"/>
                    </a:cubicBezTo>
                    <a:close/>
                    <a:moveTo>
                      <a:pt x="1333278" y="832087"/>
                    </a:moveTo>
                    <a:cubicBezTo>
                      <a:pt x="1302272" y="832140"/>
                      <a:pt x="1296919" y="837758"/>
                      <a:pt x="1296760" y="869878"/>
                    </a:cubicBezTo>
                    <a:cubicBezTo>
                      <a:pt x="1296548" y="921025"/>
                      <a:pt x="1296707" y="972172"/>
                      <a:pt x="1296707" y="1023320"/>
                    </a:cubicBezTo>
                    <a:cubicBezTo>
                      <a:pt x="1296707" y="1076215"/>
                      <a:pt x="1297396" y="1129165"/>
                      <a:pt x="1296442" y="1182008"/>
                    </a:cubicBezTo>
                    <a:cubicBezTo>
                      <a:pt x="1295965" y="1207078"/>
                      <a:pt x="1306725" y="1217042"/>
                      <a:pt x="1331053" y="1216936"/>
                    </a:cubicBezTo>
                    <a:cubicBezTo>
                      <a:pt x="1416598" y="1216512"/>
                      <a:pt x="1502143" y="1216459"/>
                      <a:pt x="1587689" y="1216936"/>
                    </a:cubicBezTo>
                    <a:cubicBezTo>
                      <a:pt x="1613501" y="1217042"/>
                      <a:pt x="1624208" y="1205382"/>
                      <a:pt x="1624102" y="1180047"/>
                    </a:cubicBezTo>
                    <a:cubicBezTo>
                      <a:pt x="1623731" y="1076004"/>
                      <a:pt x="1624261" y="971961"/>
                      <a:pt x="1623731" y="867917"/>
                    </a:cubicBezTo>
                    <a:cubicBezTo>
                      <a:pt x="1623571" y="838395"/>
                      <a:pt x="1616735" y="832458"/>
                      <a:pt x="1587318" y="832353"/>
                    </a:cubicBezTo>
                    <a:cubicBezTo>
                      <a:pt x="1502620" y="832087"/>
                      <a:pt x="1417976" y="831981"/>
                      <a:pt x="1333278" y="832087"/>
                    </a:cubicBezTo>
                    <a:close/>
                    <a:moveTo>
                      <a:pt x="1845743" y="2"/>
                    </a:moveTo>
                    <a:cubicBezTo>
                      <a:pt x="1856476" y="-124"/>
                      <a:pt x="1867196" y="7959"/>
                      <a:pt x="1883706" y="24177"/>
                    </a:cubicBezTo>
                    <a:cubicBezTo>
                      <a:pt x="2068153" y="205232"/>
                      <a:pt x="2252653" y="386287"/>
                      <a:pt x="2437047" y="567395"/>
                    </a:cubicBezTo>
                    <a:cubicBezTo>
                      <a:pt x="2465351" y="595221"/>
                      <a:pt x="2493971" y="622729"/>
                      <a:pt x="2521055" y="651721"/>
                    </a:cubicBezTo>
                    <a:cubicBezTo>
                      <a:pt x="2530967" y="662163"/>
                      <a:pt x="2539500" y="662110"/>
                      <a:pt x="2552274" y="653099"/>
                    </a:cubicBezTo>
                    <a:cubicBezTo>
                      <a:pt x="2552274" y="666933"/>
                      <a:pt x="2552274" y="676473"/>
                      <a:pt x="2552274" y="685961"/>
                    </a:cubicBezTo>
                    <a:cubicBezTo>
                      <a:pt x="2552274" y="963797"/>
                      <a:pt x="2552379" y="1241633"/>
                      <a:pt x="2552009" y="1519471"/>
                    </a:cubicBezTo>
                    <a:cubicBezTo>
                      <a:pt x="2551955" y="1542739"/>
                      <a:pt x="2555189" y="1562190"/>
                      <a:pt x="2576601" y="1576712"/>
                    </a:cubicBezTo>
                    <a:cubicBezTo>
                      <a:pt x="2592555" y="1587525"/>
                      <a:pt x="2590913" y="1605440"/>
                      <a:pt x="2586036" y="1622560"/>
                    </a:cubicBezTo>
                    <a:cubicBezTo>
                      <a:pt x="2581001" y="1640262"/>
                      <a:pt x="2567115" y="1641163"/>
                      <a:pt x="2552433" y="1641216"/>
                    </a:cubicBezTo>
                    <a:cubicBezTo>
                      <a:pt x="2413038" y="1641375"/>
                      <a:pt x="2273642" y="1641110"/>
                      <a:pt x="2134247" y="1642064"/>
                    </a:cubicBezTo>
                    <a:cubicBezTo>
                      <a:pt x="2107375" y="1642223"/>
                      <a:pt x="2092163" y="1630934"/>
                      <a:pt x="2081563" y="1607136"/>
                    </a:cubicBezTo>
                    <a:cubicBezTo>
                      <a:pt x="2062376" y="1563992"/>
                      <a:pt x="2059249" y="1518941"/>
                      <a:pt x="2059408" y="1472669"/>
                    </a:cubicBezTo>
                    <a:cubicBezTo>
                      <a:pt x="2060149" y="1268082"/>
                      <a:pt x="2060309" y="1063441"/>
                      <a:pt x="2060521" y="858853"/>
                    </a:cubicBezTo>
                    <a:cubicBezTo>
                      <a:pt x="2060573" y="829119"/>
                      <a:pt x="2054214" y="822388"/>
                      <a:pt x="2025381" y="822282"/>
                    </a:cubicBezTo>
                    <a:cubicBezTo>
                      <a:pt x="1942432" y="821964"/>
                      <a:pt x="1859484" y="822759"/>
                      <a:pt x="1776589" y="821858"/>
                    </a:cubicBezTo>
                    <a:cubicBezTo>
                      <a:pt x="1750936" y="821592"/>
                      <a:pt x="1742190" y="832776"/>
                      <a:pt x="1742402" y="856892"/>
                    </a:cubicBezTo>
                    <a:cubicBezTo>
                      <a:pt x="1743993" y="1023583"/>
                      <a:pt x="1739064" y="1190274"/>
                      <a:pt x="1745636" y="1356913"/>
                    </a:cubicBezTo>
                    <a:cubicBezTo>
                      <a:pt x="1748127" y="1420463"/>
                      <a:pt x="1745318" y="1483906"/>
                      <a:pt x="1742720" y="1547349"/>
                    </a:cubicBezTo>
                    <a:cubicBezTo>
                      <a:pt x="1741448" y="1578303"/>
                      <a:pt x="1717439" y="1600987"/>
                      <a:pt x="1714047" y="1631781"/>
                    </a:cubicBezTo>
                    <a:cubicBezTo>
                      <a:pt x="1712774" y="1643124"/>
                      <a:pt x="1694436" y="1639467"/>
                      <a:pt x="1683517" y="1639467"/>
                    </a:cubicBezTo>
                    <a:cubicBezTo>
                      <a:pt x="1563520" y="1639732"/>
                      <a:pt x="1443524" y="1639626"/>
                      <a:pt x="1323527" y="1639626"/>
                    </a:cubicBezTo>
                    <a:cubicBezTo>
                      <a:pt x="1263529" y="1639626"/>
                      <a:pt x="1203531" y="1639308"/>
                      <a:pt x="1143532" y="1639785"/>
                    </a:cubicBezTo>
                    <a:cubicBezTo>
                      <a:pt x="1122967" y="1639944"/>
                      <a:pt x="1106007" y="1638142"/>
                      <a:pt x="1107279" y="1611005"/>
                    </a:cubicBezTo>
                    <a:cubicBezTo>
                      <a:pt x="1107862" y="1598920"/>
                      <a:pt x="1098798" y="1594097"/>
                      <a:pt x="1088198" y="1593302"/>
                    </a:cubicBezTo>
                    <a:cubicBezTo>
                      <a:pt x="1074153" y="1592242"/>
                      <a:pt x="1060001" y="1591712"/>
                      <a:pt x="1045903" y="1591712"/>
                    </a:cubicBezTo>
                    <a:cubicBezTo>
                      <a:pt x="716813" y="1591606"/>
                      <a:pt x="387723" y="1591660"/>
                      <a:pt x="58634" y="1591660"/>
                    </a:cubicBezTo>
                    <a:cubicBezTo>
                      <a:pt x="66" y="1591660"/>
                      <a:pt x="13" y="1591606"/>
                      <a:pt x="13" y="1533569"/>
                    </a:cubicBezTo>
                    <a:cubicBezTo>
                      <a:pt x="13" y="1276032"/>
                      <a:pt x="-40" y="1018495"/>
                      <a:pt x="66" y="760905"/>
                    </a:cubicBezTo>
                    <a:cubicBezTo>
                      <a:pt x="66" y="714157"/>
                      <a:pt x="2398" y="711720"/>
                      <a:pt x="49517" y="711720"/>
                    </a:cubicBezTo>
                    <a:cubicBezTo>
                      <a:pt x="409507" y="711614"/>
                      <a:pt x="769444" y="711614"/>
                      <a:pt x="1129434" y="711614"/>
                    </a:cubicBezTo>
                    <a:cubicBezTo>
                      <a:pt x="1172471" y="711614"/>
                      <a:pt x="1173532" y="711667"/>
                      <a:pt x="1178037" y="669795"/>
                    </a:cubicBezTo>
                    <a:cubicBezTo>
                      <a:pt x="1180687" y="645520"/>
                      <a:pt x="1194838" y="630043"/>
                      <a:pt x="1210739" y="614461"/>
                    </a:cubicBezTo>
                    <a:cubicBezTo>
                      <a:pt x="1382465" y="445649"/>
                      <a:pt x="1554193" y="276785"/>
                      <a:pt x="1725760" y="107814"/>
                    </a:cubicBezTo>
                    <a:cubicBezTo>
                      <a:pt x="1753427" y="80572"/>
                      <a:pt x="1780299" y="52586"/>
                      <a:pt x="1807701" y="25078"/>
                    </a:cubicBezTo>
                    <a:cubicBezTo>
                      <a:pt x="1824264" y="8462"/>
                      <a:pt x="1835010" y="128"/>
                      <a:pt x="1845743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0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E7EB0BB-5315-438F-8FAF-86A48750D3CF}"/>
                  </a:ext>
                </a:extLst>
              </p:cNvPr>
              <p:cNvSpPr/>
              <p:nvPr/>
            </p:nvSpPr>
            <p:spPr>
              <a:xfrm>
                <a:off x="7863013" y="3681765"/>
                <a:ext cx="1477499" cy="1603015"/>
              </a:xfrm>
              <a:custGeom>
                <a:avLst/>
                <a:gdLst>
                  <a:gd name="connsiteX0" fmla="*/ 1037263 w 1477499"/>
                  <a:gd name="connsiteY0" fmla="*/ 791660 h 1603015"/>
                  <a:gd name="connsiteX1" fmla="*/ 1002812 w 1477499"/>
                  <a:gd name="connsiteY1" fmla="*/ 826906 h 1603015"/>
                  <a:gd name="connsiteX2" fmla="*/ 1003023 w 1477499"/>
                  <a:gd name="connsiteY2" fmla="*/ 980293 h 1603015"/>
                  <a:gd name="connsiteX3" fmla="*/ 1001805 w 1477499"/>
                  <a:gd name="connsiteY3" fmla="*/ 980347 h 1603015"/>
                  <a:gd name="connsiteX4" fmla="*/ 1001911 w 1477499"/>
                  <a:gd name="connsiteY4" fmla="*/ 1136384 h 1603015"/>
                  <a:gd name="connsiteX5" fmla="*/ 1040443 w 1477499"/>
                  <a:gd name="connsiteY5" fmla="*/ 1176719 h 1603015"/>
                  <a:gd name="connsiteX6" fmla="*/ 1289182 w 1477499"/>
                  <a:gd name="connsiteY6" fmla="*/ 1176666 h 1603015"/>
                  <a:gd name="connsiteX7" fmla="*/ 1329304 w 1477499"/>
                  <a:gd name="connsiteY7" fmla="*/ 1137657 h 1603015"/>
                  <a:gd name="connsiteX8" fmla="*/ 1329728 w 1477499"/>
                  <a:gd name="connsiteY8" fmla="*/ 825528 h 1603015"/>
                  <a:gd name="connsiteX9" fmla="*/ 1296549 w 1477499"/>
                  <a:gd name="connsiteY9" fmla="*/ 791766 h 1603015"/>
                  <a:gd name="connsiteX10" fmla="*/ 1037263 w 1477499"/>
                  <a:gd name="connsiteY10" fmla="*/ 791660 h 1603015"/>
                  <a:gd name="connsiteX11" fmla="*/ 741076 w 1477499"/>
                  <a:gd name="connsiteY11" fmla="*/ 1 h 1603015"/>
                  <a:gd name="connsiteX12" fmla="*/ 781741 w 1477499"/>
                  <a:gd name="connsiteY12" fmla="*/ 26999 h 1603015"/>
                  <a:gd name="connsiteX13" fmla="*/ 1077917 w 1477499"/>
                  <a:gd name="connsiteY13" fmla="*/ 318351 h 1603015"/>
                  <a:gd name="connsiteX14" fmla="*/ 1419886 w 1477499"/>
                  <a:gd name="connsiteY14" fmla="*/ 653695 h 1603015"/>
                  <a:gd name="connsiteX15" fmla="*/ 1439126 w 1477499"/>
                  <a:gd name="connsiteY15" fmla="*/ 666946 h 1603015"/>
                  <a:gd name="connsiteX16" fmla="*/ 1476333 w 1477499"/>
                  <a:gd name="connsiteY16" fmla="*/ 722439 h 1603015"/>
                  <a:gd name="connsiteX17" fmla="*/ 1476121 w 1477499"/>
                  <a:gd name="connsiteY17" fmla="*/ 1140466 h 1603015"/>
                  <a:gd name="connsiteX18" fmla="*/ 1477499 w 1477499"/>
                  <a:gd name="connsiteY18" fmla="*/ 1140519 h 1603015"/>
                  <a:gd name="connsiteX19" fmla="*/ 1477499 w 1477499"/>
                  <a:gd name="connsiteY19" fmla="*/ 1547946 h 1603015"/>
                  <a:gd name="connsiteX20" fmla="*/ 1423808 w 1477499"/>
                  <a:gd name="connsiteY20" fmla="*/ 1603015 h 1603015"/>
                  <a:gd name="connsiteX21" fmla="*/ 915678 w 1477499"/>
                  <a:gd name="connsiteY21" fmla="*/ 1602273 h 1603015"/>
                  <a:gd name="connsiteX22" fmla="*/ 871315 w 1477499"/>
                  <a:gd name="connsiteY22" fmla="*/ 1562469 h 1603015"/>
                  <a:gd name="connsiteX23" fmla="*/ 863418 w 1477499"/>
                  <a:gd name="connsiteY23" fmla="*/ 1543600 h 1603015"/>
                  <a:gd name="connsiteX24" fmla="*/ 843647 w 1477499"/>
                  <a:gd name="connsiteY24" fmla="*/ 1491446 h 1603015"/>
                  <a:gd name="connsiteX25" fmla="*/ 843754 w 1477499"/>
                  <a:gd name="connsiteY25" fmla="*/ 829980 h 1603015"/>
                  <a:gd name="connsiteX26" fmla="*/ 795946 w 1477499"/>
                  <a:gd name="connsiteY26" fmla="*/ 782702 h 1603015"/>
                  <a:gd name="connsiteX27" fmla="*/ 576306 w 1477499"/>
                  <a:gd name="connsiteY27" fmla="*/ 781271 h 1603015"/>
                  <a:gd name="connsiteX28" fmla="*/ 528550 w 1477499"/>
                  <a:gd name="connsiteY28" fmla="*/ 828602 h 1603015"/>
                  <a:gd name="connsiteX29" fmla="*/ 529875 w 1477499"/>
                  <a:gd name="connsiteY29" fmla="*/ 1434469 h 1603015"/>
                  <a:gd name="connsiteX30" fmla="*/ 509523 w 1477499"/>
                  <a:gd name="connsiteY30" fmla="*/ 1555154 h 1603015"/>
                  <a:gd name="connsiteX31" fmla="*/ 496485 w 1477499"/>
                  <a:gd name="connsiteY31" fmla="*/ 1596390 h 1603015"/>
                  <a:gd name="connsiteX32" fmla="*/ 444542 w 1477499"/>
                  <a:gd name="connsiteY32" fmla="*/ 1600789 h 1603015"/>
                  <a:gd name="connsiteX33" fmla="*/ 44907 w 1477499"/>
                  <a:gd name="connsiteY33" fmla="*/ 1600683 h 1603015"/>
                  <a:gd name="connsiteX34" fmla="*/ 3194 w 1477499"/>
                  <a:gd name="connsiteY34" fmla="*/ 1583669 h 1603015"/>
                  <a:gd name="connsiteX35" fmla="*/ 19041 w 1477499"/>
                  <a:gd name="connsiteY35" fmla="*/ 1530137 h 1603015"/>
                  <a:gd name="connsiteX36" fmla="*/ 36585 w 1477499"/>
                  <a:gd name="connsiteY36" fmla="*/ 1483230 h 1603015"/>
                  <a:gd name="connsiteX37" fmla="*/ 35260 w 1477499"/>
                  <a:gd name="connsiteY37" fmla="*/ 753021 h 1603015"/>
                  <a:gd name="connsiteX38" fmla="*/ 90542 w 1477499"/>
                  <a:gd name="connsiteY38" fmla="*/ 623113 h 1603015"/>
                  <a:gd name="connsiteX39" fmla="*/ 692327 w 1477499"/>
                  <a:gd name="connsiteY39" fmla="*/ 35002 h 1603015"/>
                  <a:gd name="connsiteX40" fmla="*/ 699853 w 1477499"/>
                  <a:gd name="connsiteY40" fmla="*/ 27582 h 1603015"/>
                  <a:gd name="connsiteX41" fmla="*/ 741076 w 1477499"/>
                  <a:gd name="connsiteY41" fmla="*/ 1 h 16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77499" h="1603015">
                    <a:moveTo>
                      <a:pt x="1037263" y="791660"/>
                    </a:moveTo>
                    <a:cubicBezTo>
                      <a:pt x="1012564" y="791501"/>
                      <a:pt x="1002441" y="802366"/>
                      <a:pt x="1002812" y="826906"/>
                    </a:cubicBezTo>
                    <a:cubicBezTo>
                      <a:pt x="1003553" y="878000"/>
                      <a:pt x="1003023" y="929147"/>
                      <a:pt x="1003023" y="980293"/>
                    </a:cubicBezTo>
                    <a:cubicBezTo>
                      <a:pt x="1002653" y="980293"/>
                      <a:pt x="1002282" y="980293"/>
                      <a:pt x="1001805" y="980347"/>
                    </a:cubicBezTo>
                    <a:cubicBezTo>
                      <a:pt x="1001805" y="1032342"/>
                      <a:pt x="1001540" y="1084390"/>
                      <a:pt x="1001911" y="1136384"/>
                    </a:cubicBezTo>
                    <a:cubicBezTo>
                      <a:pt x="1002123" y="1168080"/>
                      <a:pt x="1009914" y="1176560"/>
                      <a:pt x="1040443" y="1176719"/>
                    </a:cubicBezTo>
                    <a:cubicBezTo>
                      <a:pt x="1123391" y="1177143"/>
                      <a:pt x="1206287" y="1177143"/>
                      <a:pt x="1289182" y="1176666"/>
                    </a:cubicBezTo>
                    <a:cubicBezTo>
                      <a:pt x="1320771" y="1176507"/>
                      <a:pt x="1329145" y="1168557"/>
                      <a:pt x="1329304" y="1137657"/>
                    </a:cubicBezTo>
                    <a:cubicBezTo>
                      <a:pt x="1329835" y="1033614"/>
                      <a:pt x="1329304" y="929571"/>
                      <a:pt x="1329728" y="825528"/>
                    </a:cubicBezTo>
                    <a:cubicBezTo>
                      <a:pt x="1329835" y="802207"/>
                      <a:pt x="1319870" y="791713"/>
                      <a:pt x="1296549" y="791766"/>
                    </a:cubicBezTo>
                    <a:cubicBezTo>
                      <a:pt x="1210103" y="792031"/>
                      <a:pt x="1123710" y="792137"/>
                      <a:pt x="1037263" y="791660"/>
                    </a:cubicBezTo>
                    <a:close/>
                    <a:moveTo>
                      <a:pt x="741076" y="1"/>
                    </a:moveTo>
                    <a:cubicBezTo>
                      <a:pt x="752246" y="-99"/>
                      <a:pt x="763323" y="8899"/>
                      <a:pt x="781741" y="26999"/>
                    </a:cubicBezTo>
                    <a:cubicBezTo>
                      <a:pt x="880537" y="124046"/>
                      <a:pt x="979121" y="221304"/>
                      <a:pt x="1077917" y="318351"/>
                    </a:cubicBezTo>
                    <a:cubicBezTo>
                      <a:pt x="1191818" y="430186"/>
                      <a:pt x="1305932" y="541861"/>
                      <a:pt x="1419886" y="653695"/>
                    </a:cubicBezTo>
                    <a:cubicBezTo>
                      <a:pt x="1425610" y="659314"/>
                      <a:pt x="1430857" y="665038"/>
                      <a:pt x="1439126" y="666946"/>
                    </a:cubicBezTo>
                    <a:cubicBezTo>
                      <a:pt x="1468807" y="673836"/>
                      <a:pt x="1476439" y="694666"/>
                      <a:pt x="1476333" y="722439"/>
                    </a:cubicBezTo>
                    <a:cubicBezTo>
                      <a:pt x="1475856" y="861782"/>
                      <a:pt x="1476121" y="1001124"/>
                      <a:pt x="1476121" y="1140466"/>
                    </a:cubicBezTo>
                    <a:cubicBezTo>
                      <a:pt x="1476599" y="1140519"/>
                      <a:pt x="1477023" y="1140519"/>
                      <a:pt x="1477499" y="1140519"/>
                    </a:cubicBezTo>
                    <a:cubicBezTo>
                      <a:pt x="1477499" y="1276311"/>
                      <a:pt x="1477446" y="1412155"/>
                      <a:pt x="1477499" y="1547946"/>
                    </a:cubicBezTo>
                    <a:cubicBezTo>
                      <a:pt x="1477499" y="1597768"/>
                      <a:pt x="1472570" y="1603068"/>
                      <a:pt x="1423808" y="1603015"/>
                    </a:cubicBezTo>
                    <a:cubicBezTo>
                      <a:pt x="1254414" y="1602856"/>
                      <a:pt x="1085019" y="1602591"/>
                      <a:pt x="915678" y="1602273"/>
                    </a:cubicBezTo>
                    <a:cubicBezTo>
                      <a:pt x="876085" y="1602220"/>
                      <a:pt x="875608" y="1601690"/>
                      <a:pt x="871315" y="1562469"/>
                    </a:cubicBezTo>
                    <a:cubicBezTo>
                      <a:pt x="870520" y="1555261"/>
                      <a:pt x="869566" y="1546621"/>
                      <a:pt x="863418" y="1543600"/>
                    </a:cubicBezTo>
                    <a:cubicBezTo>
                      <a:pt x="839778" y="1532098"/>
                      <a:pt x="843595" y="1511905"/>
                      <a:pt x="843647" y="1491446"/>
                    </a:cubicBezTo>
                    <a:cubicBezTo>
                      <a:pt x="844019" y="1270957"/>
                      <a:pt x="843966" y="1050469"/>
                      <a:pt x="843754" y="829980"/>
                    </a:cubicBezTo>
                    <a:cubicBezTo>
                      <a:pt x="843700" y="784027"/>
                      <a:pt x="842005" y="782967"/>
                      <a:pt x="795946" y="782702"/>
                    </a:cubicBezTo>
                    <a:cubicBezTo>
                      <a:pt x="722750" y="782331"/>
                      <a:pt x="649501" y="781854"/>
                      <a:pt x="576306" y="781271"/>
                    </a:cubicBezTo>
                    <a:cubicBezTo>
                      <a:pt x="535706" y="780953"/>
                      <a:pt x="528497" y="787632"/>
                      <a:pt x="528550" y="828602"/>
                    </a:cubicBezTo>
                    <a:cubicBezTo>
                      <a:pt x="528816" y="1030540"/>
                      <a:pt x="528868" y="1232531"/>
                      <a:pt x="529875" y="1434469"/>
                    </a:cubicBezTo>
                    <a:cubicBezTo>
                      <a:pt x="530088" y="1476181"/>
                      <a:pt x="531253" y="1517364"/>
                      <a:pt x="509523" y="1555154"/>
                    </a:cubicBezTo>
                    <a:cubicBezTo>
                      <a:pt x="502103" y="1568087"/>
                      <a:pt x="509841" y="1587910"/>
                      <a:pt x="496485" y="1596390"/>
                    </a:cubicBezTo>
                    <a:cubicBezTo>
                      <a:pt x="481379" y="1605983"/>
                      <a:pt x="462033" y="1600736"/>
                      <a:pt x="444542" y="1600789"/>
                    </a:cubicBezTo>
                    <a:cubicBezTo>
                      <a:pt x="311348" y="1601054"/>
                      <a:pt x="178101" y="1601107"/>
                      <a:pt x="44907" y="1600683"/>
                    </a:cubicBezTo>
                    <a:cubicBezTo>
                      <a:pt x="29430" y="1600630"/>
                      <a:pt x="9713" y="1607202"/>
                      <a:pt x="3194" y="1583669"/>
                    </a:cubicBezTo>
                    <a:cubicBezTo>
                      <a:pt x="-2690" y="1562521"/>
                      <a:pt x="-2054" y="1543441"/>
                      <a:pt x="19041" y="1530137"/>
                    </a:cubicBezTo>
                    <a:cubicBezTo>
                      <a:pt x="36691" y="1519007"/>
                      <a:pt x="36585" y="1501251"/>
                      <a:pt x="36585" y="1483230"/>
                    </a:cubicBezTo>
                    <a:cubicBezTo>
                      <a:pt x="36427" y="1239792"/>
                      <a:pt x="37805" y="996407"/>
                      <a:pt x="35260" y="753021"/>
                    </a:cubicBezTo>
                    <a:cubicBezTo>
                      <a:pt x="34677" y="698800"/>
                      <a:pt x="52168" y="660215"/>
                      <a:pt x="90542" y="623113"/>
                    </a:cubicBezTo>
                    <a:cubicBezTo>
                      <a:pt x="292215" y="428172"/>
                      <a:pt x="491926" y="231216"/>
                      <a:pt x="692327" y="35002"/>
                    </a:cubicBezTo>
                    <a:cubicBezTo>
                      <a:pt x="694871" y="32511"/>
                      <a:pt x="697362" y="30020"/>
                      <a:pt x="699853" y="27582"/>
                    </a:cubicBezTo>
                    <a:cubicBezTo>
                      <a:pt x="718643" y="9296"/>
                      <a:pt x="729906" y="100"/>
                      <a:pt x="7410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20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581F1A4-5EFE-4603-98A6-EA7C62994B5E}"/>
                  </a:ext>
                </a:extLst>
              </p:cNvPr>
              <p:cNvSpPr/>
              <p:nvPr/>
            </p:nvSpPr>
            <p:spPr>
              <a:xfrm>
                <a:off x="10522403" y="5351033"/>
                <a:ext cx="1613512" cy="131432"/>
              </a:xfrm>
              <a:custGeom>
                <a:avLst/>
                <a:gdLst>
                  <a:gd name="connsiteX0" fmla="*/ 1099445 w 2195314"/>
                  <a:gd name="connsiteY0" fmla="*/ 0 h 178823"/>
                  <a:gd name="connsiteX1" fmla="*/ 2118121 w 2195314"/>
                  <a:gd name="connsiteY1" fmla="*/ 0 h 178823"/>
                  <a:gd name="connsiteX2" fmla="*/ 2195283 w 2195314"/>
                  <a:gd name="connsiteY2" fmla="*/ 78099 h 178823"/>
                  <a:gd name="connsiteX3" fmla="*/ 2093314 w 2195314"/>
                  <a:gd name="connsiteY3" fmla="*/ 178770 h 178823"/>
                  <a:gd name="connsiteX4" fmla="*/ 73917 w 2195314"/>
                  <a:gd name="connsiteY4" fmla="*/ 178770 h 178823"/>
                  <a:gd name="connsiteX5" fmla="*/ 45144 w 2195314"/>
                  <a:gd name="connsiteY5" fmla="*/ 178553 h 178823"/>
                  <a:gd name="connsiteX6" fmla="*/ 1 w 2195314"/>
                  <a:gd name="connsiteY6" fmla="*/ 136944 h 178823"/>
                  <a:gd name="connsiteX7" fmla="*/ 362 w 2195314"/>
                  <a:gd name="connsiteY7" fmla="*/ 43413 h 178823"/>
                  <a:gd name="connsiteX8" fmla="*/ 51995 w 2195314"/>
                  <a:gd name="connsiteY8" fmla="*/ 144 h 178823"/>
                  <a:gd name="connsiteX9" fmla="*/ 300354 w 2195314"/>
                  <a:gd name="connsiteY9" fmla="*/ 1010 h 178823"/>
                  <a:gd name="connsiteX10" fmla="*/ 1099445 w 2195314"/>
                  <a:gd name="connsiteY10" fmla="*/ 1010 h 178823"/>
                  <a:gd name="connsiteX11" fmla="*/ 1099445 w 2195314"/>
                  <a:gd name="connsiteY11" fmla="*/ 0 h 178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5314" h="178823">
                    <a:moveTo>
                      <a:pt x="1099445" y="0"/>
                    </a:moveTo>
                    <a:cubicBezTo>
                      <a:pt x="1439028" y="0"/>
                      <a:pt x="1778610" y="0"/>
                      <a:pt x="2118121" y="0"/>
                    </a:cubicBezTo>
                    <a:cubicBezTo>
                      <a:pt x="2195571" y="0"/>
                      <a:pt x="2195571" y="72"/>
                      <a:pt x="2195283" y="78099"/>
                    </a:cubicBezTo>
                    <a:cubicBezTo>
                      <a:pt x="2194922" y="174443"/>
                      <a:pt x="2190739" y="178770"/>
                      <a:pt x="2093314" y="178770"/>
                    </a:cubicBezTo>
                    <a:cubicBezTo>
                      <a:pt x="1420206" y="178842"/>
                      <a:pt x="747026" y="178842"/>
                      <a:pt x="73917" y="178770"/>
                    </a:cubicBezTo>
                    <a:cubicBezTo>
                      <a:pt x="64327" y="178770"/>
                      <a:pt x="54663" y="177976"/>
                      <a:pt x="45144" y="178553"/>
                    </a:cubicBezTo>
                    <a:cubicBezTo>
                      <a:pt x="15361" y="180428"/>
                      <a:pt x="-143" y="167304"/>
                      <a:pt x="1" y="136944"/>
                    </a:cubicBezTo>
                    <a:cubicBezTo>
                      <a:pt x="145" y="105791"/>
                      <a:pt x="506" y="74638"/>
                      <a:pt x="362" y="43413"/>
                    </a:cubicBezTo>
                    <a:cubicBezTo>
                      <a:pt x="145" y="7861"/>
                      <a:pt x="21058" y="-216"/>
                      <a:pt x="51995" y="144"/>
                    </a:cubicBezTo>
                    <a:cubicBezTo>
                      <a:pt x="134781" y="1226"/>
                      <a:pt x="217568" y="1010"/>
                      <a:pt x="300354" y="1010"/>
                    </a:cubicBezTo>
                    <a:cubicBezTo>
                      <a:pt x="566742" y="1082"/>
                      <a:pt x="833057" y="1010"/>
                      <a:pt x="1099445" y="1010"/>
                    </a:cubicBezTo>
                    <a:cubicBezTo>
                      <a:pt x="1099445" y="721"/>
                      <a:pt x="1099445" y="361"/>
                      <a:pt x="109944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7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C9155CA-98D0-48BD-9288-568865B6F619}"/>
                  </a:ext>
                </a:extLst>
              </p:cNvPr>
              <p:cNvSpPr/>
              <p:nvPr/>
            </p:nvSpPr>
            <p:spPr>
              <a:xfrm>
                <a:off x="7745116" y="5353097"/>
                <a:ext cx="1614709" cy="131415"/>
              </a:xfrm>
              <a:custGeom>
                <a:avLst/>
                <a:gdLst>
                  <a:gd name="connsiteX0" fmla="*/ 1099130 w 2196943"/>
                  <a:gd name="connsiteY0" fmla="*/ 176970 h 178801"/>
                  <a:gd name="connsiteX1" fmla="*/ 83482 w 2196943"/>
                  <a:gd name="connsiteY1" fmla="*/ 176970 h 178801"/>
                  <a:gd name="connsiteX2" fmla="*/ 40286 w 2196943"/>
                  <a:gd name="connsiteY2" fmla="*/ 176393 h 178801"/>
                  <a:gd name="connsiteX3" fmla="*/ 551 w 2196943"/>
                  <a:gd name="connsiteY3" fmla="*/ 137380 h 178801"/>
                  <a:gd name="connsiteX4" fmla="*/ 46 w 2196943"/>
                  <a:gd name="connsiteY4" fmla="*/ 36565 h 178801"/>
                  <a:gd name="connsiteX5" fmla="*/ 37113 w 2196943"/>
                  <a:gd name="connsiteY5" fmla="*/ 3 h 178801"/>
                  <a:gd name="connsiteX6" fmla="*/ 101943 w 2196943"/>
                  <a:gd name="connsiteY6" fmla="*/ 76 h 178801"/>
                  <a:gd name="connsiteX7" fmla="*/ 2115209 w 2196943"/>
                  <a:gd name="connsiteY7" fmla="*/ 76 h 178801"/>
                  <a:gd name="connsiteX8" fmla="*/ 2196914 w 2196943"/>
                  <a:gd name="connsiteY8" fmla="*/ 82574 h 178801"/>
                  <a:gd name="connsiteX9" fmla="*/ 2100354 w 2196943"/>
                  <a:gd name="connsiteY9" fmla="*/ 178773 h 178801"/>
                  <a:gd name="connsiteX10" fmla="*/ 1099130 w 2196943"/>
                  <a:gd name="connsiteY10" fmla="*/ 178557 h 178801"/>
                  <a:gd name="connsiteX11" fmla="*/ 1099130 w 2196943"/>
                  <a:gd name="connsiteY11" fmla="*/ 176970 h 1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6943" h="178801">
                    <a:moveTo>
                      <a:pt x="1099130" y="176970"/>
                    </a:moveTo>
                    <a:cubicBezTo>
                      <a:pt x="760556" y="176970"/>
                      <a:pt x="422055" y="176970"/>
                      <a:pt x="83482" y="176970"/>
                    </a:cubicBezTo>
                    <a:cubicBezTo>
                      <a:pt x="69059" y="176970"/>
                      <a:pt x="54709" y="176249"/>
                      <a:pt x="40286" y="176393"/>
                    </a:cubicBezTo>
                    <a:cubicBezTo>
                      <a:pt x="13748" y="176754"/>
                      <a:pt x="191" y="164855"/>
                      <a:pt x="551" y="137380"/>
                    </a:cubicBezTo>
                    <a:cubicBezTo>
                      <a:pt x="984" y="103775"/>
                      <a:pt x="1200" y="70170"/>
                      <a:pt x="46" y="36565"/>
                    </a:cubicBezTo>
                    <a:cubicBezTo>
                      <a:pt x="-891" y="9739"/>
                      <a:pt x="12378" y="-213"/>
                      <a:pt x="37113" y="3"/>
                    </a:cubicBezTo>
                    <a:cubicBezTo>
                      <a:pt x="58747" y="220"/>
                      <a:pt x="80309" y="76"/>
                      <a:pt x="101943" y="76"/>
                    </a:cubicBezTo>
                    <a:cubicBezTo>
                      <a:pt x="773032" y="76"/>
                      <a:pt x="1444121" y="76"/>
                      <a:pt x="2115209" y="76"/>
                    </a:cubicBezTo>
                    <a:cubicBezTo>
                      <a:pt x="2196698" y="76"/>
                      <a:pt x="2196698" y="148"/>
                      <a:pt x="2196914" y="82574"/>
                    </a:cubicBezTo>
                    <a:cubicBezTo>
                      <a:pt x="2197203" y="180215"/>
                      <a:pt x="2197203" y="178989"/>
                      <a:pt x="2100354" y="178773"/>
                    </a:cubicBezTo>
                    <a:cubicBezTo>
                      <a:pt x="1766613" y="178196"/>
                      <a:pt x="1432871" y="178557"/>
                      <a:pt x="1099130" y="178557"/>
                    </a:cubicBezTo>
                    <a:cubicBezTo>
                      <a:pt x="1099130" y="178052"/>
                      <a:pt x="1099130" y="177475"/>
                      <a:pt x="1099130" y="17697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7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D0CAAC2-E7C4-4666-95A5-656AC65F9A34}"/>
                  </a:ext>
                </a:extLst>
              </p:cNvPr>
              <p:cNvSpPr/>
              <p:nvPr/>
            </p:nvSpPr>
            <p:spPr>
              <a:xfrm>
                <a:off x="11134830" y="4483918"/>
                <a:ext cx="273900" cy="737897"/>
              </a:xfrm>
              <a:custGeom>
                <a:avLst/>
                <a:gdLst>
                  <a:gd name="connsiteX0" fmla="*/ 372629 w 372664"/>
                  <a:gd name="connsiteY0" fmla="*/ 503355 h 1003967"/>
                  <a:gd name="connsiteX1" fmla="*/ 372629 w 372664"/>
                  <a:gd name="connsiteY1" fmla="*/ 938705 h 1003967"/>
                  <a:gd name="connsiteX2" fmla="*/ 308304 w 372664"/>
                  <a:gd name="connsiteY2" fmla="*/ 1003895 h 1003967"/>
                  <a:gd name="connsiteX3" fmla="*/ 59945 w 372664"/>
                  <a:gd name="connsiteY3" fmla="*/ 1003823 h 1003967"/>
                  <a:gd name="connsiteX4" fmla="*/ 162 w 372664"/>
                  <a:gd name="connsiteY4" fmla="*/ 944113 h 1003967"/>
                  <a:gd name="connsiteX5" fmla="*/ 162 w 372664"/>
                  <a:gd name="connsiteY5" fmla="*/ 62597 h 1003967"/>
                  <a:gd name="connsiteX6" fmla="*/ 61963 w 372664"/>
                  <a:gd name="connsiteY6" fmla="*/ 2 h 1003967"/>
                  <a:gd name="connsiteX7" fmla="*/ 321067 w 372664"/>
                  <a:gd name="connsiteY7" fmla="*/ 2887 h 1003967"/>
                  <a:gd name="connsiteX8" fmla="*/ 372484 w 372664"/>
                  <a:gd name="connsiteY8" fmla="*/ 57261 h 1003967"/>
                  <a:gd name="connsiteX9" fmla="*/ 372629 w 372664"/>
                  <a:gd name="connsiteY9" fmla="*/ 503355 h 100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2664" h="1003967">
                    <a:moveTo>
                      <a:pt x="372629" y="503355"/>
                    </a:moveTo>
                    <a:cubicBezTo>
                      <a:pt x="372629" y="648448"/>
                      <a:pt x="372701" y="793612"/>
                      <a:pt x="372629" y="938705"/>
                    </a:cubicBezTo>
                    <a:cubicBezTo>
                      <a:pt x="372557" y="994376"/>
                      <a:pt x="363110" y="1003823"/>
                      <a:pt x="308304" y="1003895"/>
                    </a:cubicBezTo>
                    <a:cubicBezTo>
                      <a:pt x="225517" y="1003968"/>
                      <a:pt x="142731" y="1004040"/>
                      <a:pt x="59945" y="1003823"/>
                    </a:cubicBezTo>
                    <a:cubicBezTo>
                      <a:pt x="12854" y="1003751"/>
                      <a:pt x="234" y="991492"/>
                      <a:pt x="162" y="944113"/>
                    </a:cubicBezTo>
                    <a:cubicBezTo>
                      <a:pt x="-54" y="650250"/>
                      <a:pt x="-54" y="356460"/>
                      <a:pt x="162" y="62597"/>
                    </a:cubicBezTo>
                    <a:cubicBezTo>
                      <a:pt x="162" y="13848"/>
                      <a:pt x="14008" y="-214"/>
                      <a:pt x="61963" y="2"/>
                    </a:cubicBezTo>
                    <a:cubicBezTo>
                      <a:pt x="148356" y="435"/>
                      <a:pt x="234676" y="1589"/>
                      <a:pt x="321067" y="2887"/>
                    </a:cubicBezTo>
                    <a:cubicBezTo>
                      <a:pt x="363831" y="3536"/>
                      <a:pt x="372484" y="12550"/>
                      <a:pt x="372484" y="57261"/>
                    </a:cubicBezTo>
                    <a:cubicBezTo>
                      <a:pt x="372773" y="205887"/>
                      <a:pt x="372629" y="354657"/>
                      <a:pt x="372629" y="50335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C7534E2-8959-4E1F-9E70-39DC01CEDBD4}"/>
                  </a:ext>
                </a:extLst>
              </p:cNvPr>
              <p:cNvSpPr/>
              <p:nvPr/>
            </p:nvSpPr>
            <p:spPr>
              <a:xfrm>
                <a:off x="8416282" y="4483778"/>
                <a:ext cx="272398" cy="738373"/>
              </a:xfrm>
              <a:custGeom>
                <a:avLst/>
                <a:gdLst>
                  <a:gd name="connsiteX0" fmla="*/ 370565 w 370619"/>
                  <a:gd name="connsiteY0" fmla="*/ 504554 h 1004616"/>
                  <a:gd name="connsiteX1" fmla="*/ 370493 w 370619"/>
                  <a:gd name="connsiteY1" fmla="*/ 940192 h 1004616"/>
                  <a:gd name="connsiteX2" fmla="*/ 305231 w 370619"/>
                  <a:gd name="connsiteY2" fmla="*/ 1004589 h 1004616"/>
                  <a:gd name="connsiteX3" fmla="*/ 60333 w 370619"/>
                  <a:gd name="connsiteY3" fmla="*/ 1004517 h 1004616"/>
                  <a:gd name="connsiteX4" fmla="*/ 190 w 370619"/>
                  <a:gd name="connsiteY4" fmla="*/ 945240 h 1004616"/>
                  <a:gd name="connsiteX5" fmla="*/ 190 w 370619"/>
                  <a:gd name="connsiteY5" fmla="*/ 59541 h 1004616"/>
                  <a:gd name="connsiteX6" fmla="*/ 60333 w 370619"/>
                  <a:gd name="connsiteY6" fmla="*/ 47 h 1004616"/>
                  <a:gd name="connsiteX7" fmla="*/ 308764 w 370619"/>
                  <a:gd name="connsiteY7" fmla="*/ 119 h 1004616"/>
                  <a:gd name="connsiteX8" fmla="*/ 370349 w 370619"/>
                  <a:gd name="connsiteY8" fmla="*/ 61777 h 1004616"/>
                  <a:gd name="connsiteX9" fmla="*/ 370565 w 370619"/>
                  <a:gd name="connsiteY9" fmla="*/ 504554 h 100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619" h="1004616">
                    <a:moveTo>
                      <a:pt x="370565" y="504554"/>
                    </a:moveTo>
                    <a:cubicBezTo>
                      <a:pt x="370565" y="649791"/>
                      <a:pt x="370710" y="794955"/>
                      <a:pt x="370493" y="940192"/>
                    </a:cubicBezTo>
                    <a:cubicBezTo>
                      <a:pt x="370421" y="995647"/>
                      <a:pt x="360830" y="1004589"/>
                      <a:pt x="305231" y="1004589"/>
                    </a:cubicBezTo>
                    <a:cubicBezTo>
                      <a:pt x="223598" y="1004517"/>
                      <a:pt x="141966" y="1004734"/>
                      <a:pt x="60333" y="1004517"/>
                    </a:cubicBezTo>
                    <a:cubicBezTo>
                      <a:pt x="12522" y="1004373"/>
                      <a:pt x="262" y="992763"/>
                      <a:pt x="190" y="945240"/>
                    </a:cubicBezTo>
                    <a:cubicBezTo>
                      <a:pt x="-26" y="650007"/>
                      <a:pt x="-98" y="354774"/>
                      <a:pt x="190" y="59541"/>
                    </a:cubicBezTo>
                    <a:cubicBezTo>
                      <a:pt x="262" y="11730"/>
                      <a:pt x="12882" y="47"/>
                      <a:pt x="60333" y="47"/>
                    </a:cubicBezTo>
                    <a:cubicBezTo>
                      <a:pt x="143119" y="-25"/>
                      <a:pt x="225978" y="-25"/>
                      <a:pt x="308764" y="119"/>
                    </a:cubicBezTo>
                    <a:cubicBezTo>
                      <a:pt x="358162" y="192"/>
                      <a:pt x="370277" y="11730"/>
                      <a:pt x="370349" y="61777"/>
                    </a:cubicBezTo>
                    <a:cubicBezTo>
                      <a:pt x="370782" y="209321"/>
                      <a:pt x="370565" y="356937"/>
                      <a:pt x="370565" y="5045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70A0656-4489-4613-88B6-038931568221}"/>
                  </a:ext>
                </a:extLst>
              </p:cNvPr>
              <p:cNvSpPr/>
              <p:nvPr/>
            </p:nvSpPr>
            <p:spPr>
              <a:xfrm>
                <a:off x="9477310" y="5350589"/>
                <a:ext cx="920571" cy="132524"/>
              </a:xfrm>
              <a:custGeom>
                <a:avLst/>
                <a:gdLst>
                  <a:gd name="connsiteX0" fmla="*/ 625874 w 1252511"/>
                  <a:gd name="connsiteY0" fmla="*/ 603 h 180310"/>
                  <a:gd name="connsiteX1" fmla="*/ 1180427 w 1252511"/>
                  <a:gd name="connsiteY1" fmla="*/ 675 h 180310"/>
                  <a:gd name="connsiteX2" fmla="*/ 1252469 w 1252511"/>
                  <a:gd name="connsiteY2" fmla="*/ 70986 h 180310"/>
                  <a:gd name="connsiteX3" fmla="*/ 1252325 w 1252511"/>
                  <a:gd name="connsiteY3" fmla="*/ 142955 h 180310"/>
                  <a:gd name="connsiteX4" fmla="*/ 1216773 w 1252511"/>
                  <a:gd name="connsiteY4" fmla="*/ 178796 h 180310"/>
                  <a:gd name="connsiteX5" fmla="*/ 1123169 w 1252511"/>
                  <a:gd name="connsiteY5" fmla="*/ 179661 h 180310"/>
                  <a:gd name="connsiteX6" fmla="*/ 82426 w 1252511"/>
                  <a:gd name="connsiteY6" fmla="*/ 180310 h 180310"/>
                  <a:gd name="connsiteX7" fmla="*/ 0 w 1252511"/>
                  <a:gd name="connsiteY7" fmla="*/ 97091 h 180310"/>
                  <a:gd name="connsiteX8" fmla="*/ 100094 w 1252511"/>
                  <a:gd name="connsiteY8" fmla="*/ 98 h 180310"/>
                  <a:gd name="connsiteX9" fmla="*/ 625874 w 1252511"/>
                  <a:gd name="connsiteY9" fmla="*/ 386 h 180310"/>
                  <a:gd name="connsiteX10" fmla="*/ 625874 w 1252511"/>
                  <a:gd name="connsiteY10" fmla="*/ 603 h 180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2511" h="180310">
                    <a:moveTo>
                      <a:pt x="625874" y="603"/>
                    </a:moveTo>
                    <a:cubicBezTo>
                      <a:pt x="810701" y="603"/>
                      <a:pt x="995600" y="531"/>
                      <a:pt x="1180427" y="675"/>
                    </a:cubicBezTo>
                    <a:cubicBezTo>
                      <a:pt x="1248359" y="747"/>
                      <a:pt x="1252397" y="4930"/>
                      <a:pt x="1252469" y="70986"/>
                    </a:cubicBezTo>
                    <a:cubicBezTo>
                      <a:pt x="1252541" y="95000"/>
                      <a:pt x="1252541" y="119013"/>
                      <a:pt x="1252325" y="142955"/>
                    </a:cubicBezTo>
                    <a:cubicBezTo>
                      <a:pt x="1252108" y="166248"/>
                      <a:pt x="1240210" y="178507"/>
                      <a:pt x="1216773" y="178796"/>
                    </a:cubicBezTo>
                    <a:cubicBezTo>
                      <a:pt x="1185548" y="179228"/>
                      <a:pt x="1154395" y="179661"/>
                      <a:pt x="1123169" y="179661"/>
                    </a:cubicBezTo>
                    <a:cubicBezTo>
                      <a:pt x="776231" y="179949"/>
                      <a:pt x="429365" y="180166"/>
                      <a:pt x="82426" y="180310"/>
                    </a:cubicBezTo>
                    <a:cubicBezTo>
                      <a:pt x="9592" y="180382"/>
                      <a:pt x="-71" y="170430"/>
                      <a:pt x="0" y="97091"/>
                    </a:cubicBezTo>
                    <a:cubicBezTo>
                      <a:pt x="73" y="-1633"/>
                      <a:pt x="73" y="-479"/>
                      <a:pt x="100094" y="98"/>
                    </a:cubicBezTo>
                    <a:cubicBezTo>
                      <a:pt x="275330" y="1036"/>
                      <a:pt x="450638" y="386"/>
                      <a:pt x="625874" y="386"/>
                    </a:cubicBezTo>
                    <a:cubicBezTo>
                      <a:pt x="625874" y="459"/>
                      <a:pt x="625874" y="531"/>
                      <a:pt x="625874" y="60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7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A0B3C9B-365D-4F49-93E9-38822C897BA9}"/>
                  </a:ext>
                </a:extLst>
              </p:cNvPr>
              <p:cNvSpPr/>
              <p:nvPr/>
            </p:nvSpPr>
            <p:spPr>
              <a:xfrm>
                <a:off x="9894958" y="4603173"/>
                <a:ext cx="259348" cy="323261"/>
              </a:xfrm>
              <a:custGeom>
                <a:avLst/>
                <a:gdLst>
                  <a:gd name="connsiteX0" fmla="*/ 156 w 352864"/>
                  <a:gd name="connsiteY0" fmla="*/ 222978 h 439824"/>
                  <a:gd name="connsiteX1" fmla="*/ 300 w 352864"/>
                  <a:gd name="connsiteY1" fmla="*/ 50338 h 439824"/>
                  <a:gd name="connsiteX2" fmla="*/ 49842 w 352864"/>
                  <a:gd name="connsiteY2" fmla="*/ 363 h 439824"/>
                  <a:gd name="connsiteX3" fmla="*/ 308874 w 352864"/>
                  <a:gd name="connsiteY3" fmla="*/ 3 h 439824"/>
                  <a:gd name="connsiteX4" fmla="*/ 352863 w 352864"/>
                  <a:gd name="connsiteY4" fmla="*/ 43271 h 439824"/>
                  <a:gd name="connsiteX5" fmla="*/ 352503 w 352864"/>
                  <a:gd name="connsiteY5" fmla="*/ 402901 h 439824"/>
                  <a:gd name="connsiteX6" fmla="*/ 315076 w 352864"/>
                  <a:gd name="connsiteY6" fmla="*/ 439823 h 439824"/>
                  <a:gd name="connsiteX7" fmla="*/ 38088 w 352864"/>
                  <a:gd name="connsiteY7" fmla="*/ 439751 h 439824"/>
                  <a:gd name="connsiteX8" fmla="*/ 12 w 352864"/>
                  <a:gd name="connsiteY8" fmla="*/ 399151 h 439824"/>
                  <a:gd name="connsiteX9" fmla="*/ 156 w 352864"/>
                  <a:gd name="connsiteY9" fmla="*/ 222978 h 439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2864" h="439824">
                    <a:moveTo>
                      <a:pt x="156" y="222978"/>
                    </a:moveTo>
                    <a:cubicBezTo>
                      <a:pt x="156" y="165431"/>
                      <a:pt x="-277" y="107885"/>
                      <a:pt x="300" y="50338"/>
                    </a:cubicBezTo>
                    <a:cubicBezTo>
                      <a:pt x="661" y="12839"/>
                      <a:pt x="12632" y="579"/>
                      <a:pt x="49842" y="363"/>
                    </a:cubicBezTo>
                    <a:cubicBezTo>
                      <a:pt x="136162" y="-142"/>
                      <a:pt x="222554" y="579"/>
                      <a:pt x="308874" y="3"/>
                    </a:cubicBezTo>
                    <a:cubicBezTo>
                      <a:pt x="339017" y="-214"/>
                      <a:pt x="353007" y="13272"/>
                      <a:pt x="352863" y="43271"/>
                    </a:cubicBezTo>
                    <a:cubicBezTo>
                      <a:pt x="352503" y="163124"/>
                      <a:pt x="352503" y="282976"/>
                      <a:pt x="352503" y="402901"/>
                    </a:cubicBezTo>
                    <a:cubicBezTo>
                      <a:pt x="352503" y="428213"/>
                      <a:pt x="340676" y="439967"/>
                      <a:pt x="315076" y="439823"/>
                    </a:cubicBezTo>
                    <a:cubicBezTo>
                      <a:pt x="222770" y="439463"/>
                      <a:pt x="130393" y="439607"/>
                      <a:pt x="38088" y="439751"/>
                    </a:cubicBezTo>
                    <a:cubicBezTo>
                      <a:pt x="10612" y="439823"/>
                      <a:pt x="-205" y="425689"/>
                      <a:pt x="12" y="399151"/>
                    </a:cubicBezTo>
                    <a:cubicBezTo>
                      <a:pt x="516" y="340523"/>
                      <a:pt x="156" y="281750"/>
                      <a:pt x="156" y="22297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118F07A-511D-48A3-B6B7-E30F362FE587}"/>
                  </a:ext>
                </a:extLst>
              </p:cNvPr>
              <p:cNvSpPr/>
              <p:nvPr/>
            </p:nvSpPr>
            <p:spPr>
              <a:xfrm>
                <a:off x="9602443" y="4603171"/>
                <a:ext cx="259125" cy="323478"/>
              </a:xfrm>
              <a:custGeom>
                <a:avLst/>
                <a:gdLst>
                  <a:gd name="connsiteX0" fmla="*/ 1016 w 352561"/>
                  <a:gd name="connsiteY0" fmla="*/ 222258 h 440117"/>
                  <a:gd name="connsiteX1" fmla="*/ 1233 w 352561"/>
                  <a:gd name="connsiteY1" fmla="*/ 49546 h 440117"/>
                  <a:gd name="connsiteX2" fmla="*/ 51424 w 352561"/>
                  <a:gd name="connsiteY2" fmla="*/ 365 h 440117"/>
                  <a:gd name="connsiteX3" fmla="*/ 306994 w 352561"/>
                  <a:gd name="connsiteY3" fmla="*/ 4 h 440117"/>
                  <a:gd name="connsiteX4" fmla="*/ 352282 w 352561"/>
                  <a:gd name="connsiteY4" fmla="*/ 42912 h 440117"/>
                  <a:gd name="connsiteX5" fmla="*/ 352354 w 352561"/>
                  <a:gd name="connsiteY5" fmla="*/ 399153 h 440117"/>
                  <a:gd name="connsiteX6" fmla="*/ 309735 w 352561"/>
                  <a:gd name="connsiteY6" fmla="*/ 440041 h 440117"/>
                  <a:gd name="connsiteX7" fmla="*/ 46953 w 352561"/>
                  <a:gd name="connsiteY7" fmla="*/ 440114 h 440117"/>
                  <a:gd name="connsiteX8" fmla="*/ 7 w 352561"/>
                  <a:gd name="connsiteY8" fmla="*/ 391437 h 440117"/>
                  <a:gd name="connsiteX9" fmla="*/ 151 w 352561"/>
                  <a:gd name="connsiteY9" fmla="*/ 222330 h 440117"/>
                  <a:gd name="connsiteX10" fmla="*/ 1016 w 352561"/>
                  <a:gd name="connsiteY10" fmla="*/ 222258 h 44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2561" h="440117">
                    <a:moveTo>
                      <a:pt x="1016" y="222258"/>
                    </a:moveTo>
                    <a:cubicBezTo>
                      <a:pt x="1016" y="164712"/>
                      <a:pt x="512" y="107093"/>
                      <a:pt x="1233" y="49546"/>
                    </a:cubicBezTo>
                    <a:cubicBezTo>
                      <a:pt x="1666" y="12047"/>
                      <a:pt x="13636" y="581"/>
                      <a:pt x="51424" y="365"/>
                    </a:cubicBezTo>
                    <a:cubicBezTo>
                      <a:pt x="136590" y="-68"/>
                      <a:pt x="221828" y="726"/>
                      <a:pt x="306994" y="4"/>
                    </a:cubicBezTo>
                    <a:cubicBezTo>
                      <a:pt x="337282" y="-284"/>
                      <a:pt x="352210" y="13850"/>
                      <a:pt x="352282" y="42912"/>
                    </a:cubicBezTo>
                    <a:cubicBezTo>
                      <a:pt x="352714" y="161683"/>
                      <a:pt x="352570" y="280382"/>
                      <a:pt x="352354" y="399153"/>
                    </a:cubicBezTo>
                    <a:cubicBezTo>
                      <a:pt x="352282" y="426917"/>
                      <a:pt x="338580" y="440258"/>
                      <a:pt x="309735" y="440041"/>
                    </a:cubicBezTo>
                    <a:cubicBezTo>
                      <a:pt x="222189" y="439392"/>
                      <a:pt x="134571" y="439392"/>
                      <a:pt x="46953" y="440114"/>
                    </a:cubicBezTo>
                    <a:cubicBezTo>
                      <a:pt x="12843" y="440402"/>
                      <a:pt x="-354" y="423816"/>
                      <a:pt x="7" y="391437"/>
                    </a:cubicBezTo>
                    <a:cubicBezTo>
                      <a:pt x="584" y="335044"/>
                      <a:pt x="151" y="278723"/>
                      <a:pt x="151" y="222330"/>
                    </a:cubicBezTo>
                    <a:cubicBezTo>
                      <a:pt x="440" y="222258"/>
                      <a:pt x="728" y="222258"/>
                      <a:pt x="1016" y="22225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8B51BF1-B44C-456C-86FB-7B5ABAD9EE72}"/>
                  </a:ext>
                </a:extLst>
              </p:cNvPr>
              <p:cNvSpPr/>
              <p:nvPr/>
            </p:nvSpPr>
            <p:spPr>
              <a:xfrm>
                <a:off x="10699843" y="4503888"/>
                <a:ext cx="261840" cy="324557"/>
              </a:xfrm>
              <a:custGeom>
                <a:avLst/>
                <a:gdLst>
                  <a:gd name="connsiteX0" fmla="*/ 231 w 356255"/>
                  <a:gd name="connsiteY0" fmla="*/ 221551 h 441587"/>
                  <a:gd name="connsiteX1" fmla="*/ 14 w 356255"/>
                  <a:gd name="connsiteY1" fmla="*/ 48839 h 441587"/>
                  <a:gd name="connsiteX2" fmla="*/ 47970 w 356255"/>
                  <a:gd name="connsiteY2" fmla="*/ 162 h 441587"/>
                  <a:gd name="connsiteX3" fmla="*/ 307146 w 356255"/>
                  <a:gd name="connsiteY3" fmla="*/ 162 h 441587"/>
                  <a:gd name="connsiteX4" fmla="*/ 356184 w 356255"/>
                  <a:gd name="connsiteY4" fmla="*/ 48623 h 441587"/>
                  <a:gd name="connsiteX5" fmla="*/ 356255 w 356255"/>
                  <a:gd name="connsiteY5" fmla="*/ 390513 h 441587"/>
                  <a:gd name="connsiteX6" fmla="*/ 305776 w 356255"/>
                  <a:gd name="connsiteY6" fmla="*/ 441569 h 441587"/>
                  <a:gd name="connsiteX7" fmla="*/ 39460 w 356255"/>
                  <a:gd name="connsiteY7" fmla="*/ 441497 h 441587"/>
                  <a:gd name="connsiteX8" fmla="*/ 158 w 356255"/>
                  <a:gd name="connsiteY8" fmla="*/ 401546 h 441587"/>
                  <a:gd name="connsiteX9" fmla="*/ 231 w 356255"/>
                  <a:gd name="connsiteY9" fmla="*/ 221551 h 44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6255" h="441587">
                    <a:moveTo>
                      <a:pt x="231" y="221551"/>
                    </a:moveTo>
                    <a:cubicBezTo>
                      <a:pt x="231" y="163932"/>
                      <a:pt x="952" y="106386"/>
                      <a:pt x="14" y="48839"/>
                    </a:cubicBezTo>
                    <a:cubicBezTo>
                      <a:pt x="-563" y="15090"/>
                      <a:pt x="16096" y="234"/>
                      <a:pt x="47970" y="162"/>
                    </a:cubicBezTo>
                    <a:cubicBezTo>
                      <a:pt x="134362" y="-54"/>
                      <a:pt x="220754" y="-54"/>
                      <a:pt x="307146" y="162"/>
                    </a:cubicBezTo>
                    <a:cubicBezTo>
                      <a:pt x="338948" y="234"/>
                      <a:pt x="356255" y="15522"/>
                      <a:pt x="356184" y="48623"/>
                    </a:cubicBezTo>
                    <a:cubicBezTo>
                      <a:pt x="356039" y="162562"/>
                      <a:pt x="356039" y="276574"/>
                      <a:pt x="356255" y="390513"/>
                    </a:cubicBezTo>
                    <a:cubicBezTo>
                      <a:pt x="356327" y="424695"/>
                      <a:pt x="339741" y="441569"/>
                      <a:pt x="305776" y="441569"/>
                    </a:cubicBezTo>
                    <a:cubicBezTo>
                      <a:pt x="217004" y="441569"/>
                      <a:pt x="128232" y="441641"/>
                      <a:pt x="39460" y="441497"/>
                    </a:cubicBezTo>
                    <a:cubicBezTo>
                      <a:pt x="13139" y="441425"/>
                      <a:pt x="-58" y="428805"/>
                      <a:pt x="158" y="401546"/>
                    </a:cubicBezTo>
                    <a:cubicBezTo>
                      <a:pt x="519" y="341548"/>
                      <a:pt x="158" y="281549"/>
                      <a:pt x="231" y="22155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187CAC6-F046-46EB-A78E-FE66FEED7182}"/>
                  </a:ext>
                </a:extLst>
              </p:cNvPr>
              <p:cNvSpPr/>
              <p:nvPr/>
            </p:nvSpPr>
            <p:spPr>
              <a:xfrm>
                <a:off x="8895982" y="4503597"/>
                <a:ext cx="261143" cy="326121"/>
              </a:xfrm>
              <a:custGeom>
                <a:avLst/>
                <a:gdLst>
                  <a:gd name="connsiteX0" fmla="*/ 355090 w 355308"/>
                  <a:gd name="connsiteY0" fmla="*/ 223318 h 443713"/>
                  <a:gd name="connsiteX1" fmla="*/ 354946 w 355308"/>
                  <a:gd name="connsiteY1" fmla="*/ 392496 h 443713"/>
                  <a:gd name="connsiteX2" fmla="*/ 306269 w 355308"/>
                  <a:gd name="connsiteY2" fmla="*/ 441966 h 443713"/>
                  <a:gd name="connsiteX3" fmla="*/ 43415 w 355308"/>
                  <a:gd name="connsiteY3" fmla="*/ 443697 h 443713"/>
                  <a:gd name="connsiteX4" fmla="*/ 3 w 355308"/>
                  <a:gd name="connsiteY4" fmla="*/ 401943 h 443713"/>
                  <a:gd name="connsiteX5" fmla="*/ 652 w 355308"/>
                  <a:gd name="connsiteY5" fmla="*/ 52769 h 443713"/>
                  <a:gd name="connsiteX6" fmla="*/ 52502 w 355308"/>
                  <a:gd name="connsiteY6" fmla="*/ 487 h 443713"/>
                  <a:gd name="connsiteX7" fmla="*/ 300933 w 355308"/>
                  <a:gd name="connsiteY7" fmla="*/ 487 h 443713"/>
                  <a:gd name="connsiteX8" fmla="*/ 354874 w 355308"/>
                  <a:gd name="connsiteY8" fmla="*/ 54139 h 443713"/>
                  <a:gd name="connsiteX9" fmla="*/ 355090 w 355308"/>
                  <a:gd name="connsiteY9" fmla="*/ 223318 h 44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5308" h="443713">
                    <a:moveTo>
                      <a:pt x="355090" y="223318"/>
                    </a:moveTo>
                    <a:cubicBezTo>
                      <a:pt x="355090" y="279710"/>
                      <a:pt x="355667" y="336103"/>
                      <a:pt x="354946" y="392496"/>
                    </a:cubicBezTo>
                    <a:cubicBezTo>
                      <a:pt x="354441" y="432880"/>
                      <a:pt x="345571" y="441605"/>
                      <a:pt x="306269" y="441966"/>
                    </a:cubicBezTo>
                    <a:cubicBezTo>
                      <a:pt x="218651" y="442759"/>
                      <a:pt x="131033" y="442182"/>
                      <a:pt x="43415" y="443697"/>
                    </a:cubicBezTo>
                    <a:cubicBezTo>
                      <a:pt x="12983" y="444202"/>
                      <a:pt x="-214" y="433385"/>
                      <a:pt x="3" y="401943"/>
                    </a:cubicBezTo>
                    <a:cubicBezTo>
                      <a:pt x="940" y="285552"/>
                      <a:pt x="75" y="169160"/>
                      <a:pt x="652" y="52769"/>
                    </a:cubicBezTo>
                    <a:cubicBezTo>
                      <a:pt x="868" y="13035"/>
                      <a:pt x="13127" y="775"/>
                      <a:pt x="52502" y="487"/>
                    </a:cubicBezTo>
                    <a:cubicBezTo>
                      <a:pt x="135288" y="-162"/>
                      <a:pt x="218146" y="-162"/>
                      <a:pt x="300933" y="487"/>
                    </a:cubicBezTo>
                    <a:cubicBezTo>
                      <a:pt x="343480" y="847"/>
                      <a:pt x="354441" y="12025"/>
                      <a:pt x="354874" y="54139"/>
                    </a:cubicBezTo>
                    <a:cubicBezTo>
                      <a:pt x="355523" y="110532"/>
                      <a:pt x="355090" y="166925"/>
                      <a:pt x="355090" y="22331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7D518E-EB2C-4AFD-8CED-DAA78E0A3A78}"/>
                </a:ext>
              </a:extLst>
            </p:cNvPr>
            <p:cNvGrpSpPr/>
            <p:nvPr/>
          </p:nvGrpSpPr>
          <p:grpSpPr>
            <a:xfrm>
              <a:off x="10018759" y="4121325"/>
              <a:ext cx="1059459" cy="1514256"/>
              <a:chOff x="-4879" y="3800380"/>
              <a:chExt cx="1367087" cy="1953939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80FB17EB-695B-4CC7-BA6D-1AD123FB9137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C2C45B40-010C-4807-93CD-AE92B0E9FAFE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F45D9ED-6A2B-45BB-A145-B31C13DCB819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3C4B4EC-EF5F-49BE-9F1C-A5EDC6A5DA15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A007E57-71BD-4C90-A11C-9F36E079911F}"/>
                </a:ext>
              </a:extLst>
            </p:cNvPr>
            <p:cNvGrpSpPr/>
            <p:nvPr/>
          </p:nvGrpSpPr>
          <p:grpSpPr>
            <a:xfrm>
              <a:off x="5734223" y="4166760"/>
              <a:ext cx="1059459" cy="1514256"/>
              <a:chOff x="-4879" y="3800380"/>
              <a:chExt cx="1367087" cy="1953939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CF5017E-A22B-4FB0-8F81-F87C2C31B6DB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7F0242E3-92C4-453C-8768-6E95B409A953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78E6679F-8D0B-4E5A-B7A2-360D3AA01E62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AF9EDE77-182A-4048-915D-94F6A549E727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756D40C-CEE3-4324-903F-B776A7E15301}"/>
                </a:ext>
              </a:extLst>
            </p:cNvPr>
            <p:cNvSpPr/>
            <p:nvPr/>
          </p:nvSpPr>
          <p:spPr>
            <a:xfrm>
              <a:off x="5790861" y="5715644"/>
              <a:ext cx="5351025" cy="838079"/>
            </a:xfrm>
            <a:custGeom>
              <a:avLst/>
              <a:gdLst>
                <a:gd name="connsiteX0" fmla="*/ 3715109 w 5734356"/>
                <a:gd name="connsiteY0" fmla="*/ 422753 h 898116"/>
                <a:gd name="connsiteX1" fmla="*/ 3683450 w 5734356"/>
                <a:gd name="connsiteY1" fmla="*/ 455809 h 898116"/>
                <a:gd name="connsiteX2" fmla="*/ 3716040 w 5734356"/>
                <a:gd name="connsiteY2" fmla="*/ 488399 h 898116"/>
                <a:gd name="connsiteX3" fmla="*/ 3736993 w 5734356"/>
                <a:gd name="connsiteY3" fmla="*/ 488866 h 898116"/>
                <a:gd name="connsiteX4" fmla="*/ 3962802 w 5734356"/>
                <a:gd name="connsiteY4" fmla="*/ 488866 h 898116"/>
                <a:gd name="connsiteX5" fmla="*/ 4203976 w 5734356"/>
                <a:gd name="connsiteY5" fmla="*/ 488399 h 898116"/>
                <a:gd name="connsiteX6" fmla="*/ 4241690 w 5734356"/>
                <a:gd name="connsiteY6" fmla="*/ 456273 h 898116"/>
                <a:gd name="connsiteX7" fmla="*/ 4210494 w 5734356"/>
                <a:gd name="connsiteY7" fmla="*/ 422753 h 898116"/>
                <a:gd name="connsiteX8" fmla="*/ 3715109 w 5734356"/>
                <a:gd name="connsiteY8" fmla="*/ 422753 h 898116"/>
                <a:gd name="connsiteX9" fmla="*/ 476030 w 5734356"/>
                <a:gd name="connsiteY9" fmla="*/ 422751 h 898116"/>
                <a:gd name="connsiteX10" fmla="*/ 450423 w 5734356"/>
                <a:gd name="connsiteY10" fmla="*/ 424150 h 898116"/>
                <a:gd name="connsiteX11" fmla="*/ 425281 w 5734356"/>
                <a:gd name="connsiteY11" fmla="*/ 455809 h 898116"/>
                <a:gd name="connsiteX12" fmla="*/ 450423 w 5734356"/>
                <a:gd name="connsiteY12" fmla="*/ 487467 h 898116"/>
                <a:gd name="connsiteX13" fmla="*/ 473702 w 5734356"/>
                <a:gd name="connsiteY13" fmla="*/ 488864 h 898116"/>
                <a:gd name="connsiteX14" fmla="*/ 704169 w 5734356"/>
                <a:gd name="connsiteY14" fmla="*/ 488864 h 898116"/>
                <a:gd name="connsiteX15" fmla="*/ 931839 w 5734356"/>
                <a:gd name="connsiteY15" fmla="*/ 489331 h 898116"/>
                <a:gd name="connsiteX16" fmla="*/ 983986 w 5734356"/>
                <a:gd name="connsiteY16" fmla="*/ 457205 h 898116"/>
                <a:gd name="connsiteX17" fmla="*/ 931839 w 5734356"/>
                <a:gd name="connsiteY17" fmla="*/ 422751 h 898116"/>
                <a:gd name="connsiteX18" fmla="*/ 476030 w 5734356"/>
                <a:gd name="connsiteY18" fmla="*/ 422751 h 898116"/>
                <a:gd name="connsiteX19" fmla="*/ 4887920 w 5734356"/>
                <a:gd name="connsiteY19" fmla="*/ 422287 h 898116"/>
                <a:gd name="connsiteX20" fmla="*/ 4755229 w 5734356"/>
                <a:gd name="connsiteY20" fmla="*/ 422752 h 898116"/>
                <a:gd name="connsiteX21" fmla="*/ 4716119 w 5734356"/>
                <a:gd name="connsiteY21" fmla="*/ 456274 h 898116"/>
                <a:gd name="connsiteX22" fmla="*/ 4756160 w 5734356"/>
                <a:gd name="connsiteY22" fmla="*/ 488864 h 898116"/>
                <a:gd name="connsiteX23" fmla="*/ 4995471 w 5734356"/>
                <a:gd name="connsiteY23" fmla="*/ 488864 h 898116"/>
                <a:gd name="connsiteX24" fmla="*/ 5160755 w 5734356"/>
                <a:gd name="connsiteY24" fmla="*/ 488864 h 898116"/>
                <a:gd name="connsiteX25" fmla="*/ 5242233 w 5734356"/>
                <a:gd name="connsiteY25" fmla="*/ 488400 h 898116"/>
                <a:gd name="connsiteX26" fmla="*/ 5274824 w 5734356"/>
                <a:gd name="connsiteY26" fmla="*/ 456274 h 898116"/>
                <a:gd name="connsiteX27" fmla="*/ 5243629 w 5734356"/>
                <a:gd name="connsiteY27" fmla="*/ 422752 h 898116"/>
                <a:gd name="connsiteX28" fmla="*/ 5218023 w 5734356"/>
                <a:gd name="connsiteY28" fmla="*/ 422287 h 898116"/>
                <a:gd name="connsiteX29" fmla="*/ 4887920 w 5734356"/>
                <a:gd name="connsiteY29" fmla="*/ 422287 h 898116"/>
                <a:gd name="connsiteX30" fmla="*/ 2764383 w 5734356"/>
                <a:gd name="connsiteY30" fmla="*/ 422287 h 898116"/>
                <a:gd name="connsiteX31" fmla="*/ 2627036 w 5734356"/>
                <a:gd name="connsiteY31" fmla="*/ 422752 h 898116"/>
                <a:gd name="connsiteX32" fmla="*/ 2587926 w 5734356"/>
                <a:gd name="connsiteY32" fmla="*/ 456274 h 898116"/>
                <a:gd name="connsiteX33" fmla="*/ 2627965 w 5734356"/>
                <a:gd name="connsiteY33" fmla="*/ 488864 h 898116"/>
                <a:gd name="connsiteX34" fmla="*/ 2867278 w 5734356"/>
                <a:gd name="connsiteY34" fmla="*/ 488864 h 898116"/>
                <a:gd name="connsiteX35" fmla="*/ 3032562 w 5734356"/>
                <a:gd name="connsiteY35" fmla="*/ 488864 h 898116"/>
                <a:gd name="connsiteX36" fmla="*/ 3114040 w 5734356"/>
                <a:gd name="connsiteY36" fmla="*/ 488400 h 898116"/>
                <a:gd name="connsiteX37" fmla="*/ 3146631 w 5734356"/>
                <a:gd name="connsiteY37" fmla="*/ 456274 h 898116"/>
                <a:gd name="connsiteX38" fmla="*/ 3115436 w 5734356"/>
                <a:gd name="connsiteY38" fmla="*/ 422752 h 898116"/>
                <a:gd name="connsiteX39" fmla="*/ 3089828 w 5734356"/>
                <a:gd name="connsiteY39" fmla="*/ 422287 h 898116"/>
                <a:gd name="connsiteX40" fmla="*/ 2764383 w 5734356"/>
                <a:gd name="connsiteY40" fmla="*/ 422287 h 898116"/>
                <a:gd name="connsiteX41" fmla="*/ 1560380 w 5734356"/>
                <a:gd name="connsiteY41" fmla="*/ 421355 h 898116"/>
                <a:gd name="connsiteX42" fmla="*/ 1518477 w 5734356"/>
                <a:gd name="connsiteY42" fmla="*/ 422286 h 898116"/>
                <a:gd name="connsiteX43" fmla="*/ 1488679 w 5734356"/>
                <a:gd name="connsiteY43" fmla="*/ 454877 h 898116"/>
                <a:gd name="connsiteX44" fmla="*/ 1518477 w 5734356"/>
                <a:gd name="connsiteY44" fmla="*/ 487934 h 898116"/>
                <a:gd name="connsiteX45" fmla="*/ 1532443 w 5734356"/>
                <a:gd name="connsiteY45" fmla="*/ 488399 h 898116"/>
                <a:gd name="connsiteX46" fmla="*/ 2004550 w 5734356"/>
                <a:gd name="connsiteY46" fmla="*/ 488399 h 898116"/>
                <a:gd name="connsiteX47" fmla="*/ 2023174 w 5734356"/>
                <a:gd name="connsiteY47" fmla="*/ 487002 h 898116"/>
                <a:gd name="connsiteX48" fmla="*/ 2047384 w 5734356"/>
                <a:gd name="connsiteY48" fmla="*/ 454412 h 898116"/>
                <a:gd name="connsiteX49" fmla="*/ 2023639 w 5734356"/>
                <a:gd name="connsiteY49" fmla="*/ 424147 h 898116"/>
                <a:gd name="connsiteX50" fmla="*/ 1998032 w 5734356"/>
                <a:gd name="connsiteY50" fmla="*/ 422286 h 898116"/>
                <a:gd name="connsiteX51" fmla="*/ 1770360 w 5734356"/>
                <a:gd name="connsiteY51" fmla="*/ 422286 h 898116"/>
                <a:gd name="connsiteX52" fmla="*/ 1560380 w 5734356"/>
                <a:gd name="connsiteY52" fmla="*/ 421355 h 898116"/>
                <a:gd name="connsiteX53" fmla="*/ 5238508 w 5734356"/>
                <a:gd name="connsiteY53" fmla="*/ 0 h 898116"/>
                <a:gd name="connsiteX54" fmla="*/ 5455005 w 5734356"/>
                <a:gd name="connsiteY54" fmla="*/ 30730 h 898116"/>
                <a:gd name="connsiteX55" fmla="*/ 5615168 w 5734356"/>
                <a:gd name="connsiteY55" fmla="*/ 136417 h 898116"/>
                <a:gd name="connsiteX56" fmla="*/ 5719458 w 5734356"/>
                <a:gd name="connsiteY56" fmla="*/ 302630 h 898116"/>
                <a:gd name="connsiteX57" fmla="*/ 5732028 w 5734356"/>
                <a:gd name="connsiteY57" fmla="*/ 393420 h 898116"/>
                <a:gd name="connsiteX58" fmla="*/ 5734356 w 5734356"/>
                <a:gd name="connsiteY58" fmla="*/ 404594 h 898116"/>
                <a:gd name="connsiteX59" fmla="*/ 5734356 w 5734356"/>
                <a:gd name="connsiteY59" fmla="*/ 502368 h 898116"/>
                <a:gd name="connsiteX60" fmla="*/ 5729236 w 5734356"/>
                <a:gd name="connsiteY60" fmla="*/ 554047 h 898116"/>
                <a:gd name="connsiteX61" fmla="*/ 5661260 w 5734356"/>
                <a:gd name="connsiteY61" fmla="*/ 719331 h 898116"/>
                <a:gd name="connsiteX62" fmla="*/ 5470834 w 5734356"/>
                <a:gd name="connsiteY62" fmla="*/ 873905 h 898116"/>
                <a:gd name="connsiteX63" fmla="*/ 5351645 w 5734356"/>
                <a:gd name="connsiteY63" fmla="*/ 896252 h 898116"/>
                <a:gd name="connsiteX64" fmla="*/ 5339074 w 5734356"/>
                <a:gd name="connsiteY64" fmla="*/ 898116 h 898116"/>
                <a:gd name="connsiteX65" fmla="*/ 408520 w 5734356"/>
                <a:gd name="connsiteY65" fmla="*/ 898116 h 898116"/>
                <a:gd name="connsiteX66" fmla="*/ 372205 w 5734356"/>
                <a:gd name="connsiteY66" fmla="*/ 893924 h 898116"/>
                <a:gd name="connsiteX67" fmla="*/ 160829 w 5734356"/>
                <a:gd name="connsiteY67" fmla="*/ 800342 h 898116"/>
                <a:gd name="connsiteX68" fmla="*/ 2063 w 5734356"/>
                <a:gd name="connsiteY68" fmla="*/ 494919 h 898116"/>
                <a:gd name="connsiteX69" fmla="*/ 99372 w 5734356"/>
                <a:gd name="connsiteY69" fmla="*/ 173197 h 898116"/>
                <a:gd name="connsiteX70" fmla="*/ 283278 w 5734356"/>
                <a:gd name="connsiteY70" fmla="*/ 34454 h 898116"/>
                <a:gd name="connsiteX71" fmla="*/ 371273 w 5734356"/>
                <a:gd name="connsiteY71" fmla="*/ 7449 h 898116"/>
                <a:gd name="connsiteX72" fmla="*/ 429472 w 5734356"/>
                <a:gd name="connsiteY72" fmla="*/ 6518 h 898116"/>
                <a:gd name="connsiteX73" fmla="*/ 5150512 w 5734356"/>
                <a:gd name="connsiteY73" fmla="*/ 6518 h 898116"/>
                <a:gd name="connsiteX74" fmla="*/ 5238508 w 5734356"/>
                <a:gd name="connsiteY74" fmla="*/ 0 h 89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34356" h="898116">
                  <a:moveTo>
                    <a:pt x="3715109" y="422753"/>
                  </a:moveTo>
                  <a:cubicBezTo>
                    <a:pt x="3695090" y="422753"/>
                    <a:pt x="3682985" y="435788"/>
                    <a:pt x="3683450" y="455809"/>
                  </a:cubicBezTo>
                  <a:cubicBezTo>
                    <a:pt x="3683914" y="475363"/>
                    <a:pt x="3696020" y="487003"/>
                    <a:pt x="3716040" y="488399"/>
                  </a:cubicBezTo>
                  <a:cubicBezTo>
                    <a:pt x="3723025" y="488866"/>
                    <a:pt x="3730009" y="488866"/>
                    <a:pt x="3736993" y="488866"/>
                  </a:cubicBezTo>
                  <a:cubicBezTo>
                    <a:pt x="3812418" y="488866"/>
                    <a:pt x="3887377" y="488866"/>
                    <a:pt x="3962802" y="488866"/>
                  </a:cubicBezTo>
                  <a:cubicBezTo>
                    <a:pt x="4043816" y="488866"/>
                    <a:pt x="4124362" y="488866"/>
                    <a:pt x="4203976" y="488399"/>
                  </a:cubicBezTo>
                  <a:cubicBezTo>
                    <a:pt x="4227257" y="488399"/>
                    <a:pt x="4242155" y="475363"/>
                    <a:pt x="4241690" y="456273"/>
                  </a:cubicBezTo>
                  <a:cubicBezTo>
                    <a:pt x="4241690" y="436255"/>
                    <a:pt x="4230515" y="422753"/>
                    <a:pt x="4210494" y="422753"/>
                  </a:cubicBezTo>
                  <a:cubicBezTo>
                    <a:pt x="4045212" y="422287"/>
                    <a:pt x="3880393" y="422287"/>
                    <a:pt x="3715109" y="422753"/>
                  </a:cubicBezTo>
                  <a:close/>
                  <a:moveTo>
                    <a:pt x="476030" y="422751"/>
                  </a:moveTo>
                  <a:cubicBezTo>
                    <a:pt x="467184" y="422751"/>
                    <a:pt x="458804" y="422286"/>
                    <a:pt x="450423" y="424150"/>
                  </a:cubicBezTo>
                  <a:cubicBezTo>
                    <a:pt x="434127" y="427874"/>
                    <a:pt x="425281" y="439047"/>
                    <a:pt x="425281" y="455809"/>
                  </a:cubicBezTo>
                  <a:cubicBezTo>
                    <a:pt x="425281" y="472103"/>
                    <a:pt x="434127" y="483278"/>
                    <a:pt x="450423" y="487467"/>
                  </a:cubicBezTo>
                  <a:cubicBezTo>
                    <a:pt x="457872" y="489331"/>
                    <a:pt x="465788" y="488864"/>
                    <a:pt x="473702" y="488864"/>
                  </a:cubicBezTo>
                  <a:cubicBezTo>
                    <a:pt x="550523" y="488864"/>
                    <a:pt x="627345" y="488864"/>
                    <a:pt x="704169" y="488864"/>
                  </a:cubicBezTo>
                  <a:cubicBezTo>
                    <a:pt x="780524" y="488864"/>
                    <a:pt x="856414" y="488864"/>
                    <a:pt x="931839" y="489331"/>
                  </a:cubicBezTo>
                  <a:cubicBezTo>
                    <a:pt x="967225" y="489331"/>
                    <a:pt x="983055" y="479554"/>
                    <a:pt x="983986" y="457205"/>
                  </a:cubicBezTo>
                  <a:cubicBezTo>
                    <a:pt x="984918" y="433927"/>
                    <a:pt x="968157" y="422751"/>
                    <a:pt x="931839" y="422751"/>
                  </a:cubicBezTo>
                  <a:cubicBezTo>
                    <a:pt x="780059" y="422751"/>
                    <a:pt x="627812" y="422751"/>
                    <a:pt x="476030" y="422751"/>
                  </a:cubicBezTo>
                  <a:close/>
                  <a:moveTo>
                    <a:pt x="4887920" y="422287"/>
                  </a:moveTo>
                  <a:cubicBezTo>
                    <a:pt x="4843689" y="422287"/>
                    <a:pt x="4799460" y="422287"/>
                    <a:pt x="4755229" y="422752"/>
                  </a:cubicBezTo>
                  <a:cubicBezTo>
                    <a:pt x="4730552" y="422752"/>
                    <a:pt x="4715654" y="436720"/>
                    <a:pt x="4716119" y="456274"/>
                  </a:cubicBezTo>
                  <a:cubicBezTo>
                    <a:pt x="4716585" y="475828"/>
                    <a:pt x="4731483" y="488864"/>
                    <a:pt x="4756160" y="488864"/>
                  </a:cubicBezTo>
                  <a:cubicBezTo>
                    <a:pt x="4835775" y="488864"/>
                    <a:pt x="4915857" y="488864"/>
                    <a:pt x="4995471" y="488864"/>
                  </a:cubicBezTo>
                  <a:cubicBezTo>
                    <a:pt x="5050411" y="488864"/>
                    <a:pt x="5105351" y="488864"/>
                    <a:pt x="5160755" y="488864"/>
                  </a:cubicBezTo>
                  <a:cubicBezTo>
                    <a:pt x="5187758" y="488864"/>
                    <a:pt x="5215228" y="489331"/>
                    <a:pt x="5242233" y="488400"/>
                  </a:cubicBezTo>
                  <a:cubicBezTo>
                    <a:pt x="5262252" y="487935"/>
                    <a:pt x="5274359" y="476759"/>
                    <a:pt x="5274824" y="456274"/>
                  </a:cubicBezTo>
                  <a:cubicBezTo>
                    <a:pt x="5275288" y="435788"/>
                    <a:pt x="5263650" y="425080"/>
                    <a:pt x="5243629" y="422752"/>
                  </a:cubicBezTo>
                  <a:cubicBezTo>
                    <a:pt x="5235249" y="421820"/>
                    <a:pt x="5226403" y="422287"/>
                    <a:pt x="5218023" y="422287"/>
                  </a:cubicBezTo>
                  <a:cubicBezTo>
                    <a:pt x="5108143" y="422287"/>
                    <a:pt x="4997799" y="422287"/>
                    <a:pt x="4887920" y="422287"/>
                  </a:cubicBezTo>
                  <a:close/>
                  <a:moveTo>
                    <a:pt x="2764383" y="422287"/>
                  </a:moveTo>
                  <a:cubicBezTo>
                    <a:pt x="2718291" y="422287"/>
                    <a:pt x="2672663" y="422287"/>
                    <a:pt x="2627036" y="422752"/>
                  </a:cubicBezTo>
                  <a:cubicBezTo>
                    <a:pt x="2602824" y="422752"/>
                    <a:pt x="2587461" y="436720"/>
                    <a:pt x="2587926" y="456274"/>
                  </a:cubicBezTo>
                  <a:cubicBezTo>
                    <a:pt x="2588390" y="475828"/>
                    <a:pt x="2603290" y="488864"/>
                    <a:pt x="2627965" y="488864"/>
                  </a:cubicBezTo>
                  <a:cubicBezTo>
                    <a:pt x="2707582" y="488864"/>
                    <a:pt x="2787661" y="488864"/>
                    <a:pt x="2867278" y="488864"/>
                  </a:cubicBezTo>
                  <a:cubicBezTo>
                    <a:pt x="2922218" y="488864"/>
                    <a:pt x="2977155" y="488864"/>
                    <a:pt x="3032562" y="488864"/>
                  </a:cubicBezTo>
                  <a:cubicBezTo>
                    <a:pt x="3059565" y="488864"/>
                    <a:pt x="3087035" y="489331"/>
                    <a:pt x="3114040" y="488400"/>
                  </a:cubicBezTo>
                  <a:cubicBezTo>
                    <a:pt x="3134059" y="487468"/>
                    <a:pt x="3146164" y="476295"/>
                    <a:pt x="3146631" y="456274"/>
                  </a:cubicBezTo>
                  <a:cubicBezTo>
                    <a:pt x="3147096" y="436253"/>
                    <a:pt x="3135455" y="425080"/>
                    <a:pt x="3115436" y="422752"/>
                  </a:cubicBezTo>
                  <a:cubicBezTo>
                    <a:pt x="3107056" y="421820"/>
                    <a:pt x="3098208" y="422287"/>
                    <a:pt x="3089828" y="422287"/>
                  </a:cubicBezTo>
                  <a:cubicBezTo>
                    <a:pt x="2981347" y="422287"/>
                    <a:pt x="2872864" y="422287"/>
                    <a:pt x="2764383" y="422287"/>
                  </a:cubicBezTo>
                  <a:close/>
                  <a:moveTo>
                    <a:pt x="1560380" y="421355"/>
                  </a:moveTo>
                  <a:cubicBezTo>
                    <a:pt x="1546412" y="421355"/>
                    <a:pt x="1532443" y="420890"/>
                    <a:pt x="1518477" y="422286"/>
                  </a:cubicBezTo>
                  <a:cubicBezTo>
                    <a:pt x="1499853" y="424614"/>
                    <a:pt x="1488679" y="436254"/>
                    <a:pt x="1488679" y="454877"/>
                  </a:cubicBezTo>
                  <a:cubicBezTo>
                    <a:pt x="1488679" y="473966"/>
                    <a:pt x="1499853" y="485139"/>
                    <a:pt x="1518477" y="487934"/>
                  </a:cubicBezTo>
                  <a:cubicBezTo>
                    <a:pt x="1523133" y="488399"/>
                    <a:pt x="1527789" y="488399"/>
                    <a:pt x="1532443" y="488399"/>
                  </a:cubicBezTo>
                  <a:cubicBezTo>
                    <a:pt x="1689814" y="488399"/>
                    <a:pt x="1847182" y="488399"/>
                    <a:pt x="2004550" y="488399"/>
                  </a:cubicBezTo>
                  <a:cubicBezTo>
                    <a:pt x="2011069" y="488399"/>
                    <a:pt x="2017586" y="488864"/>
                    <a:pt x="2023174" y="487002"/>
                  </a:cubicBezTo>
                  <a:cubicBezTo>
                    <a:pt x="2039004" y="482346"/>
                    <a:pt x="2047849" y="471173"/>
                    <a:pt x="2047384" y="454412"/>
                  </a:cubicBezTo>
                  <a:cubicBezTo>
                    <a:pt x="2047384" y="438580"/>
                    <a:pt x="2038537" y="428339"/>
                    <a:pt x="2023639" y="424147"/>
                  </a:cubicBezTo>
                  <a:cubicBezTo>
                    <a:pt x="2015258" y="421821"/>
                    <a:pt x="2006413" y="422286"/>
                    <a:pt x="1998032" y="422286"/>
                  </a:cubicBezTo>
                  <a:cubicBezTo>
                    <a:pt x="1922140" y="422286"/>
                    <a:pt x="1846250" y="422286"/>
                    <a:pt x="1770360" y="422286"/>
                  </a:cubicBezTo>
                  <a:cubicBezTo>
                    <a:pt x="1700522" y="422286"/>
                    <a:pt x="1631149" y="422286"/>
                    <a:pt x="1560380" y="421355"/>
                  </a:cubicBezTo>
                  <a:close/>
                  <a:moveTo>
                    <a:pt x="5238508" y="0"/>
                  </a:moveTo>
                  <a:cubicBezTo>
                    <a:pt x="5312070" y="2328"/>
                    <a:pt x="5385632" y="1397"/>
                    <a:pt x="5455005" y="30730"/>
                  </a:cubicBezTo>
                  <a:cubicBezTo>
                    <a:pt x="5514600" y="56336"/>
                    <a:pt x="5569540" y="89858"/>
                    <a:pt x="5615168" y="136417"/>
                  </a:cubicBezTo>
                  <a:cubicBezTo>
                    <a:pt x="5662191" y="183906"/>
                    <a:pt x="5696645" y="239777"/>
                    <a:pt x="5719458" y="302630"/>
                  </a:cubicBezTo>
                  <a:cubicBezTo>
                    <a:pt x="5729700" y="331496"/>
                    <a:pt x="5728304" y="363158"/>
                    <a:pt x="5732028" y="393420"/>
                  </a:cubicBezTo>
                  <a:cubicBezTo>
                    <a:pt x="5732496" y="397145"/>
                    <a:pt x="5731564" y="401336"/>
                    <a:pt x="5734356" y="404594"/>
                  </a:cubicBezTo>
                  <a:cubicBezTo>
                    <a:pt x="5734356" y="437186"/>
                    <a:pt x="5734356" y="469777"/>
                    <a:pt x="5734356" y="502368"/>
                  </a:cubicBezTo>
                  <a:cubicBezTo>
                    <a:pt x="5731097" y="519593"/>
                    <a:pt x="5730632" y="536822"/>
                    <a:pt x="5729236" y="554047"/>
                  </a:cubicBezTo>
                  <a:cubicBezTo>
                    <a:pt x="5725044" y="616436"/>
                    <a:pt x="5697110" y="669979"/>
                    <a:pt x="5661260" y="719331"/>
                  </a:cubicBezTo>
                  <a:cubicBezTo>
                    <a:pt x="5611908" y="787772"/>
                    <a:pt x="5548123" y="838987"/>
                    <a:pt x="5470834" y="873905"/>
                  </a:cubicBezTo>
                  <a:cubicBezTo>
                    <a:pt x="5432656" y="891131"/>
                    <a:pt x="5392152" y="891596"/>
                    <a:pt x="5351645" y="896252"/>
                  </a:cubicBezTo>
                  <a:cubicBezTo>
                    <a:pt x="5347920" y="896252"/>
                    <a:pt x="5342800" y="894391"/>
                    <a:pt x="5339074" y="898116"/>
                  </a:cubicBezTo>
                  <a:cubicBezTo>
                    <a:pt x="3695556" y="898116"/>
                    <a:pt x="2052039" y="898116"/>
                    <a:pt x="408520" y="898116"/>
                  </a:cubicBezTo>
                  <a:cubicBezTo>
                    <a:pt x="396882" y="892995"/>
                    <a:pt x="383845" y="893924"/>
                    <a:pt x="372205" y="893924"/>
                  </a:cubicBezTo>
                  <a:cubicBezTo>
                    <a:pt x="288399" y="892063"/>
                    <a:pt x="222286" y="852021"/>
                    <a:pt x="160829" y="800342"/>
                  </a:cubicBezTo>
                  <a:cubicBezTo>
                    <a:pt x="65850" y="720262"/>
                    <a:pt x="13703" y="616901"/>
                    <a:pt x="2063" y="494919"/>
                  </a:cubicBezTo>
                  <a:cubicBezTo>
                    <a:pt x="-9111" y="375727"/>
                    <a:pt x="25344" y="268178"/>
                    <a:pt x="99372" y="173197"/>
                  </a:cubicBezTo>
                  <a:cubicBezTo>
                    <a:pt x="148257" y="110344"/>
                    <a:pt x="211577" y="67045"/>
                    <a:pt x="283278" y="34454"/>
                  </a:cubicBezTo>
                  <a:cubicBezTo>
                    <a:pt x="311679" y="21417"/>
                    <a:pt x="343338" y="20021"/>
                    <a:pt x="371273" y="7449"/>
                  </a:cubicBezTo>
                  <a:cubicBezTo>
                    <a:pt x="390829" y="6053"/>
                    <a:pt x="409916" y="6518"/>
                    <a:pt x="429472" y="6518"/>
                  </a:cubicBezTo>
                  <a:cubicBezTo>
                    <a:pt x="2003152" y="6518"/>
                    <a:pt x="3576832" y="6518"/>
                    <a:pt x="5150512" y="6518"/>
                  </a:cubicBezTo>
                  <a:cubicBezTo>
                    <a:pt x="5179844" y="6518"/>
                    <a:pt x="5209640" y="7916"/>
                    <a:pt x="523850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A1BC6DC-29B9-47D3-9B92-54080985B915}"/>
              </a:ext>
            </a:extLst>
          </p:cNvPr>
          <p:cNvGrpSpPr/>
          <p:nvPr/>
        </p:nvGrpSpPr>
        <p:grpSpPr>
          <a:xfrm>
            <a:off x="8850176" y="510260"/>
            <a:ext cx="2941261" cy="1231555"/>
            <a:chOff x="8197001" y="712074"/>
            <a:chExt cx="2941261" cy="1231555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0AC853F2-41AF-4659-BF03-5DB96D0870B3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C8AA7A63-7A33-473D-9103-EB0ACEA3C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17" name="Text Placeholder 5">
                <a:extLst>
                  <a:ext uri="{FF2B5EF4-FFF2-40B4-BE49-F238E27FC236}">
                    <a16:creationId xmlns:a16="http://schemas.microsoft.com/office/drawing/2014/main" id="{A05C9553-0F65-4E98-A8AF-79640D5190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dirty="0">
                    <a:solidFill>
                      <a:schemeClr val="accent1"/>
                    </a:solidFill>
                  </a:rPr>
                  <a:t>Director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C7BC5-6A90-431D-ACF4-224369F33AF3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AFF24A-6E2B-4B10-92A2-AC8C20B308F7}"/>
              </a:ext>
            </a:extLst>
          </p:cNvPr>
          <p:cNvGrpSpPr/>
          <p:nvPr/>
        </p:nvGrpSpPr>
        <p:grpSpPr>
          <a:xfrm>
            <a:off x="2445024" y="2049343"/>
            <a:ext cx="2941261" cy="1231555"/>
            <a:chOff x="8197001" y="712074"/>
            <a:chExt cx="2941261" cy="1231555"/>
          </a:xfrm>
        </p:grpSpPr>
        <p:grpSp>
          <p:nvGrpSpPr>
            <p:cNvPr id="25" name="Group 11">
              <a:extLst>
                <a:ext uri="{FF2B5EF4-FFF2-40B4-BE49-F238E27FC236}">
                  <a16:creationId xmlns:a16="http://schemas.microsoft.com/office/drawing/2014/main" id="{A998D124-F9EE-4554-9E6A-F8BD5B6EC1F1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27" name="Text Placeholder 3">
                <a:extLst>
                  <a:ext uri="{FF2B5EF4-FFF2-40B4-BE49-F238E27FC236}">
                    <a16:creationId xmlns:a16="http://schemas.microsoft.com/office/drawing/2014/main" id="{245B07A7-2D97-48BC-980C-9818A60B03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28" name="Text Placeholder 5">
                <a:extLst>
                  <a:ext uri="{FF2B5EF4-FFF2-40B4-BE49-F238E27FC236}">
                    <a16:creationId xmlns:a16="http://schemas.microsoft.com/office/drawing/2014/main" id="{D73BE788-1CDF-4CE1-9A1A-117F0FF71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altLang="ko-KR" sz="1400" dirty="0">
                    <a:solidFill>
                      <a:schemeClr val="accent2"/>
                    </a:solidFill>
                    <a:cs typeface="Arial" pitchFamily="34" charset="0"/>
                  </a:rPr>
                  <a:t>Marketing</a:t>
                </a:r>
                <a:endParaRPr lang="ko-KR" altLang="en-US" sz="1400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6F2E32-996E-4400-8AB5-1BDDFF7E0A12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B1D8DA-A170-4333-9878-4B08E5DA7932}"/>
              </a:ext>
            </a:extLst>
          </p:cNvPr>
          <p:cNvGrpSpPr/>
          <p:nvPr/>
        </p:nvGrpSpPr>
        <p:grpSpPr>
          <a:xfrm>
            <a:off x="8850176" y="3588426"/>
            <a:ext cx="2941261" cy="1231555"/>
            <a:chOff x="8197001" y="712074"/>
            <a:chExt cx="2941261" cy="1231555"/>
          </a:xfrm>
        </p:grpSpPr>
        <p:grpSp>
          <p:nvGrpSpPr>
            <p:cNvPr id="30" name="Group 11">
              <a:extLst>
                <a:ext uri="{FF2B5EF4-FFF2-40B4-BE49-F238E27FC236}">
                  <a16:creationId xmlns:a16="http://schemas.microsoft.com/office/drawing/2014/main" id="{74550CF1-77D5-4403-BEA1-6C355CE491F6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32" name="Text Placeholder 3">
                <a:extLst>
                  <a:ext uri="{FF2B5EF4-FFF2-40B4-BE49-F238E27FC236}">
                    <a16:creationId xmlns:a16="http://schemas.microsoft.com/office/drawing/2014/main" id="{9FC5A97E-A931-4077-86FE-419B06DBA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33" name="Text Placeholder 5">
                <a:extLst>
                  <a:ext uri="{FF2B5EF4-FFF2-40B4-BE49-F238E27FC236}">
                    <a16:creationId xmlns:a16="http://schemas.microsoft.com/office/drawing/2014/main" id="{B6888C39-3A5D-411A-92ED-0CECF6BCEE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dirty="0">
                    <a:solidFill>
                      <a:schemeClr val="accent3"/>
                    </a:solidFill>
                  </a:rPr>
                  <a:t>Manager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D51161-9E4A-4097-BF39-132115806413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707591-E11A-41CF-BE7E-9E7F10463748}"/>
              </a:ext>
            </a:extLst>
          </p:cNvPr>
          <p:cNvGrpSpPr/>
          <p:nvPr/>
        </p:nvGrpSpPr>
        <p:grpSpPr>
          <a:xfrm>
            <a:off x="2445024" y="5127509"/>
            <a:ext cx="2941261" cy="1231555"/>
            <a:chOff x="8197001" y="712074"/>
            <a:chExt cx="2941261" cy="1231555"/>
          </a:xfrm>
        </p:grpSpPr>
        <p:grpSp>
          <p:nvGrpSpPr>
            <p:cNvPr id="35" name="Group 11">
              <a:extLst>
                <a:ext uri="{FF2B5EF4-FFF2-40B4-BE49-F238E27FC236}">
                  <a16:creationId xmlns:a16="http://schemas.microsoft.com/office/drawing/2014/main" id="{9361FDD9-81A8-47D2-B72D-52D3AB178F5F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37" name="Text Placeholder 3">
                <a:extLst>
                  <a:ext uri="{FF2B5EF4-FFF2-40B4-BE49-F238E27FC236}">
                    <a16:creationId xmlns:a16="http://schemas.microsoft.com/office/drawing/2014/main" id="{5A8470AA-7D54-46FB-BFEA-C3D0999401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38" name="Text Placeholder 5">
                <a:extLst>
                  <a:ext uri="{FF2B5EF4-FFF2-40B4-BE49-F238E27FC236}">
                    <a16:creationId xmlns:a16="http://schemas.microsoft.com/office/drawing/2014/main" id="{BE0C6221-D6A9-4B8C-9ECF-098FF7EC0E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altLang="ko-KR" sz="1400" dirty="0">
                    <a:solidFill>
                      <a:schemeClr val="accent4"/>
                    </a:solidFill>
                  </a:rPr>
                  <a:t>Manager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0F02F3-D939-4A62-866D-486361016638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39" name="Text Placeholder 2058">
            <a:extLst>
              <a:ext uri="{FF2B5EF4-FFF2-40B4-BE49-F238E27FC236}">
                <a16:creationId xmlns:a16="http://schemas.microsoft.com/office/drawing/2014/main" id="{471F11B7-4CFB-4E98-952B-B4ADA89B1766}"/>
              </a:ext>
            </a:extLst>
          </p:cNvPr>
          <p:cNvSpPr txBox="1">
            <a:spLocks/>
          </p:cNvSpPr>
          <p:nvPr/>
        </p:nvSpPr>
        <p:spPr>
          <a:xfrm>
            <a:off x="525405" y="344913"/>
            <a:ext cx="3509553" cy="163034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</a:t>
            </a:r>
            <a:r>
              <a:rPr lang="en-US" altLang="ko-KR" sz="5400" dirty="0">
                <a:solidFill>
                  <a:schemeClr val="accent1"/>
                </a:solidFill>
                <a:latin typeface="+mj-lt"/>
              </a:rPr>
              <a:t>Team 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Style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54CCD-7C83-4126-AB22-3C29DEC13F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17CE5F-3365-4FBB-B7E5-A83296BC76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AC7652-705F-4489-99EF-7F5E8D8C2E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0151BE8-D47E-4CF2-A138-982AD79FE5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9688E0D-72B5-44F0-B5EC-4A580D7930CA}"/>
              </a:ext>
            </a:extLst>
          </p:cNvPr>
          <p:cNvGrpSpPr/>
          <p:nvPr/>
        </p:nvGrpSpPr>
        <p:grpSpPr>
          <a:xfrm>
            <a:off x="1294774" y="4827038"/>
            <a:ext cx="2983091" cy="358073"/>
            <a:chOff x="8082213" y="4706509"/>
            <a:chExt cx="3183338" cy="35807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8A919E7-689E-4E59-8CBE-E92F0A003A5C}"/>
                </a:ext>
              </a:extLst>
            </p:cNvPr>
            <p:cNvSpPr txBox="1"/>
            <p:nvPr/>
          </p:nvSpPr>
          <p:spPr>
            <a:xfrm>
              <a:off x="8114506" y="4758115"/>
              <a:ext cx="3151045" cy="30646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E3CB04C-3D79-40F7-A148-1DB865545AC6}"/>
                </a:ext>
              </a:extLst>
            </p:cNvPr>
            <p:cNvSpPr txBox="1"/>
            <p:nvPr/>
          </p:nvSpPr>
          <p:spPr>
            <a:xfrm>
              <a:off x="8082213" y="47065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5F9495E-2A92-44E7-82ED-2B2AE3FD78CB}"/>
              </a:ext>
            </a:extLst>
          </p:cNvPr>
          <p:cNvGrpSpPr/>
          <p:nvPr/>
        </p:nvGrpSpPr>
        <p:grpSpPr>
          <a:xfrm>
            <a:off x="812376" y="3580378"/>
            <a:ext cx="2983091" cy="358073"/>
            <a:chOff x="8082213" y="1735109"/>
            <a:chExt cx="3183338" cy="358073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E0180A3-25EC-450D-8FA0-1E3E2E791209}"/>
                </a:ext>
              </a:extLst>
            </p:cNvPr>
            <p:cNvSpPr txBox="1"/>
            <p:nvPr/>
          </p:nvSpPr>
          <p:spPr>
            <a:xfrm>
              <a:off x="8114506" y="1786715"/>
              <a:ext cx="3151045" cy="30646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EEB8BFF-353E-4BE3-B682-1081B8502038}"/>
                </a:ext>
              </a:extLst>
            </p:cNvPr>
            <p:cNvSpPr txBox="1"/>
            <p:nvPr/>
          </p:nvSpPr>
          <p:spPr>
            <a:xfrm>
              <a:off x="8082213" y="17351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1A0AA57-91B8-4A42-92B9-10B85A2E59A6}"/>
              </a:ext>
            </a:extLst>
          </p:cNvPr>
          <p:cNvGrpSpPr/>
          <p:nvPr/>
        </p:nvGrpSpPr>
        <p:grpSpPr>
          <a:xfrm>
            <a:off x="8379644" y="3448736"/>
            <a:ext cx="2983091" cy="358073"/>
            <a:chOff x="869475" y="4706511"/>
            <a:chExt cx="3183338" cy="358073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22359FC-EEF2-44C7-A987-FA5FD7F26CB9}"/>
                </a:ext>
              </a:extLst>
            </p:cNvPr>
            <p:cNvSpPr txBox="1"/>
            <p:nvPr/>
          </p:nvSpPr>
          <p:spPr>
            <a:xfrm>
              <a:off x="901768" y="4758117"/>
              <a:ext cx="3151045" cy="30646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8BC6C8-9B0F-484C-ABD6-6B3D5BE14F77}"/>
                </a:ext>
              </a:extLst>
            </p:cNvPr>
            <p:cNvSpPr txBox="1"/>
            <p:nvPr/>
          </p:nvSpPr>
          <p:spPr>
            <a:xfrm>
              <a:off x="869475" y="47065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DCAFC06-624E-4651-9F17-D13A0BF0FBCE}"/>
              </a:ext>
            </a:extLst>
          </p:cNvPr>
          <p:cNvGrpSpPr/>
          <p:nvPr/>
        </p:nvGrpSpPr>
        <p:grpSpPr>
          <a:xfrm>
            <a:off x="7974319" y="4827038"/>
            <a:ext cx="2983091" cy="358073"/>
            <a:chOff x="869475" y="1735111"/>
            <a:chExt cx="3183338" cy="358073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B31A7D1-CB65-4788-B8F3-BE7FF1F00D81}"/>
                </a:ext>
              </a:extLst>
            </p:cNvPr>
            <p:cNvSpPr txBox="1"/>
            <p:nvPr/>
          </p:nvSpPr>
          <p:spPr>
            <a:xfrm>
              <a:off x="901768" y="1786717"/>
              <a:ext cx="3151045" cy="30646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29A37B2-7DA1-4F3D-BEFD-A7C832AA3F72}"/>
                </a:ext>
              </a:extLst>
            </p:cNvPr>
            <p:cNvSpPr txBox="1"/>
            <p:nvPr/>
          </p:nvSpPr>
          <p:spPr>
            <a:xfrm>
              <a:off x="869475" y="17351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5" name="Graphic 44">
            <a:extLst>
              <a:ext uri="{FF2B5EF4-FFF2-40B4-BE49-F238E27FC236}">
                <a16:creationId xmlns:a16="http://schemas.microsoft.com/office/drawing/2014/main" id="{D56E251C-B1FA-4E3A-A704-A5607065FA59}"/>
              </a:ext>
            </a:extLst>
          </p:cNvPr>
          <p:cNvGrpSpPr/>
          <p:nvPr/>
        </p:nvGrpSpPr>
        <p:grpSpPr>
          <a:xfrm>
            <a:off x="3798263" y="1196100"/>
            <a:ext cx="964088" cy="1809243"/>
            <a:chOff x="2570741" y="896446"/>
            <a:chExt cx="1215775" cy="2281567"/>
          </a:xfrm>
          <a:solidFill>
            <a:schemeClr val="accent3"/>
          </a:solidFill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6C458DA-0FEB-4E41-800F-4ACD43C2AFE4}"/>
                </a:ext>
              </a:extLst>
            </p:cNvPr>
            <p:cNvSpPr/>
            <p:nvPr/>
          </p:nvSpPr>
          <p:spPr>
            <a:xfrm>
              <a:off x="2584918" y="896465"/>
              <a:ext cx="1199868" cy="2281567"/>
            </a:xfrm>
            <a:custGeom>
              <a:avLst/>
              <a:gdLst>
                <a:gd name="connsiteX0" fmla="*/ 680973 w 1199867"/>
                <a:gd name="connsiteY0" fmla="*/ 2282003 h 2281567"/>
                <a:gd name="connsiteX1" fmla="*/ 687336 w 1199867"/>
                <a:gd name="connsiteY1" fmla="*/ 2096796 h 2281567"/>
                <a:gd name="connsiteX2" fmla="*/ 693472 w 1199867"/>
                <a:gd name="connsiteY2" fmla="*/ 1922269 h 2281567"/>
                <a:gd name="connsiteX3" fmla="*/ 701880 w 1199867"/>
                <a:gd name="connsiteY3" fmla="*/ 1694340 h 2281567"/>
                <a:gd name="connsiteX4" fmla="*/ 709607 w 1199867"/>
                <a:gd name="connsiteY4" fmla="*/ 1472546 h 2281567"/>
                <a:gd name="connsiteX5" fmla="*/ 719833 w 1199867"/>
                <a:gd name="connsiteY5" fmla="*/ 1239390 h 2281567"/>
                <a:gd name="connsiteX6" fmla="*/ 729377 w 1199867"/>
                <a:gd name="connsiteY6" fmla="*/ 1058728 h 2281567"/>
                <a:gd name="connsiteX7" fmla="*/ 740740 w 1199867"/>
                <a:gd name="connsiteY7" fmla="*/ 851478 h 2281567"/>
                <a:gd name="connsiteX8" fmla="*/ 721651 w 1199867"/>
                <a:gd name="connsiteY8" fmla="*/ 836480 h 2281567"/>
                <a:gd name="connsiteX9" fmla="*/ 648023 w 1199867"/>
                <a:gd name="connsiteY9" fmla="*/ 817846 h 2281567"/>
                <a:gd name="connsiteX10" fmla="*/ 643250 w 1199867"/>
                <a:gd name="connsiteY10" fmla="*/ 806710 h 2281567"/>
                <a:gd name="connsiteX11" fmla="*/ 647114 w 1199867"/>
                <a:gd name="connsiteY11" fmla="*/ 783304 h 2281567"/>
                <a:gd name="connsiteX12" fmla="*/ 668929 w 1199867"/>
                <a:gd name="connsiteY12" fmla="*/ 722174 h 2281567"/>
                <a:gd name="connsiteX13" fmla="*/ 694836 w 1199867"/>
                <a:gd name="connsiteY13" fmla="*/ 709676 h 2281567"/>
                <a:gd name="connsiteX14" fmla="*/ 722560 w 1199867"/>
                <a:gd name="connsiteY14" fmla="*/ 726946 h 2281567"/>
                <a:gd name="connsiteX15" fmla="*/ 734377 w 1199867"/>
                <a:gd name="connsiteY15" fmla="*/ 729219 h 2281567"/>
                <a:gd name="connsiteX16" fmla="*/ 774827 w 1199867"/>
                <a:gd name="connsiteY16" fmla="*/ 715811 h 2281567"/>
                <a:gd name="connsiteX17" fmla="*/ 776645 w 1199867"/>
                <a:gd name="connsiteY17" fmla="*/ 706949 h 2281567"/>
                <a:gd name="connsiteX18" fmla="*/ 747330 w 1199867"/>
                <a:gd name="connsiteY18" fmla="*/ 685360 h 2281567"/>
                <a:gd name="connsiteX19" fmla="*/ 618708 w 1199867"/>
                <a:gd name="connsiteY19" fmla="*/ 581735 h 2281567"/>
                <a:gd name="connsiteX20" fmla="*/ 361918 w 1199867"/>
                <a:gd name="connsiteY20" fmla="*/ 326763 h 2281567"/>
                <a:gd name="connsiteX21" fmla="*/ 26955 w 1199867"/>
                <a:gd name="connsiteY21" fmla="*/ 32250 h 2281567"/>
                <a:gd name="connsiteX22" fmla="*/ 3775 w 1199867"/>
                <a:gd name="connsiteY22" fmla="*/ 11343 h 2281567"/>
                <a:gd name="connsiteX23" fmla="*/ 594 w 1199867"/>
                <a:gd name="connsiteY23" fmla="*/ 2708 h 2281567"/>
                <a:gd name="connsiteX24" fmla="*/ 10366 w 1199867"/>
                <a:gd name="connsiteY24" fmla="*/ 890 h 2281567"/>
                <a:gd name="connsiteX25" fmla="*/ 54679 w 1199867"/>
                <a:gd name="connsiteY25" fmla="*/ 22933 h 2281567"/>
                <a:gd name="connsiteX26" fmla="*/ 632797 w 1199867"/>
                <a:gd name="connsiteY26" fmla="*/ 497653 h 2281567"/>
                <a:gd name="connsiteX27" fmla="*/ 815731 w 1199867"/>
                <a:gd name="connsiteY27" fmla="*/ 659454 h 2281567"/>
                <a:gd name="connsiteX28" fmla="*/ 840274 w 1199867"/>
                <a:gd name="connsiteY28" fmla="*/ 675361 h 2281567"/>
                <a:gd name="connsiteX29" fmla="*/ 866635 w 1199867"/>
                <a:gd name="connsiteY29" fmla="*/ 664681 h 2281567"/>
                <a:gd name="connsiteX30" fmla="*/ 885496 w 1199867"/>
                <a:gd name="connsiteY30" fmla="*/ 624458 h 2281567"/>
                <a:gd name="connsiteX31" fmla="*/ 926628 w 1199867"/>
                <a:gd name="connsiteY31" fmla="*/ 572645 h 2281567"/>
                <a:gd name="connsiteX32" fmla="*/ 1151603 w 1199867"/>
                <a:gd name="connsiteY32" fmla="*/ 389029 h 2281567"/>
                <a:gd name="connsiteX33" fmla="*/ 1190236 w 1199867"/>
                <a:gd name="connsiteY33" fmla="*/ 359032 h 2281567"/>
                <a:gd name="connsiteX34" fmla="*/ 1201598 w 1199867"/>
                <a:gd name="connsiteY34" fmla="*/ 364941 h 2281567"/>
                <a:gd name="connsiteX35" fmla="*/ 1192281 w 1199867"/>
                <a:gd name="connsiteY35" fmla="*/ 388575 h 2281567"/>
                <a:gd name="connsiteX36" fmla="*/ 1132969 w 1199867"/>
                <a:gd name="connsiteY36" fmla="*/ 459703 h 2281567"/>
                <a:gd name="connsiteX37" fmla="*/ 912312 w 1199867"/>
                <a:gd name="connsiteY37" fmla="*/ 703313 h 2281567"/>
                <a:gd name="connsiteX38" fmla="*/ 905949 w 1199867"/>
                <a:gd name="connsiteY38" fmla="*/ 723083 h 2281567"/>
                <a:gd name="connsiteX39" fmla="*/ 896177 w 1199867"/>
                <a:gd name="connsiteY39" fmla="*/ 747399 h 2281567"/>
                <a:gd name="connsiteX40" fmla="*/ 892087 w 1199867"/>
                <a:gd name="connsiteY40" fmla="*/ 770123 h 2281567"/>
                <a:gd name="connsiteX41" fmla="*/ 927992 w 1199867"/>
                <a:gd name="connsiteY41" fmla="*/ 911244 h 2281567"/>
                <a:gd name="connsiteX42" fmla="*/ 1003892 w 1199867"/>
                <a:gd name="connsiteY42" fmla="*/ 1145309 h 2281567"/>
                <a:gd name="connsiteX43" fmla="*/ 1092746 w 1199867"/>
                <a:gd name="connsiteY43" fmla="*/ 1447776 h 2281567"/>
                <a:gd name="connsiteX44" fmla="*/ 1173646 w 1199867"/>
                <a:gd name="connsiteY44" fmla="*/ 1775467 h 2281567"/>
                <a:gd name="connsiteX45" fmla="*/ 1181146 w 1199867"/>
                <a:gd name="connsiteY45" fmla="*/ 1822053 h 2281567"/>
                <a:gd name="connsiteX46" fmla="*/ 1179555 w 1199867"/>
                <a:gd name="connsiteY46" fmla="*/ 1828871 h 2281567"/>
                <a:gd name="connsiteX47" fmla="*/ 1174555 w 1199867"/>
                <a:gd name="connsiteY47" fmla="*/ 1823871 h 2281567"/>
                <a:gd name="connsiteX48" fmla="*/ 1149785 w 1199867"/>
                <a:gd name="connsiteY48" fmla="*/ 1751606 h 2281567"/>
                <a:gd name="connsiteX49" fmla="*/ 996393 w 1199867"/>
                <a:gd name="connsiteY49" fmla="*/ 1234618 h 2281567"/>
                <a:gd name="connsiteX50" fmla="*/ 853909 w 1199867"/>
                <a:gd name="connsiteY50" fmla="*/ 834662 h 2281567"/>
                <a:gd name="connsiteX51" fmla="*/ 839365 w 1199867"/>
                <a:gd name="connsiteY51" fmla="*/ 801256 h 2281567"/>
                <a:gd name="connsiteX52" fmla="*/ 821867 w 1199867"/>
                <a:gd name="connsiteY52" fmla="*/ 785576 h 2281567"/>
                <a:gd name="connsiteX53" fmla="*/ 811641 w 1199867"/>
                <a:gd name="connsiteY53" fmla="*/ 804665 h 2281567"/>
                <a:gd name="connsiteX54" fmla="*/ 810277 w 1199867"/>
                <a:gd name="connsiteY54" fmla="*/ 844661 h 2281567"/>
                <a:gd name="connsiteX55" fmla="*/ 818458 w 1199867"/>
                <a:gd name="connsiteY55" fmla="*/ 1002143 h 2281567"/>
                <a:gd name="connsiteX56" fmla="*/ 830275 w 1199867"/>
                <a:gd name="connsiteY56" fmla="*/ 1220983 h 2281567"/>
                <a:gd name="connsiteX57" fmla="*/ 837774 w 1199867"/>
                <a:gd name="connsiteY57" fmla="*/ 1373239 h 2281567"/>
                <a:gd name="connsiteX58" fmla="*/ 848228 w 1199867"/>
                <a:gd name="connsiteY58" fmla="*/ 1760696 h 2281567"/>
                <a:gd name="connsiteX59" fmla="*/ 855954 w 1199867"/>
                <a:gd name="connsiteY59" fmla="*/ 2082252 h 2281567"/>
                <a:gd name="connsiteX60" fmla="*/ 859817 w 1199867"/>
                <a:gd name="connsiteY60" fmla="*/ 2241780 h 2281567"/>
                <a:gd name="connsiteX61" fmla="*/ 859590 w 1199867"/>
                <a:gd name="connsiteY61" fmla="*/ 2250642 h 2281567"/>
                <a:gd name="connsiteX62" fmla="*/ 860272 w 1199867"/>
                <a:gd name="connsiteY62" fmla="*/ 2275412 h 2281567"/>
                <a:gd name="connsiteX63" fmla="*/ 854591 w 1199867"/>
                <a:gd name="connsiteY63" fmla="*/ 2280866 h 2281567"/>
                <a:gd name="connsiteX64" fmla="*/ 843910 w 1199867"/>
                <a:gd name="connsiteY64" fmla="*/ 2280866 h 2281567"/>
                <a:gd name="connsiteX65" fmla="*/ 722787 w 1199867"/>
                <a:gd name="connsiteY65" fmla="*/ 2280866 h 2281567"/>
                <a:gd name="connsiteX66" fmla="*/ 713243 w 1199867"/>
                <a:gd name="connsiteY66" fmla="*/ 2281775 h 2281567"/>
                <a:gd name="connsiteX67" fmla="*/ 680973 w 1199867"/>
                <a:gd name="connsiteY67" fmla="*/ 2282003 h 228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199867" h="2281567">
                  <a:moveTo>
                    <a:pt x="680973" y="2282003"/>
                  </a:moveTo>
                  <a:cubicBezTo>
                    <a:pt x="683019" y="2220191"/>
                    <a:pt x="685291" y="2158607"/>
                    <a:pt x="687336" y="2096796"/>
                  </a:cubicBezTo>
                  <a:cubicBezTo>
                    <a:pt x="689382" y="2038620"/>
                    <a:pt x="691427" y="1980445"/>
                    <a:pt x="693472" y="1922269"/>
                  </a:cubicBezTo>
                  <a:cubicBezTo>
                    <a:pt x="696199" y="1846369"/>
                    <a:pt x="699153" y="1770241"/>
                    <a:pt x="701880" y="1694340"/>
                  </a:cubicBezTo>
                  <a:cubicBezTo>
                    <a:pt x="704607" y="1620484"/>
                    <a:pt x="706880" y="1546402"/>
                    <a:pt x="709607" y="1472546"/>
                  </a:cubicBezTo>
                  <a:cubicBezTo>
                    <a:pt x="712334" y="1394827"/>
                    <a:pt x="715515" y="1317109"/>
                    <a:pt x="719833" y="1239390"/>
                  </a:cubicBezTo>
                  <a:cubicBezTo>
                    <a:pt x="723242" y="1179169"/>
                    <a:pt x="726196" y="1118949"/>
                    <a:pt x="729377" y="1058728"/>
                  </a:cubicBezTo>
                  <a:cubicBezTo>
                    <a:pt x="733013" y="989645"/>
                    <a:pt x="736876" y="920561"/>
                    <a:pt x="740740" y="851478"/>
                  </a:cubicBezTo>
                  <a:cubicBezTo>
                    <a:pt x="741876" y="831253"/>
                    <a:pt x="740285" y="828753"/>
                    <a:pt x="721651" y="836480"/>
                  </a:cubicBezTo>
                  <a:cubicBezTo>
                    <a:pt x="691654" y="848978"/>
                    <a:pt x="670520" y="831935"/>
                    <a:pt x="648023" y="817846"/>
                  </a:cubicBezTo>
                  <a:cubicBezTo>
                    <a:pt x="644614" y="815573"/>
                    <a:pt x="643705" y="811028"/>
                    <a:pt x="643250" y="806710"/>
                  </a:cubicBezTo>
                  <a:cubicBezTo>
                    <a:pt x="642569" y="798529"/>
                    <a:pt x="644159" y="790576"/>
                    <a:pt x="647114" y="783304"/>
                  </a:cubicBezTo>
                  <a:cubicBezTo>
                    <a:pt x="655522" y="763306"/>
                    <a:pt x="661885" y="742626"/>
                    <a:pt x="668929" y="722174"/>
                  </a:cubicBezTo>
                  <a:cubicBezTo>
                    <a:pt x="673247" y="709676"/>
                    <a:pt x="682110" y="705585"/>
                    <a:pt x="694836" y="709676"/>
                  </a:cubicBezTo>
                  <a:cubicBezTo>
                    <a:pt x="705516" y="712857"/>
                    <a:pt x="714152" y="720129"/>
                    <a:pt x="722560" y="726946"/>
                  </a:cubicBezTo>
                  <a:cubicBezTo>
                    <a:pt x="726423" y="729901"/>
                    <a:pt x="729377" y="731037"/>
                    <a:pt x="734377" y="729219"/>
                  </a:cubicBezTo>
                  <a:cubicBezTo>
                    <a:pt x="747784" y="724219"/>
                    <a:pt x="761192" y="719902"/>
                    <a:pt x="774827" y="715811"/>
                  </a:cubicBezTo>
                  <a:cubicBezTo>
                    <a:pt x="781871" y="713766"/>
                    <a:pt x="780508" y="711039"/>
                    <a:pt x="776645" y="706949"/>
                  </a:cubicBezTo>
                  <a:cubicBezTo>
                    <a:pt x="768009" y="698086"/>
                    <a:pt x="757783" y="691496"/>
                    <a:pt x="747330" y="685360"/>
                  </a:cubicBezTo>
                  <a:cubicBezTo>
                    <a:pt x="699381" y="657181"/>
                    <a:pt x="657112" y="621731"/>
                    <a:pt x="618708" y="581735"/>
                  </a:cubicBezTo>
                  <a:cubicBezTo>
                    <a:pt x="535308" y="494699"/>
                    <a:pt x="449863" y="409481"/>
                    <a:pt x="361918" y="326763"/>
                  </a:cubicBezTo>
                  <a:cubicBezTo>
                    <a:pt x="253975" y="224729"/>
                    <a:pt x="139215" y="129739"/>
                    <a:pt x="26955" y="32250"/>
                  </a:cubicBezTo>
                  <a:cubicBezTo>
                    <a:pt x="19001" y="25433"/>
                    <a:pt x="11502" y="18388"/>
                    <a:pt x="3775" y="11343"/>
                  </a:cubicBezTo>
                  <a:cubicBezTo>
                    <a:pt x="1503" y="9071"/>
                    <a:pt x="-1224" y="6117"/>
                    <a:pt x="594" y="2708"/>
                  </a:cubicBezTo>
                  <a:cubicBezTo>
                    <a:pt x="2639" y="-1155"/>
                    <a:pt x="6957" y="-19"/>
                    <a:pt x="10366" y="890"/>
                  </a:cubicBezTo>
                  <a:cubicBezTo>
                    <a:pt x="26727" y="4980"/>
                    <a:pt x="41499" y="12934"/>
                    <a:pt x="54679" y="22933"/>
                  </a:cubicBezTo>
                  <a:cubicBezTo>
                    <a:pt x="252384" y="174734"/>
                    <a:pt x="447136" y="330854"/>
                    <a:pt x="632797" y="497653"/>
                  </a:cubicBezTo>
                  <a:cubicBezTo>
                    <a:pt x="693245" y="552193"/>
                    <a:pt x="754602" y="605596"/>
                    <a:pt x="815731" y="659454"/>
                  </a:cubicBezTo>
                  <a:cubicBezTo>
                    <a:pt x="823003" y="666044"/>
                    <a:pt x="831184" y="671498"/>
                    <a:pt x="840274" y="675361"/>
                  </a:cubicBezTo>
                  <a:cubicBezTo>
                    <a:pt x="853454" y="680815"/>
                    <a:pt x="861181" y="678088"/>
                    <a:pt x="866635" y="664681"/>
                  </a:cubicBezTo>
                  <a:cubicBezTo>
                    <a:pt x="872316" y="651046"/>
                    <a:pt x="879361" y="637865"/>
                    <a:pt x="885496" y="624458"/>
                  </a:cubicBezTo>
                  <a:cubicBezTo>
                    <a:pt x="895041" y="603778"/>
                    <a:pt x="909812" y="587644"/>
                    <a:pt x="926628" y="572645"/>
                  </a:cubicBezTo>
                  <a:cubicBezTo>
                    <a:pt x="998666" y="507880"/>
                    <a:pt x="1075703" y="449250"/>
                    <a:pt x="1151603" y="389029"/>
                  </a:cubicBezTo>
                  <a:cubicBezTo>
                    <a:pt x="1164329" y="378803"/>
                    <a:pt x="1177055" y="368577"/>
                    <a:pt x="1190236" y="359032"/>
                  </a:cubicBezTo>
                  <a:cubicBezTo>
                    <a:pt x="1197962" y="353351"/>
                    <a:pt x="1201143" y="355396"/>
                    <a:pt x="1201598" y="364941"/>
                  </a:cubicBezTo>
                  <a:cubicBezTo>
                    <a:pt x="1202052" y="374258"/>
                    <a:pt x="1197280" y="381530"/>
                    <a:pt x="1192281" y="388575"/>
                  </a:cubicBezTo>
                  <a:cubicBezTo>
                    <a:pt x="1174328" y="413799"/>
                    <a:pt x="1152967" y="436297"/>
                    <a:pt x="1132969" y="459703"/>
                  </a:cubicBezTo>
                  <a:cubicBezTo>
                    <a:pt x="1061841" y="543103"/>
                    <a:pt x="989803" y="625594"/>
                    <a:pt x="912312" y="703313"/>
                  </a:cubicBezTo>
                  <a:cubicBezTo>
                    <a:pt x="906403" y="709221"/>
                    <a:pt x="907539" y="716493"/>
                    <a:pt x="905949" y="723083"/>
                  </a:cubicBezTo>
                  <a:cubicBezTo>
                    <a:pt x="904131" y="731946"/>
                    <a:pt x="902086" y="740354"/>
                    <a:pt x="896177" y="747399"/>
                  </a:cubicBezTo>
                  <a:cubicBezTo>
                    <a:pt x="890496" y="753989"/>
                    <a:pt x="890496" y="762170"/>
                    <a:pt x="892087" y="770123"/>
                  </a:cubicBezTo>
                  <a:cubicBezTo>
                    <a:pt x="901631" y="817846"/>
                    <a:pt x="915720" y="864204"/>
                    <a:pt x="927992" y="911244"/>
                  </a:cubicBezTo>
                  <a:cubicBezTo>
                    <a:pt x="948444" y="990781"/>
                    <a:pt x="977077" y="1067818"/>
                    <a:pt x="1003892" y="1145309"/>
                  </a:cubicBezTo>
                  <a:cubicBezTo>
                    <a:pt x="1038434" y="1244617"/>
                    <a:pt x="1063659" y="1346878"/>
                    <a:pt x="1092746" y="1447776"/>
                  </a:cubicBezTo>
                  <a:cubicBezTo>
                    <a:pt x="1123879" y="1555946"/>
                    <a:pt x="1149558" y="1665480"/>
                    <a:pt x="1173646" y="1775467"/>
                  </a:cubicBezTo>
                  <a:cubicBezTo>
                    <a:pt x="1177055" y="1790693"/>
                    <a:pt x="1178646" y="1806373"/>
                    <a:pt x="1181146" y="1822053"/>
                  </a:cubicBezTo>
                  <a:cubicBezTo>
                    <a:pt x="1181600" y="1824553"/>
                    <a:pt x="1183191" y="1827962"/>
                    <a:pt x="1179555" y="1828871"/>
                  </a:cubicBezTo>
                  <a:cubicBezTo>
                    <a:pt x="1176146" y="1829780"/>
                    <a:pt x="1175464" y="1826371"/>
                    <a:pt x="1174555" y="1823871"/>
                  </a:cubicBezTo>
                  <a:cubicBezTo>
                    <a:pt x="1165465" y="1800010"/>
                    <a:pt x="1156603" y="1776149"/>
                    <a:pt x="1149785" y="1751606"/>
                  </a:cubicBezTo>
                  <a:cubicBezTo>
                    <a:pt x="1101836" y="1578444"/>
                    <a:pt x="1050478" y="1406190"/>
                    <a:pt x="996393" y="1234618"/>
                  </a:cubicBezTo>
                  <a:cubicBezTo>
                    <a:pt x="953671" y="1099633"/>
                    <a:pt x="908448" y="965557"/>
                    <a:pt x="853909" y="834662"/>
                  </a:cubicBezTo>
                  <a:cubicBezTo>
                    <a:pt x="849137" y="823527"/>
                    <a:pt x="844365" y="812392"/>
                    <a:pt x="839365" y="801256"/>
                  </a:cubicBezTo>
                  <a:cubicBezTo>
                    <a:pt x="835729" y="793530"/>
                    <a:pt x="830048" y="784440"/>
                    <a:pt x="821867" y="785576"/>
                  </a:cubicBezTo>
                  <a:cubicBezTo>
                    <a:pt x="815050" y="786485"/>
                    <a:pt x="813459" y="797620"/>
                    <a:pt x="811641" y="804665"/>
                  </a:cubicBezTo>
                  <a:cubicBezTo>
                    <a:pt x="808459" y="817846"/>
                    <a:pt x="809596" y="831253"/>
                    <a:pt x="810277" y="844661"/>
                  </a:cubicBezTo>
                  <a:cubicBezTo>
                    <a:pt x="813004" y="897155"/>
                    <a:pt x="815731" y="949649"/>
                    <a:pt x="818458" y="1002143"/>
                  </a:cubicBezTo>
                  <a:cubicBezTo>
                    <a:pt x="822322" y="1075090"/>
                    <a:pt x="826412" y="1148036"/>
                    <a:pt x="830275" y="1220983"/>
                  </a:cubicBezTo>
                  <a:cubicBezTo>
                    <a:pt x="833002" y="1271659"/>
                    <a:pt x="836184" y="1322336"/>
                    <a:pt x="837774" y="1373239"/>
                  </a:cubicBezTo>
                  <a:cubicBezTo>
                    <a:pt x="841638" y="1502316"/>
                    <a:pt x="844819" y="1631620"/>
                    <a:pt x="848228" y="1760696"/>
                  </a:cubicBezTo>
                  <a:cubicBezTo>
                    <a:pt x="850955" y="1867957"/>
                    <a:pt x="853227" y="1974991"/>
                    <a:pt x="855954" y="2082252"/>
                  </a:cubicBezTo>
                  <a:cubicBezTo>
                    <a:pt x="857318" y="2135428"/>
                    <a:pt x="858454" y="2188604"/>
                    <a:pt x="859817" y="2241780"/>
                  </a:cubicBezTo>
                  <a:cubicBezTo>
                    <a:pt x="859817" y="2244734"/>
                    <a:pt x="859590" y="2247688"/>
                    <a:pt x="859590" y="2250642"/>
                  </a:cubicBezTo>
                  <a:cubicBezTo>
                    <a:pt x="861181" y="2258823"/>
                    <a:pt x="859817" y="2267232"/>
                    <a:pt x="860272" y="2275412"/>
                  </a:cubicBezTo>
                  <a:cubicBezTo>
                    <a:pt x="860499" y="2279730"/>
                    <a:pt x="858681" y="2281094"/>
                    <a:pt x="854591" y="2280866"/>
                  </a:cubicBezTo>
                  <a:cubicBezTo>
                    <a:pt x="850955" y="2280639"/>
                    <a:pt x="847546" y="2280866"/>
                    <a:pt x="843910" y="2280866"/>
                  </a:cubicBezTo>
                  <a:cubicBezTo>
                    <a:pt x="803460" y="2280866"/>
                    <a:pt x="763237" y="2280866"/>
                    <a:pt x="722787" y="2280866"/>
                  </a:cubicBezTo>
                  <a:cubicBezTo>
                    <a:pt x="719606" y="2280866"/>
                    <a:pt x="716197" y="2279957"/>
                    <a:pt x="713243" y="2281775"/>
                  </a:cubicBezTo>
                  <a:cubicBezTo>
                    <a:pt x="702562" y="2282003"/>
                    <a:pt x="691654" y="2282003"/>
                    <a:pt x="680973" y="2282003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BE4C211-5A48-43AF-8FEB-3E54B6A8566F}"/>
                </a:ext>
              </a:extLst>
            </p:cNvPr>
            <p:cNvSpPr/>
            <p:nvPr/>
          </p:nvSpPr>
          <p:spPr>
            <a:xfrm>
              <a:off x="2570741" y="1923157"/>
              <a:ext cx="659018" cy="1245317"/>
            </a:xfrm>
            <a:custGeom>
              <a:avLst/>
              <a:gdLst>
                <a:gd name="connsiteX0" fmla="*/ 0 w 659018"/>
                <a:gd name="connsiteY0" fmla="*/ 221 h 1245317"/>
                <a:gd name="connsiteX1" fmla="*/ 31360 w 659018"/>
                <a:gd name="connsiteY1" fmla="*/ 12720 h 1245317"/>
                <a:gd name="connsiteX2" fmla="*/ 323373 w 659018"/>
                <a:gd name="connsiteY2" fmla="*/ 249285 h 1245317"/>
                <a:gd name="connsiteX3" fmla="*/ 440406 w 659018"/>
                <a:gd name="connsiteY3" fmla="*/ 352228 h 1245317"/>
                <a:gd name="connsiteX4" fmla="*/ 461995 w 659018"/>
                <a:gd name="connsiteY4" fmla="*/ 367908 h 1245317"/>
                <a:gd name="connsiteX5" fmla="*/ 475857 w 659018"/>
                <a:gd name="connsiteY5" fmla="*/ 363136 h 1245317"/>
                <a:gd name="connsiteX6" fmla="*/ 547667 w 659018"/>
                <a:gd name="connsiteY6" fmla="*/ 279509 h 1245317"/>
                <a:gd name="connsiteX7" fmla="*/ 648792 w 659018"/>
                <a:gd name="connsiteY7" fmla="*/ 199290 h 1245317"/>
                <a:gd name="connsiteX8" fmla="*/ 659018 w 659018"/>
                <a:gd name="connsiteY8" fmla="*/ 194973 h 1245317"/>
                <a:gd name="connsiteX9" fmla="*/ 657655 w 659018"/>
                <a:gd name="connsiteY9" fmla="*/ 208153 h 1245317"/>
                <a:gd name="connsiteX10" fmla="*/ 641747 w 659018"/>
                <a:gd name="connsiteY10" fmla="*/ 228605 h 1245317"/>
                <a:gd name="connsiteX11" fmla="*/ 503126 w 659018"/>
                <a:gd name="connsiteY11" fmla="*/ 381998 h 1245317"/>
                <a:gd name="connsiteX12" fmla="*/ 498809 w 659018"/>
                <a:gd name="connsiteY12" fmla="*/ 390406 h 1245317"/>
                <a:gd name="connsiteX13" fmla="*/ 491991 w 659018"/>
                <a:gd name="connsiteY13" fmla="*/ 409495 h 1245317"/>
                <a:gd name="connsiteX14" fmla="*/ 491309 w 659018"/>
                <a:gd name="connsiteY14" fmla="*/ 424038 h 1245317"/>
                <a:gd name="connsiteX15" fmla="*/ 539031 w 659018"/>
                <a:gd name="connsiteY15" fmla="*/ 587657 h 1245317"/>
                <a:gd name="connsiteX16" fmla="*/ 646065 w 659018"/>
                <a:gd name="connsiteY16" fmla="*/ 972614 h 1245317"/>
                <a:gd name="connsiteX17" fmla="*/ 649019 w 659018"/>
                <a:gd name="connsiteY17" fmla="*/ 991930 h 1245317"/>
                <a:gd name="connsiteX18" fmla="*/ 648565 w 659018"/>
                <a:gd name="connsiteY18" fmla="*/ 998293 h 1245317"/>
                <a:gd name="connsiteX19" fmla="*/ 643565 w 659018"/>
                <a:gd name="connsiteY19" fmla="*/ 989431 h 1245317"/>
                <a:gd name="connsiteX20" fmla="*/ 600843 w 659018"/>
                <a:gd name="connsiteY20" fmla="*/ 846492 h 1245317"/>
                <a:gd name="connsiteX21" fmla="*/ 465403 w 659018"/>
                <a:gd name="connsiteY21" fmla="*/ 446081 h 1245317"/>
                <a:gd name="connsiteX22" fmla="*/ 462676 w 659018"/>
                <a:gd name="connsiteY22" fmla="*/ 439491 h 1245317"/>
                <a:gd name="connsiteX23" fmla="*/ 451996 w 659018"/>
                <a:gd name="connsiteY23" fmla="*/ 429038 h 1245317"/>
                <a:gd name="connsiteX24" fmla="*/ 445633 w 659018"/>
                <a:gd name="connsiteY24" fmla="*/ 443582 h 1245317"/>
                <a:gd name="connsiteX25" fmla="*/ 448132 w 659018"/>
                <a:gd name="connsiteY25" fmla="*/ 511301 h 1245317"/>
                <a:gd name="connsiteX26" fmla="*/ 454268 w 659018"/>
                <a:gd name="connsiteY26" fmla="*/ 623335 h 1245317"/>
                <a:gd name="connsiteX27" fmla="*/ 462449 w 659018"/>
                <a:gd name="connsiteY27" fmla="*/ 808541 h 1245317"/>
                <a:gd name="connsiteX28" fmla="*/ 466994 w 659018"/>
                <a:gd name="connsiteY28" fmla="*/ 985795 h 1245317"/>
                <a:gd name="connsiteX29" fmla="*/ 473130 w 659018"/>
                <a:gd name="connsiteY29" fmla="*/ 1237131 h 1245317"/>
                <a:gd name="connsiteX30" fmla="*/ 464040 w 659018"/>
                <a:gd name="connsiteY30" fmla="*/ 1246448 h 1245317"/>
                <a:gd name="connsiteX31" fmla="*/ 382003 w 659018"/>
                <a:gd name="connsiteY31" fmla="*/ 1246448 h 1245317"/>
                <a:gd name="connsiteX32" fmla="*/ 374277 w 659018"/>
                <a:gd name="connsiteY32" fmla="*/ 1238494 h 1245317"/>
                <a:gd name="connsiteX33" fmla="*/ 380867 w 659018"/>
                <a:gd name="connsiteY33" fmla="*/ 1067604 h 1245317"/>
                <a:gd name="connsiteX34" fmla="*/ 387003 w 659018"/>
                <a:gd name="connsiteY34" fmla="*/ 894896 h 1245317"/>
                <a:gd name="connsiteX35" fmla="*/ 398820 w 659018"/>
                <a:gd name="connsiteY35" fmla="*/ 623335 h 1245317"/>
                <a:gd name="connsiteX36" fmla="*/ 407455 w 659018"/>
                <a:gd name="connsiteY36" fmla="*/ 464034 h 1245317"/>
                <a:gd name="connsiteX37" fmla="*/ 397456 w 659018"/>
                <a:gd name="connsiteY37" fmla="*/ 456308 h 1245317"/>
                <a:gd name="connsiteX38" fmla="*/ 357233 w 659018"/>
                <a:gd name="connsiteY38" fmla="*/ 446763 h 1245317"/>
                <a:gd name="connsiteX39" fmla="*/ 354506 w 659018"/>
                <a:gd name="connsiteY39" fmla="*/ 433810 h 1245317"/>
                <a:gd name="connsiteX40" fmla="*/ 369277 w 659018"/>
                <a:gd name="connsiteY40" fmla="*/ 391996 h 1245317"/>
                <a:gd name="connsiteX41" fmla="*/ 382231 w 659018"/>
                <a:gd name="connsiteY41" fmla="*/ 387451 h 1245317"/>
                <a:gd name="connsiteX42" fmla="*/ 387912 w 659018"/>
                <a:gd name="connsiteY42" fmla="*/ 389724 h 1245317"/>
                <a:gd name="connsiteX43" fmla="*/ 429725 w 659018"/>
                <a:gd name="connsiteY43" fmla="*/ 389497 h 1245317"/>
                <a:gd name="connsiteX44" fmla="*/ 414954 w 659018"/>
                <a:gd name="connsiteY44" fmla="*/ 376089 h 1245317"/>
                <a:gd name="connsiteX45" fmla="*/ 341326 w 659018"/>
                <a:gd name="connsiteY45" fmla="*/ 317686 h 1245317"/>
                <a:gd name="connsiteX46" fmla="*/ 149529 w 659018"/>
                <a:gd name="connsiteY46" fmla="*/ 132707 h 1245317"/>
                <a:gd name="connsiteX47" fmla="*/ 15453 w 659018"/>
                <a:gd name="connsiteY47" fmla="*/ 17265 h 1245317"/>
                <a:gd name="connsiteX48" fmla="*/ 0 w 659018"/>
                <a:gd name="connsiteY48" fmla="*/ 3857 h 1245317"/>
                <a:gd name="connsiteX49" fmla="*/ 0 w 659018"/>
                <a:gd name="connsiteY49" fmla="*/ 221 h 124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9018" h="1245317">
                  <a:moveTo>
                    <a:pt x="0" y="221"/>
                  </a:moveTo>
                  <a:cubicBezTo>
                    <a:pt x="12726" y="-1369"/>
                    <a:pt x="22270" y="5903"/>
                    <a:pt x="31360" y="12720"/>
                  </a:cubicBezTo>
                  <a:cubicBezTo>
                    <a:pt x="130895" y="88848"/>
                    <a:pt x="229520" y="166339"/>
                    <a:pt x="323373" y="249285"/>
                  </a:cubicBezTo>
                  <a:cubicBezTo>
                    <a:pt x="362233" y="283827"/>
                    <a:pt x="401319" y="318141"/>
                    <a:pt x="440406" y="352228"/>
                  </a:cubicBezTo>
                  <a:cubicBezTo>
                    <a:pt x="446996" y="358137"/>
                    <a:pt x="453586" y="364045"/>
                    <a:pt x="461995" y="367908"/>
                  </a:cubicBezTo>
                  <a:cubicBezTo>
                    <a:pt x="468585" y="370862"/>
                    <a:pt x="473811" y="369499"/>
                    <a:pt x="475857" y="363136"/>
                  </a:cubicBezTo>
                  <a:cubicBezTo>
                    <a:pt x="487901" y="324958"/>
                    <a:pt x="519034" y="302915"/>
                    <a:pt x="547667" y="279509"/>
                  </a:cubicBezTo>
                  <a:cubicBezTo>
                    <a:pt x="581072" y="252239"/>
                    <a:pt x="614932" y="225878"/>
                    <a:pt x="648792" y="199290"/>
                  </a:cubicBezTo>
                  <a:cubicBezTo>
                    <a:pt x="651746" y="197018"/>
                    <a:pt x="655155" y="191564"/>
                    <a:pt x="659018" y="194973"/>
                  </a:cubicBezTo>
                  <a:cubicBezTo>
                    <a:pt x="662881" y="198381"/>
                    <a:pt x="659927" y="203835"/>
                    <a:pt x="657655" y="208153"/>
                  </a:cubicBezTo>
                  <a:cubicBezTo>
                    <a:pt x="653564" y="215879"/>
                    <a:pt x="647429" y="222015"/>
                    <a:pt x="641747" y="228605"/>
                  </a:cubicBezTo>
                  <a:cubicBezTo>
                    <a:pt x="596752" y="280872"/>
                    <a:pt x="551757" y="332912"/>
                    <a:pt x="503126" y="381998"/>
                  </a:cubicBezTo>
                  <a:cubicBezTo>
                    <a:pt x="500854" y="384270"/>
                    <a:pt x="499263" y="386770"/>
                    <a:pt x="498809" y="390406"/>
                  </a:cubicBezTo>
                  <a:cubicBezTo>
                    <a:pt x="497672" y="396996"/>
                    <a:pt x="496309" y="403586"/>
                    <a:pt x="491991" y="409495"/>
                  </a:cubicBezTo>
                  <a:cubicBezTo>
                    <a:pt x="488582" y="413812"/>
                    <a:pt x="490173" y="419266"/>
                    <a:pt x="491309" y="424038"/>
                  </a:cubicBezTo>
                  <a:cubicBezTo>
                    <a:pt x="504263" y="479487"/>
                    <a:pt x="520170" y="534026"/>
                    <a:pt x="539031" y="587657"/>
                  </a:cubicBezTo>
                  <a:cubicBezTo>
                    <a:pt x="583118" y="713552"/>
                    <a:pt x="617205" y="842401"/>
                    <a:pt x="646065" y="972614"/>
                  </a:cubicBezTo>
                  <a:cubicBezTo>
                    <a:pt x="647429" y="978977"/>
                    <a:pt x="648110" y="985568"/>
                    <a:pt x="649019" y="991930"/>
                  </a:cubicBezTo>
                  <a:cubicBezTo>
                    <a:pt x="649247" y="993976"/>
                    <a:pt x="650156" y="996021"/>
                    <a:pt x="648565" y="998293"/>
                  </a:cubicBezTo>
                  <a:cubicBezTo>
                    <a:pt x="644929" y="996475"/>
                    <a:pt x="644702" y="992612"/>
                    <a:pt x="643565" y="989431"/>
                  </a:cubicBezTo>
                  <a:cubicBezTo>
                    <a:pt x="626522" y="942618"/>
                    <a:pt x="615387" y="893987"/>
                    <a:pt x="600843" y="846492"/>
                  </a:cubicBezTo>
                  <a:cubicBezTo>
                    <a:pt x="559711" y="711734"/>
                    <a:pt x="520397" y="576294"/>
                    <a:pt x="465403" y="446081"/>
                  </a:cubicBezTo>
                  <a:cubicBezTo>
                    <a:pt x="464494" y="443809"/>
                    <a:pt x="463585" y="441764"/>
                    <a:pt x="462676" y="439491"/>
                  </a:cubicBezTo>
                  <a:cubicBezTo>
                    <a:pt x="460177" y="434719"/>
                    <a:pt x="457222" y="427674"/>
                    <a:pt x="451996" y="429038"/>
                  </a:cubicBezTo>
                  <a:cubicBezTo>
                    <a:pt x="447223" y="430401"/>
                    <a:pt x="445860" y="437673"/>
                    <a:pt x="445633" y="443582"/>
                  </a:cubicBezTo>
                  <a:cubicBezTo>
                    <a:pt x="444724" y="466079"/>
                    <a:pt x="446996" y="488804"/>
                    <a:pt x="448132" y="511301"/>
                  </a:cubicBezTo>
                  <a:cubicBezTo>
                    <a:pt x="449950" y="548570"/>
                    <a:pt x="452677" y="586066"/>
                    <a:pt x="454268" y="623335"/>
                  </a:cubicBezTo>
                  <a:cubicBezTo>
                    <a:pt x="456995" y="685146"/>
                    <a:pt x="461540" y="746730"/>
                    <a:pt x="462449" y="808541"/>
                  </a:cubicBezTo>
                  <a:cubicBezTo>
                    <a:pt x="463358" y="867626"/>
                    <a:pt x="465403" y="926710"/>
                    <a:pt x="466994" y="985795"/>
                  </a:cubicBezTo>
                  <a:cubicBezTo>
                    <a:pt x="469039" y="1069649"/>
                    <a:pt x="470857" y="1153276"/>
                    <a:pt x="473130" y="1237131"/>
                  </a:cubicBezTo>
                  <a:cubicBezTo>
                    <a:pt x="473357" y="1244857"/>
                    <a:pt x="471312" y="1246448"/>
                    <a:pt x="464040" y="1246448"/>
                  </a:cubicBezTo>
                  <a:cubicBezTo>
                    <a:pt x="436770" y="1245993"/>
                    <a:pt x="409273" y="1246221"/>
                    <a:pt x="382003" y="1246448"/>
                  </a:cubicBezTo>
                  <a:cubicBezTo>
                    <a:pt x="375640" y="1246448"/>
                    <a:pt x="374050" y="1244630"/>
                    <a:pt x="374277" y="1238494"/>
                  </a:cubicBezTo>
                  <a:cubicBezTo>
                    <a:pt x="376549" y="1181455"/>
                    <a:pt x="378822" y="1124416"/>
                    <a:pt x="380867" y="1067604"/>
                  </a:cubicBezTo>
                  <a:cubicBezTo>
                    <a:pt x="382912" y="1010110"/>
                    <a:pt x="384730" y="952389"/>
                    <a:pt x="387003" y="894896"/>
                  </a:cubicBezTo>
                  <a:cubicBezTo>
                    <a:pt x="390184" y="804451"/>
                    <a:pt x="393366" y="713779"/>
                    <a:pt x="398820" y="623335"/>
                  </a:cubicBezTo>
                  <a:cubicBezTo>
                    <a:pt x="402001" y="570386"/>
                    <a:pt x="404728" y="517210"/>
                    <a:pt x="407455" y="464034"/>
                  </a:cubicBezTo>
                  <a:cubicBezTo>
                    <a:pt x="407910" y="454490"/>
                    <a:pt x="406092" y="452672"/>
                    <a:pt x="397456" y="456308"/>
                  </a:cubicBezTo>
                  <a:cubicBezTo>
                    <a:pt x="381322" y="463125"/>
                    <a:pt x="369277" y="454717"/>
                    <a:pt x="357233" y="446763"/>
                  </a:cubicBezTo>
                  <a:cubicBezTo>
                    <a:pt x="352688" y="443809"/>
                    <a:pt x="352916" y="438355"/>
                    <a:pt x="354506" y="433810"/>
                  </a:cubicBezTo>
                  <a:cubicBezTo>
                    <a:pt x="359051" y="419721"/>
                    <a:pt x="364051" y="405859"/>
                    <a:pt x="369277" y="391996"/>
                  </a:cubicBezTo>
                  <a:cubicBezTo>
                    <a:pt x="371550" y="386088"/>
                    <a:pt x="377004" y="386088"/>
                    <a:pt x="382231" y="387451"/>
                  </a:cubicBezTo>
                  <a:cubicBezTo>
                    <a:pt x="384276" y="387906"/>
                    <a:pt x="386548" y="388361"/>
                    <a:pt x="387912" y="389724"/>
                  </a:cubicBezTo>
                  <a:cubicBezTo>
                    <a:pt x="402001" y="404722"/>
                    <a:pt x="415409" y="393360"/>
                    <a:pt x="429725" y="389497"/>
                  </a:cubicBezTo>
                  <a:cubicBezTo>
                    <a:pt x="425862" y="382679"/>
                    <a:pt x="420408" y="379271"/>
                    <a:pt x="414954" y="376089"/>
                  </a:cubicBezTo>
                  <a:cubicBezTo>
                    <a:pt x="387457" y="360182"/>
                    <a:pt x="363369" y="340184"/>
                    <a:pt x="341326" y="317686"/>
                  </a:cubicBezTo>
                  <a:cubicBezTo>
                    <a:pt x="279287" y="254057"/>
                    <a:pt x="216340" y="191337"/>
                    <a:pt x="149529" y="132707"/>
                  </a:cubicBezTo>
                  <a:cubicBezTo>
                    <a:pt x="104988" y="93620"/>
                    <a:pt x="59993" y="55670"/>
                    <a:pt x="15453" y="17265"/>
                  </a:cubicBezTo>
                  <a:cubicBezTo>
                    <a:pt x="10226" y="12720"/>
                    <a:pt x="5227" y="8402"/>
                    <a:pt x="0" y="3857"/>
                  </a:cubicBezTo>
                  <a:cubicBezTo>
                    <a:pt x="0" y="2721"/>
                    <a:pt x="0" y="1358"/>
                    <a:pt x="0" y="221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1B1A5A6-B368-474E-A793-80BF1D300FDA}"/>
                </a:ext>
              </a:extLst>
            </p:cNvPr>
            <p:cNvSpPr/>
            <p:nvPr/>
          </p:nvSpPr>
          <p:spPr>
            <a:xfrm>
              <a:off x="3298161" y="3147335"/>
              <a:ext cx="147711" cy="29542"/>
            </a:xfrm>
            <a:custGeom>
              <a:avLst/>
              <a:gdLst>
                <a:gd name="connsiteX0" fmla="*/ 0 w 147710"/>
                <a:gd name="connsiteY0" fmla="*/ 31133 h 29542"/>
                <a:gd name="connsiteX1" fmla="*/ 12044 w 147710"/>
                <a:gd name="connsiteY1" fmla="*/ 29315 h 29542"/>
                <a:gd name="connsiteX2" fmla="*/ 134531 w 147710"/>
                <a:gd name="connsiteY2" fmla="*/ 29315 h 29542"/>
                <a:gd name="connsiteX3" fmla="*/ 146120 w 147710"/>
                <a:gd name="connsiteY3" fmla="*/ 17725 h 29542"/>
                <a:gd name="connsiteX4" fmla="*/ 146347 w 147710"/>
                <a:gd name="connsiteY4" fmla="*/ 0 h 29542"/>
                <a:gd name="connsiteX5" fmla="*/ 147938 w 147710"/>
                <a:gd name="connsiteY5" fmla="*/ 31133 h 29542"/>
                <a:gd name="connsiteX6" fmla="*/ 0 w 147710"/>
                <a:gd name="connsiteY6" fmla="*/ 31133 h 2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710" h="29542">
                  <a:moveTo>
                    <a:pt x="0" y="31133"/>
                  </a:moveTo>
                  <a:cubicBezTo>
                    <a:pt x="3863" y="28860"/>
                    <a:pt x="7954" y="29315"/>
                    <a:pt x="12044" y="29315"/>
                  </a:cubicBezTo>
                  <a:cubicBezTo>
                    <a:pt x="52949" y="29315"/>
                    <a:pt x="93626" y="29315"/>
                    <a:pt x="134531" y="29315"/>
                  </a:cubicBezTo>
                  <a:cubicBezTo>
                    <a:pt x="145439" y="29315"/>
                    <a:pt x="145893" y="28633"/>
                    <a:pt x="146120" y="17725"/>
                  </a:cubicBezTo>
                  <a:cubicBezTo>
                    <a:pt x="146120" y="11817"/>
                    <a:pt x="146347" y="5908"/>
                    <a:pt x="146347" y="0"/>
                  </a:cubicBezTo>
                  <a:cubicBezTo>
                    <a:pt x="148620" y="10226"/>
                    <a:pt x="147256" y="20907"/>
                    <a:pt x="147938" y="31133"/>
                  </a:cubicBezTo>
                  <a:cubicBezTo>
                    <a:pt x="98625" y="31133"/>
                    <a:pt x="49313" y="31133"/>
                    <a:pt x="0" y="31133"/>
                  </a:cubicBezTo>
                  <a:close/>
                </a:path>
              </a:pathLst>
            </a:custGeom>
            <a:grpFill/>
            <a:ln w="2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E76E1-4D34-4197-8B87-BE58C3F8081E}"/>
              </a:ext>
            </a:extLst>
          </p:cNvPr>
          <p:cNvSpPr txBox="1"/>
          <p:nvPr/>
        </p:nvSpPr>
        <p:spPr>
          <a:xfrm>
            <a:off x="4940512" y="5744809"/>
            <a:ext cx="231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75E733-78E0-481C-A3DF-B0BDFC7F9794}"/>
              </a:ext>
            </a:extLst>
          </p:cNvPr>
          <p:cNvSpPr txBox="1"/>
          <p:nvPr/>
        </p:nvSpPr>
        <p:spPr>
          <a:xfrm>
            <a:off x="8379644" y="3795461"/>
            <a:ext cx="296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AD2D3A-2DF3-4D4A-958B-C1E6BBA82296}"/>
              </a:ext>
            </a:extLst>
          </p:cNvPr>
          <p:cNvSpPr txBox="1"/>
          <p:nvPr/>
        </p:nvSpPr>
        <p:spPr>
          <a:xfrm>
            <a:off x="7974319" y="5175588"/>
            <a:ext cx="296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A5BB7A-EE67-4608-BADF-CBDF2C3F73BE}"/>
              </a:ext>
            </a:extLst>
          </p:cNvPr>
          <p:cNvSpPr txBox="1"/>
          <p:nvPr/>
        </p:nvSpPr>
        <p:spPr>
          <a:xfrm>
            <a:off x="841919" y="3941594"/>
            <a:ext cx="2983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EA4EF4-2B1A-423D-ACB5-2F53DA71B6C5}"/>
              </a:ext>
            </a:extLst>
          </p:cNvPr>
          <p:cNvSpPr txBox="1"/>
          <p:nvPr/>
        </p:nvSpPr>
        <p:spPr>
          <a:xfrm>
            <a:off x="1294774" y="5175588"/>
            <a:ext cx="2983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6E270B-86B1-4DB4-A2E1-DD0329EFCB6F}"/>
              </a:ext>
            </a:extLst>
          </p:cNvPr>
          <p:cNvGrpSpPr/>
          <p:nvPr/>
        </p:nvGrpSpPr>
        <p:grpSpPr>
          <a:xfrm>
            <a:off x="3586179" y="2970516"/>
            <a:ext cx="5094131" cy="2501626"/>
            <a:chOff x="4275300" y="2694643"/>
            <a:chExt cx="3708001" cy="1820926"/>
          </a:xfrm>
        </p:grpSpPr>
        <p:grpSp>
          <p:nvGrpSpPr>
            <p:cNvPr id="69" name="그룹 43">
              <a:extLst>
                <a:ext uri="{FF2B5EF4-FFF2-40B4-BE49-F238E27FC236}">
                  <a16:creationId xmlns:a16="http://schemas.microsoft.com/office/drawing/2014/main" id="{0F3D2045-B604-4295-AA72-4EA1E894E97B}"/>
                </a:ext>
              </a:extLst>
            </p:cNvPr>
            <p:cNvGrpSpPr/>
            <p:nvPr/>
          </p:nvGrpSpPr>
          <p:grpSpPr>
            <a:xfrm>
              <a:off x="4275300" y="2694643"/>
              <a:ext cx="940156" cy="1298632"/>
              <a:chOff x="4208243" y="2644948"/>
              <a:chExt cx="940156" cy="1298632"/>
            </a:xfrm>
          </p:grpSpPr>
          <p:sp>
            <p:nvSpPr>
              <p:cNvPr id="79" name="Rectangle 15">
                <a:extLst>
                  <a:ext uri="{FF2B5EF4-FFF2-40B4-BE49-F238E27FC236}">
                    <a16:creationId xmlns:a16="http://schemas.microsoft.com/office/drawing/2014/main" id="{5B9D4E1F-352F-4100-AC03-5D7D2E12FE85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39">
                <a:extLst>
                  <a:ext uri="{FF2B5EF4-FFF2-40B4-BE49-F238E27FC236}">
                    <a16:creationId xmlns:a16="http://schemas.microsoft.com/office/drawing/2014/main" id="{E76DBE0B-0389-4965-A05F-B56F5CBA50D9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44">
              <a:extLst>
                <a:ext uri="{FF2B5EF4-FFF2-40B4-BE49-F238E27FC236}">
                  <a16:creationId xmlns:a16="http://schemas.microsoft.com/office/drawing/2014/main" id="{526F34BB-D7BC-4774-8276-D2DEBCF94A51}"/>
                </a:ext>
              </a:extLst>
            </p:cNvPr>
            <p:cNvGrpSpPr/>
            <p:nvPr/>
          </p:nvGrpSpPr>
          <p:grpSpPr>
            <a:xfrm>
              <a:off x="5018678" y="3489190"/>
              <a:ext cx="1023989" cy="1021535"/>
              <a:chOff x="4951621" y="3439495"/>
              <a:chExt cx="1023989" cy="1021535"/>
            </a:xfrm>
          </p:grpSpPr>
          <p:sp>
            <p:nvSpPr>
              <p:cNvPr id="77" name="Rectangle 15">
                <a:extLst>
                  <a:ext uri="{FF2B5EF4-FFF2-40B4-BE49-F238E27FC236}">
                    <a16:creationId xmlns:a16="http://schemas.microsoft.com/office/drawing/2014/main" id="{0BFAB3F6-2FB5-4E76-921D-536F3C3C067E}"/>
                  </a:ext>
                </a:extLst>
              </p:cNvPr>
              <p:cNvSpPr/>
              <p:nvPr/>
            </p:nvSpPr>
            <p:spPr>
              <a:xfrm rot="8033242">
                <a:off x="4935262" y="345585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40">
                <a:extLst>
                  <a:ext uri="{FF2B5EF4-FFF2-40B4-BE49-F238E27FC236}">
                    <a16:creationId xmlns:a16="http://schemas.microsoft.com/office/drawing/2014/main" id="{ABA0423F-AF9A-4465-ADC5-4CD4FB09F25B}"/>
                  </a:ext>
                </a:extLst>
              </p:cNvPr>
              <p:cNvSpPr/>
              <p:nvPr/>
            </p:nvSpPr>
            <p:spPr>
              <a:xfrm rot="5400000">
                <a:off x="5559333" y="404475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45">
              <a:extLst>
                <a:ext uri="{FF2B5EF4-FFF2-40B4-BE49-F238E27FC236}">
                  <a16:creationId xmlns:a16="http://schemas.microsoft.com/office/drawing/2014/main" id="{B13E03A2-F94D-48C9-B4A7-A101FD237E63}"/>
                </a:ext>
              </a:extLst>
            </p:cNvPr>
            <p:cNvGrpSpPr/>
            <p:nvPr/>
          </p:nvGrpSpPr>
          <p:grpSpPr>
            <a:xfrm>
              <a:off x="6126103" y="3533533"/>
              <a:ext cx="1041907" cy="982036"/>
              <a:chOff x="6059046" y="3483838"/>
              <a:chExt cx="1041907" cy="982036"/>
            </a:xfrm>
          </p:grpSpPr>
          <p:sp>
            <p:nvSpPr>
              <p:cNvPr id="75" name="Rectangle 15">
                <a:extLst>
                  <a:ext uri="{FF2B5EF4-FFF2-40B4-BE49-F238E27FC236}">
                    <a16:creationId xmlns:a16="http://schemas.microsoft.com/office/drawing/2014/main" id="{2B62AB9C-3D94-43F3-AB16-6BB9C9AB9622}"/>
                  </a:ext>
                </a:extLst>
              </p:cNvPr>
              <p:cNvSpPr/>
              <p:nvPr/>
            </p:nvSpPr>
            <p:spPr>
              <a:xfrm rot="5400000">
                <a:off x="6042687" y="3542076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41">
                <a:extLst>
                  <a:ext uri="{FF2B5EF4-FFF2-40B4-BE49-F238E27FC236}">
                    <a16:creationId xmlns:a16="http://schemas.microsoft.com/office/drawing/2014/main" id="{6616771D-DAE5-4E0B-93F0-3D91810629C3}"/>
                  </a:ext>
                </a:extLst>
              </p:cNvPr>
              <p:cNvSpPr/>
              <p:nvPr/>
            </p:nvSpPr>
            <p:spPr>
              <a:xfrm rot="2700000">
                <a:off x="6684676" y="3732928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46">
              <a:extLst>
                <a:ext uri="{FF2B5EF4-FFF2-40B4-BE49-F238E27FC236}">
                  <a16:creationId xmlns:a16="http://schemas.microsoft.com/office/drawing/2014/main" id="{A2E0B72C-CE54-4863-B7B9-AD1A2D01A187}"/>
                </a:ext>
              </a:extLst>
            </p:cNvPr>
            <p:cNvGrpSpPr/>
            <p:nvPr/>
          </p:nvGrpSpPr>
          <p:grpSpPr>
            <a:xfrm>
              <a:off x="6957007" y="2714599"/>
              <a:ext cx="1026294" cy="1024172"/>
              <a:chOff x="6889950" y="2664904"/>
              <a:chExt cx="1026294" cy="1024172"/>
            </a:xfrm>
          </p:grpSpPr>
          <p:sp>
            <p:nvSpPr>
              <p:cNvPr id="73" name="Rectangle 15">
                <a:extLst>
                  <a:ext uri="{FF2B5EF4-FFF2-40B4-BE49-F238E27FC236}">
                    <a16:creationId xmlns:a16="http://schemas.microsoft.com/office/drawing/2014/main" id="{CE60E820-F961-460F-8B1E-10EA9FF70ADA}"/>
                  </a:ext>
                </a:extLst>
              </p:cNvPr>
              <p:cNvSpPr/>
              <p:nvPr/>
            </p:nvSpPr>
            <p:spPr>
              <a:xfrm rot="2633242">
                <a:off x="6889950" y="2781636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42">
                <a:extLst>
                  <a:ext uri="{FF2B5EF4-FFF2-40B4-BE49-F238E27FC236}">
                    <a16:creationId xmlns:a16="http://schemas.microsoft.com/office/drawing/2014/main" id="{4A6F7C8A-43A2-49F1-B9DE-5E21115AAF91}"/>
                  </a:ext>
                </a:extLst>
              </p:cNvPr>
              <p:cNvSpPr/>
              <p:nvPr/>
            </p:nvSpPr>
            <p:spPr>
              <a:xfrm>
                <a:off x="7250877" y="2664904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23921AC-1D11-46A0-B250-FFFC9BE1A711}"/>
              </a:ext>
            </a:extLst>
          </p:cNvPr>
          <p:cNvGrpSpPr/>
          <p:nvPr/>
        </p:nvGrpSpPr>
        <p:grpSpPr>
          <a:xfrm>
            <a:off x="7555416" y="2506409"/>
            <a:ext cx="955153" cy="499256"/>
            <a:chOff x="4683400" y="2367220"/>
            <a:chExt cx="1170432" cy="611782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2B1BB5A-FEB3-4FFF-BFC4-F78D001F2142}"/>
                </a:ext>
              </a:extLst>
            </p:cNvPr>
            <p:cNvSpPr/>
            <p:nvPr/>
          </p:nvSpPr>
          <p:spPr>
            <a:xfrm>
              <a:off x="4683400" y="2367220"/>
              <a:ext cx="737767" cy="611782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AB81B0A-D10B-49CD-AD6C-3DE0DCAE585A}"/>
                </a:ext>
              </a:extLst>
            </p:cNvPr>
            <p:cNvSpPr/>
            <p:nvPr/>
          </p:nvSpPr>
          <p:spPr>
            <a:xfrm>
              <a:off x="5342380" y="2546402"/>
              <a:ext cx="511452" cy="424114"/>
            </a:xfrm>
            <a:custGeom>
              <a:avLst/>
              <a:gdLst>
                <a:gd name="connsiteX0" fmla="*/ 652747 w 958519"/>
                <a:gd name="connsiteY0" fmla="*/ 294854 h 794837"/>
                <a:gd name="connsiteX1" fmla="*/ 846112 w 958519"/>
                <a:gd name="connsiteY1" fmla="*/ 294854 h 794837"/>
                <a:gd name="connsiteX2" fmla="*/ 866369 w 958519"/>
                <a:gd name="connsiteY2" fmla="*/ 313270 h 794837"/>
                <a:gd name="connsiteX3" fmla="*/ 892151 w 958519"/>
                <a:gd name="connsiteY3" fmla="*/ 514000 h 794837"/>
                <a:gd name="connsiteX4" fmla="*/ 864527 w 958519"/>
                <a:gd name="connsiteY4" fmla="*/ 544846 h 794837"/>
                <a:gd name="connsiteX5" fmla="*/ 764623 w 958519"/>
                <a:gd name="connsiteY5" fmla="*/ 545307 h 794837"/>
                <a:gd name="connsiteX6" fmla="*/ 664256 w 958519"/>
                <a:gd name="connsiteY6" fmla="*/ 545307 h 794837"/>
                <a:gd name="connsiteX7" fmla="*/ 644920 w 958519"/>
                <a:gd name="connsiteY7" fmla="*/ 526431 h 794837"/>
                <a:gd name="connsiteX8" fmla="*/ 641880 w 958519"/>
                <a:gd name="connsiteY8" fmla="*/ 465357 h 794837"/>
                <a:gd name="connsiteX9" fmla="*/ 629441 w 958519"/>
                <a:gd name="connsiteY9" fmla="*/ 467387 h 794837"/>
                <a:gd name="connsiteX10" fmla="*/ 616525 w 958519"/>
                <a:gd name="connsiteY10" fmla="*/ 466971 h 794837"/>
                <a:gd name="connsiteX11" fmla="*/ 619140 w 958519"/>
                <a:gd name="connsiteY11" fmla="*/ 519985 h 794837"/>
                <a:gd name="connsiteX12" fmla="*/ 594278 w 958519"/>
                <a:gd name="connsiteY12" fmla="*/ 545767 h 794837"/>
                <a:gd name="connsiteX13" fmla="*/ 481942 w 958519"/>
                <a:gd name="connsiteY13" fmla="*/ 545306 h 794837"/>
                <a:gd name="connsiteX14" fmla="*/ 369607 w 958519"/>
                <a:gd name="connsiteY14" fmla="*/ 545306 h 794837"/>
                <a:gd name="connsiteX15" fmla="*/ 345666 w 958519"/>
                <a:gd name="connsiteY15" fmla="*/ 521826 h 794837"/>
                <a:gd name="connsiteX16" fmla="*/ 355795 w 958519"/>
                <a:gd name="connsiteY16" fmla="*/ 313269 h 794837"/>
                <a:gd name="connsiteX17" fmla="*/ 374211 w 958519"/>
                <a:gd name="connsiteY17" fmla="*/ 295775 h 794837"/>
                <a:gd name="connsiteX18" fmla="*/ 590135 w 958519"/>
                <a:gd name="connsiteY18" fmla="*/ 295775 h 794837"/>
                <a:gd name="connsiteX19" fmla="*/ 609011 w 958519"/>
                <a:gd name="connsiteY19" fmla="*/ 314651 h 794837"/>
                <a:gd name="connsiteX20" fmla="*/ 616342 w 958519"/>
                <a:gd name="connsiteY20" fmla="*/ 463262 h 794837"/>
                <a:gd name="connsiteX21" fmla="*/ 641779 w 958519"/>
                <a:gd name="connsiteY21" fmla="*/ 463326 h 794837"/>
                <a:gd name="connsiteX22" fmla="*/ 634331 w 958519"/>
                <a:gd name="connsiteY22" fmla="*/ 313730 h 794837"/>
                <a:gd name="connsiteX23" fmla="*/ 652747 w 958519"/>
                <a:gd name="connsiteY23" fmla="*/ 294854 h 794837"/>
                <a:gd name="connsiteX24" fmla="*/ 115471 w 958519"/>
                <a:gd name="connsiteY24" fmla="*/ 294854 h 794837"/>
                <a:gd name="connsiteX25" fmla="*/ 310677 w 958519"/>
                <a:gd name="connsiteY25" fmla="*/ 294854 h 794837"/>
                <a:gd name="connsiteX26" fmla="*/ 330474 w 958519"/>
                <a:gd name="connsiteY26" fmla="*/ 316032 h 794837"/>
                <a:gd name="connsiteX27" fmla="*/ 320346 w 958519"/>
                <a:gd name="connsiteY27" fmla="*/ 519985 h 794837"/>
                <a:gd name="connsiteX28" fmla="*/ 295024 w 958519"/>
                <a:gd name="connsiteY28" fmla="*/ 545307 h 794837"/>
                <a:gd name="connsiteX29" fmla="*/ 196499 w 958519"/>
                <a:gd name="connsiteY29" fmla="*/ 545307 h 794837"/>
                <a:gd name="connsiteX30" fmla="*/ 96134 w 958519"/>
                <a:gd name="connsiteY30" fmla="*/ 545307 h 794837"/>
                <a:gd name="connsiteX31" fmla="*/ 68050 w 958519"/>
                <a:gd name="connsiteY31" fmla="*/ 514460 h 794837"/>
                <a:gd name="connsiteX32" fmla="*/ 93832 w 958519"/>
                <a:gd name="connsiteY32" fmla="*/ 315572 h 794837"/>
                <a:gd name="connsiteX33" fmla="*/ 115471 w 958519"/>
                <a:gd name="connsiteY33" fmla="*/ 294854 h 794837"/>
                <a:gd name="connsiteX34" fmla="*/ 644460 w 958519"/>
                <a:gd name="connsiteY34" fmla="*/ 61896 h 794837"/>
                <a:gd name="connsiteX35" fmla="*/ 804215 w 958519"/>
                <a:gd name="connsiteY35" fmla="*/ 62357 h 794837"/>
                <a:gd name="connsiteX36" fmla="*/ 836443 w 958519"/>
                <a:gd name="connsiteY36" fmla="*/ 90901 h 794837"/>
                <a:gd name="connsiteX37" fmla="*/ 857621 w 958519"/>
                <a:gd name="connsiteY37" fmla="*/ 251118 h 794837"/>
                <a:gd name="connsiteX38" fmla="*/ 841968 w 958519"/>
                <a:gd name="connsiteY38" fmla="*/ 268153 h 794837"/>
                <a:gd name="connsiteX39" fmla="*/ 745746 w 958519"/>
                <a:gd name="connsiteY39" fmla="*/ 268153 h 794837"/>
                <a:gd name="connsiteX40" fmla="*/ 650905 w 958519"/>
                <a:gd name="connsiteY40" fmla="*/ 268153 h 794837"/>
                <a:gd name="connsiteX41" fmla="*/ 631109 w 958519"/>
                <a:gd name="connsiteY41" fmla="*/ 249737 h 794837"/>
                <a:gd name="connsiteX42" fmla="*/ 623282 w 958519"/>
                <a:gd name="connsiteY42" fmla="*/ 83074 h 794837"/>
                <a:gd name="connsiteX43" fmla="*/ 644460 w 958519"/>
                <a:gd name="connsiteY43" fmla="*/ 61896 h 794837"/>
                <a:gd name="connsiteX44" fmla="*/ 390324 w 958519"/>
                <a:gd name="connsiteY44" fmla="*/ 61896 h 794837"/>
                <a:gd name="connsiteX45" fmla="*/ 574941 w 958519"/>
                <a:gd name="connsiteY45" fmla="*/ 61896 h 794837"/>
                <a:gd name="connsiteX46" fmla="*/ 597500 w 958519"/>
                <a:gd name="connsiteY46" fmla="*/ 83074 h 794837"/>
                <a:gd name="connsiteX47" fmla="*/ 605327 w 958519"/>
                <a:gd name="connsiteY47" fmla="*/ 247895 h 794837"/>
                <a:gd name="connsiteX48" fmla="*/ 584609 w 958519"/>
                <a:gd name="connsiteY48" fmla="*/ 268152 h 794837"/>
                <a:gd name="connsiteX49" fmla="*/ 483323 w 958519"/>
                <a:gd name="connsiteY49" fmla="*/ 268152 h 794837"/>
                <a:gd name="connsiteX50" fmla="*/ 377894 w 958519"/>
                <a:gd name="connsiteY50" fmla="*/ 268152 h 794837"/>
                <a:gd name="connsiteX51" fmla="*/ 359478 w 958519"/>
                <a:gd name="connsiteY51" fmla="*/ 249276 h 794837"/>
                <a:gd name="connsiteX52" fmla="*/ 367305 w 958519"/>
                <a:gd name="connsiteY52" fmla="*/ 82614 h 794837"/>
                <a:gd name="connsiteX53" fmla="*/ 390324 w 958519"/>
                <a:gd name="connsiteY53" fmla="*/ 61896 h 794837"/>
                <a:gd name="connsiteX54" fmla="*/ 152302 w 958519"/>
                <a:gd name="connsiteY54" fmla="*/ 61896 h 794837"/>
                <a:gd name="connsiteX55" fmla="*/ 324488 w 958519"/>
                <a:gd name="connsiteY55" fmla="*/ 61896 h 794837"/>
                <a:gd name="connsiteX56" fmla="*/ 341522 w 958519"/>
                <a:gd name="connsiteY56" fmla="*/ 80312 h 794837"/>
                <a:gd name="connsiteX57" fmla="*/ 333696 w 958519"/>
                <a:gd name="connsiteY57" fmla="*/ 250197 h 794837"/>
                <a:gd name="connsiteX58" fmla="*/ 314820 w 958519"/>
                <a:gd name="connsiteY58" fmla="*/ 267692 h 794837"/>
                <a:gd name="connsiteX59" fmla="*/ 216757 w 958519"/>
                <a:gd name="connsiteY59" fmla="*/ 268152 h 794837"/>
                <a:gd name="connsiteX60" fmla="*/ 121916 w 958519"/>
                <a:gd name="connsiteY60" fmla="*/ 268152 h 794837"/>
                <a:gd name="connsiteX61" fmla="*/ 102580 w 958519"/>
                <a:gd name="connsiteY61" fmla="*/ 247435 h 794837"/>
                <a:gd name="connsiteX62" fmla="*/ 123758 w 958519"/>
                <a:gd name="connsiteY62" fmla="*/ 87217 h 794837"/>
                <a:gd name="connsiteX63" fmla="*/ 152302 w 958519"/>
                <a:gd name="connsiteY63" fmla="*/ 61896 h 794837"/>
                <a:gd name="connsiteX64" fmla="*/ 136187 w 958519"/>
                <a:gd name="connsiteY64" fmla="*/ 41639 h 794837"/>
                <a:gd name="connsiteX65" fmla="*/ 101198 w 958519"/>
                <a:gd name="connsiteY65" fmla="*/ 71564 h 794837"/>
                <a:gd name="connsiteX66" fmla="*/ 86465 w 958519"/>
                <a:gd name="connsiteY66" fmla="*/ 182979 h 794837"/>
                <a:gd name="connsiteX67" fmla="*/ 43188 w 958519"/>
                <a:gd name="connsiteY67" fmla="*/ 523209 h 794837"/>
                <a:gd name="connsiteX68" fmla="*/ 80020 w 958519"/>
                <a:gd name="connsiteY68" fmla="*/ 563723 h 794837"/>
                <a:gd name="connsiteX69" fmla="*/ 479180 w 958519"/>
                <a:gd name="connsiteY69" fmla="*/ 563723 h 794837"/>
                <a:gd name="connsiteX70" fmla="*/ 887546 w 958519"/>
                <a:gd name="connsiteY70" fmla="*/ 563263 h 794837"/>
                <a:gd name="connsiteX71" fmla="*/ 917932 w 958519"/>
                <a:gd name="connsiteY71" fmla="*/ 530115 h 794837"/>
                <a:gd name="connsiteX72" fmla="*/ 859462 w 958519"/>
                <a:gd name="connsiteY72" fmla="*/ 73406 h 794837"/>
                <a:gd name="connsiteX73" fmla="*/ 824012 w 958519"/>
                <a:gd name="connsiteY73" fmla="*/ 41639 h 794837"/>
                <a:gd name="connsiteX74" fmla="*/ 136187 w 958519"/>
                <a:gd name="connsiteY74" fmla="*/ 41639 h 794837"/>
                <a:gd name="connsiteX75" fmla="*/ 130202 w 958519"/>
                <a:gd name="connsiteY75" fmla="*/ 204 h 794837"/>
                <a:gd name="connsiteX76" fmla="*/ 342903 w 958519"/>
                <a:gd name="connsiteY76" fmla="*/ 204 h 794837"/>
                <a:gd name="connsiteX77" fmla="*/ 819408 w 958519"/>
                <a:gd name="connsiteY77" fmla="*/ 204 h 794837"/>
                <a:gd name="connsiteX78" fmla="*/ 899976 w 958519"/>
                <a:gd name="connsiteY78" fmla="*/ 71564 h 794837"/>
                <a:gd name="connsiteX79" fmla="*/ 957986 w 958519"/>
                <a:gd name="connsiteY79" fmla="*/ 528272 h 794837"/>
                <a:gd name="connsiteX80" fmla="*/ 904120 w 958519"/>
                <a:gd name="connsiteY80" fmla="*/ 636003 h 794837"/>
                <a:gd name="connsiteX81" fmla="*/ 870051 w 958519"/>
                <a:gd name="connsiteY81" fmla="*/ 643369 h 794837"/>
                <a:gd name="connsiteX82" fmla="*/ 707533 w 958519"/>
                <a:gd name="connsiteY82" fmla="*/ 643369 h 794837"/>
                <a:gd name="connsiteX83" fmla="*/ 536728 w 958519"/>
                <a:gd name="connsiteY83" fmla="*/ 642909 h 794837"/>
                <a:gd name="connsiteX84" fmla="*/ 521995 w 958519"/>
                <a:gd name="connsiteY84" fmla="*/ 661325 h 794837"/>
                <a:gd name="connsiteX85" fmla="*/ 547317 w 958519"/>
                <a:gd name="connsiteY85" fmla="*/ 770898 h 794837"/>
                <a:gd name="connsiteX86" fmla="*/ 531203 w 958519"/>
                <a:gd name="connsiteY86" fmla="*/ 792996 h 794837"/>
                <a:gd name="connsiteX87" fmla="*/ 423932 w 958519"/>
                <a:gd name="connsiteY87" fmla="*/ 792536 h 794837"/>
                <a:gd name="connsiteX88" fmla="*/ 411962 w 958519"/>
                <a:gd name="connsiteY88" fmla="*/ 775502 h 794837"/>
                <a:gd name="connsiteX89" fmla="*/ 436823 w 958519"/>
                <a:gd name="connsiteY89" fmla="*/ 664087 h 794837"/>
                <a:gd name="connsiteX90" fmla="*/ 419789 w 958519"/>
                <a:gd name="connsiteY90" fmla="*/ 643369 h 794837"/>
                <a:gd name="connsiteX91" fmla="*/ 103039 w 958519"/>
                <a:gd name="connsiteY91" fmla="*/ 643369 h 794837"/>
                <a:gd name="connsiteX92" fmla="*/ 832 w 958519"/>
                <a:gd name="connsiteY92" fmla="*/ 528732 h 794837"/>
                <a:gd name="connsiteX93" fmla="*/ 60683 w 958519"/>
                <a:gd name="connsiteY93" fmla="*/ 59594 h 794837"/>
                <a:gd name="connsiteX94" fmla="*/ 130202 w 958519"/>
                <a:gd name="connsiteY94" fmla="*/ 204 h 79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58519" h="794837">
                  <a:moveTo>
                    <a:pt x="652747" y="294854"/>
                  </a:moveTo>
                  <a:cubicBezTo>
                    <a:pt x="717201" y="295314"/>
                    <a:pt x="781657" y="295314"/>
                    <a:pt x="846112" y="294854"/>
                  </a:cubicBezTo>
                  <a:cubicBezTo>
                    <a:pt x="859463" y="294854"/>
                    <a:pt x="864527" y="300379"/>
                    <a:pt x="866369" y="313270"/>
                  </a:cubicBezTo>
                  <a:cubicBezTo>
                    <a:pt x="874656" y="380026"/>
                    <a:pt x="883864" y="446783"/>
                    <a:pt x="892151" y="514000"/>
                  </a:cubicBezTo>
                  <a:cubicBezTo>
                    <a:pt x="894913" y="534257"/>
                    <a:pt x="885705" y="544846"/>
                    <a:pt x="864527" y="544846"/>
                  </a:cubicBezTo>
                  <a:cubicBezTo>
                    <a:pt x="831379" y="545767"/>
                    <a:pt x="797771" y="545307"/>
                    <a:pt x="764623" y="545307"/>
                  </a:cubicBezTo>
                  <a:cubicBezTo>
                    <a:pt x="731014" y="545307"/>
                    <a:pt x="697865" y="544846"/>
                    <a:pt x="664256" y="545307"/>
                  </a:cubicBezTo>
                  <a:cubicBezTo>
                    <a:pt x="650445" y="545307"/>
                    <a:pt x="645380" y="539782"/>
                    <a:pt x="644920" y="526431"/>
                  </a:cubicBezTo>
                  <a:lnTo>
                    <a:pt x="641880" y="465357"/>
                  </a:lnTo>
                  <a:lnTo>
                    <a:pt x="629441" y="467387"/>
                  </a:lnTo>
                  <a:lnTo>
                    <a:pt x="616525" y="466971"/>
                  </a:lnTo>
                  <a:lnTo>
                    <a:pt x="619140" y="519985"/>
                  </a:lnTo>
                  <a:cubicBezTo>
                    <a:pt x="620521" y="544386"/>
                    <a:pt x="618679" y="545767"/>
                    <a:pt x="594278" y="545767"/>
                  </a:cubicBezTo>
                  <a:cubicBezTo>
                    <a:pt x="556987" y="545306"/>
                    <a:pt x="519235" y="545306"/>
                    <a:pt x="481942" y="545306"/>
                  </a:cubicBezTo>
                  <a:cubicBezTo>
                    <a:pt x="444650" y="545306"/>
                    <a:pt x="406898" y="545306"/>
                    <a:pt x="369607" y="545306"/>
                  </a:cubicBezTo>
                  <a:cubicBezTo>
                    <a:pt x="346587" y="545306"/>
                    <a:pt x="344746" y="543925"/>
                    <a:pt x="345666" y="521826"/>
                  </a:cubicBezTo>
                  <a:cubicBezTo>
                    <a:pt x="348889" y="452307"/>
                    <a:pt x="352572" y="382788"/>
                    <a:pt x="355795" y="313269"/>
                  </a:cubicBezTo>
                  <a:cubicBezTo>
                    <a:pt x="356255" y="300839"/>
                    <a:pt x="361320" y="295314"/>
                    <a:pt x="374211" y="295775"/>
                  </a:cubicBezTo>
                  <a:cubicBezTo>
                    <a:pt x="446031" y="296235"/>
                    <a:pt x="518314" y="296235"/>
                    <a:pt x="590135" y="295775"/>
                  </a:cubicBezTo>
                  <a:cubicBezTo>
                    <a:pt x="603946" y="295775"/>
                    <a:pt x="608550" y="301760"/>
                    <a:pt x="609011" y="314651"/>
                  </a:cubicBezTo>
                  <a:lnTo>
                    <a:pt x="616342" y="463262"/>
                  </a:lnTo>
                  <a:lnTo>
                    <a:pt x="641779" y="463326"/>
                  </a:lnTo>
                  <a:lnTo>
                    <a:pt x="634331" y="313730"/>
                  </a:lnTo>
                  <a:cubicBezTo>
                    <a:pt x="633410" y="299918"/>
                    <a:pt x="638935" y="294854"/>
                    <a:pt x="652747" y="294854"/>
                  </a:cubicBezTo>
                  <a:close/>
                  <a:moveTo>
                    <a:pt x="115471" y="294854"/>
                  </a:moveTo>
                  <a:cubicBezTo>
                    <a:pt x="180386" y="295314"/>
                    <a:pt x="245762" y="295314"/>
                    <a:pt x="310677" y="294854"/>
                  </a:cubicBezTo>
                  <a:cubicBezTo>
                    <a:pt x="326331" y="294854"/>
                    <a:pt x="330934" y="300839"/>
                    <a:pt x="330474" y="316032"/>
                  </a:cubicBezTo>
                  <a:cubicBezTo>
                    <a:pt x="326791" y="383710"/>
                    <a:pt x="323568" y="451847"/>
                    <a:pt x="320346" y="519985"/>
                  </a:cubicBezTo>
                  <a:cubicBezTo>
                    <a:pt x="319425" y="543005"/>
                    <a:pt x="317583" y="545307"/>
                    <a:pt x="295024" y="545307"/>
                  </a:cubicBezTo>
                  <a:cubicBezTo>
                    <a:pt x="261876" y="545767"/>
                    <a:pt x="229187" y="545307"/>
                    <a:pt x="196499" y="545307"/>
                  </a:cubicBezTo>
                  <a:cubicBezTo>
                    <a:pt x="162891" y="545307"/>
                    <a:pt x="129743" y="545767"/>
                    <a:pt x="96134" y="545307"/>
                  </a:cubicBezTo>
                  <a:cubicBezTo>
                    <a:pt x="74496" y="545307"/>
                    <a:pt x="65288" y="535638"/>
                    <a:pt x="68050" y="514460"/>
                  </a:cubicBezTo>
                  <a:cubicBezTo>
                    <a:pt x="76337" y="448164"/>
                    <a:pt x="85545" y="381868"/>
                    <a:pt x="93832" y="315572"/>
                  </a:cubicBezTo>
                  <a:cubicBezTo>
                    <a:pt x="95674" y="301760"/>
                    <a:pt x="100278" y="294854"/>
                    <a:pt x="115471" y="294854"/>
                  </a:cubicBezTo>
                  <a:close/>
                  <a:moveTo>
                    <a:pt x="644460" y="61896"/>
                  </a:moveTo>
                  <a:cubicBezTo>
                    <a:pt x="697865" y="62357"/>
                    <a:pt x="750810" y="61896"/>
                    <a:pt x="804215" y="62357"/>
                  </a:cubicBezTo>
                  <a:cubicBezTo>
                    <a:pt x="826314" y="62357"/>
                    <a:pt x="833681" y="68802"/>
                    <a:pt x="836443" y="90901"/>
                  </a:cubicBezTo>
                  <a:cubicBezTo>
                    <a:pt x="843809" y="144306"/>
                    <a:pt x="850255" y="197713"/>
                    <a:pt x="857621" y="251118"/>
                  </a:cubicBezTo>
                  <a:cubicBezTo>
                    <a:pt x="859462" y="264009"/>
                    <a:pt x="853938" y="268153"/>
                    <a:pt x="841968" y="268153"/>
                  </a:cubicBezTo>
                  <a:cubicBezTo>
                    <a:pt x="810201" y="268153"/>
                    <a:pt x="777973" y="268153"/>
                    <a:pt x="745746" y="268153"/>
                  </a:cubicBezTo>
                  <a:cubicBezTo>
                    <a:pt x="713979" y="268153"/>
                    <a:pt x="682672" y="267692"/>
                    <a:pt x="650905" y="268153"/>
                  </a:cubicBezTo>
                  <a:cubicBezTo>
                    <a:pt x="637554" y="268153"/>
                    <a:pt x="631569" y="263088"/>
                    <a:pt x="631109" y="249737"/>
                  </a:cubicBezTo>
                  <a:cubicBezTo>
                    <a:pt x="628807" y="194030"/>
                    <a:pt x="626505" y="138782"/>
                    <a:pt x="623282" y="83074"/>
                  </a:cubicBezTo>
                  <a:cubicBezTo>
                    <a:pt x="622361" y="66500"/>
                    <a:pt x="628807" y="61436"/>
                    <a:pt x="644460" y="61896"/>
                  </a:cubicBezTo>
                  <a:close/>
                  <a:moveTo>
                    <a:pt x="390324" y="61896"/>
                  </a:moveTo>
                  <a:cubicBezTo>
                    <a:pt x="452016" y="62817"/>
                    <a:pt x="513249" y="62817"/>
                    <a:pt x="574941" y="61896"/>
                  </a:cubicBezTo>
                  <a:cubicBezTo>
                    <a:pt x="591055" y="61896"/>
                    <a:pt x="597040" y="67881"/>
                    <a:pt x="597500" y="83074"/>
                  </a:cubicBezTo>
                  <a:cubicBezTo>
                    <a:pt x="599802" y="137861"/>
                    <a:pt x="602564" y="193109"/>
                    <a:pt x="605327" y="247895"/>
                  </a:cubicBezTo>
                  <a:cubicBezTo>
                    <a:pt x="606247" y="263549"/>
                    <a:pt x="599802" y="268152"/>
                    <a:pt x="584609" y="268152"/>
                  </a:cubicBezTo>
                  <a:cubicBezTo>
                    <a:pt x="551461" y="267692"/>
                    <a:pt x="517392" y="268152"/>
                    <a:pt x="483323" y="268152"/>
                  </a:cubicBezTo>
                  <a:cubicBezTo>
                    <a:pt x="448333" y="268152"/>
                    <a:pt x="412883" y="267692"/>
                    <a:pt x="377894" y="268152"/>
                  </a:cubicBezTo>
                  <a:cubicBezTo>
                    <a:pt x="364082" y="268152"/>
                    <a:pt x="358557" y="263088"/>
                    <a:pt x="359478" y="249276"/>
                  </a:cubicBezTo>
                  <a:cubicBezTo>
                    <a:pt x="362240" y="193569"/>
                    <a:pt x="365003" y="138321"/>
                    <a:pt x="367305" y="82614"/>
                  </a:cubicBezTo>
                  <a:cubicBezTo>
                    <a:pt x="367765" y="66961"/>
                    <a:pt x="374671" y="61436"/>
                    <a:pt x="390324" y="61896"/>
                  </a:cubicBezTo>
                  <a:close/>
                  <a:moveTo>
                    <a:pt x="152302" y="61896"/>
                  </a:moveTo>
                  <a:cubicBezTo>
                    <a:pt x="209851" y="61896"/>
                    <a:pt x="266939" y="61896"/>
                    <a:pt x="324488" y="61896"/>
                  </a:cubicBezTo>
                  <a:cubicBezTo>
                    <a:pt x="337379" y="61896"/>
                    <a:pt x="342443" y="67881"/>
                    <a:pt x="341522" y="80312"/>
                  </a:cubicBezTo>
                  <a:cubicBezTo>
                    <a:pt x="338760" y="136940"/>
                    <a:pt x="335998" y="193569"/>
                    <a:pt x="333696" y="250197"/>
                  </a:cubicBezTo>
                  <a:cubicBezTo>
                    <a:pt x="333235" y="262627"/>
                    <a:pt x="327711" y="267692"/>
                    <a:pt x="314820" y="267692"/>
                  </a:cubicBezTo>
                  <a:cubicBezTo>
                    <a:pt x="282592" y="268152"/>
                    <a:pt x="249905" y="268152"/>
                    <a:pt x="216757" y="268152"/>
                  </a:cubicBezTo>
                  <a:cubicBezTo>
                    <a:pt x="184990" y="268152"/>
                    <a:pt x="153683" y="267692"/>
                    <a:pt x="121916" y="268152"/>
                  </a:cubicBezTo>
                  <a:cubicBezTo>
                    <a:pt x="106723" y="268613"/>
                    <a:pt x="100738" y="263088"/>
                    <a:pt x="102580" y="247435"/>
                  </a:cubicBezTo>
                  <a:cubicBezTo>
                    <a:pt x="109946" y="194029"/>
                    <a:pt x="116852" y="140623"/>
                    <a:pt x="123758" y="87217"/>
                  </a:cubicBezTo>
                  <a:cubicBezTo>
                    <a:pt x="126060" y="71104"/>
                    <a:pt x="135267" y="61896"/>
                    <a:pt x="152302" y="61896"/>
                  </a:cubicBezTo>
                  <a:close/>
                  <a:moveTo>
                    <a:pt x="136187" y="41639"/>
                  </a:moveTo>
                  <a:cubicBezTo>
                    <a:pt x="112247" y="41639"/>
                    <a:pt x="104420" y="48084"/>
                    <a:pt x="101198" y="71564"/>
                  </a:cubicBezTo>
                  <a:cubicBezTo>
                    <a:pt x="95673" y="108396"/>
                    <a:pt x="91069" y="145687"/>
                    <a:pt x="86465" y="182979"/>
                  </a:cubicBezTo>
                  <a:cubicBezTo>
                    <a:pt x="72193" y="296696"/>
                    <a:pt x="57461" y="409953"/>
                    <a:pt x="43188" y="523209"/>
                  </a:cubicBezTo>
                  <a:cubicBezTo>
                    <a:pt x="38584" y="556817"/>
                    <a:pt x="45951" y="563723"/>
                    <a:pt x="80020" y="563723"/>
                  </a:cubicBezTo>
                  <a:cubicBezTo>
                    <a:pt x="213073" y="563723"/>
                    <a:pt x="346125" y="563723"/>
                    <a:pt x="479180" y="563723"/>
                  </a:cubicBezTo>
                  <a:cubicBezTo>
                    <a:pt x="615455" y="563723"/>
                    <a:pt x="751270" y="563723"/>
                    <a:pt x="887546" y="563263"/>
                  </a:cubicBezTo>
                  <a:cubicBezTo>
                    <a:pt x="912407" y="563263"/>
                    <a:pt x="921155" y="554055"/>
                    <a:pt x="917932" y="530115"/>
                  </a:cubicBezTo>
                  <a:cubicBezTo>
                    <a:pt x="898595" y="377725"/>
                    <a:pt x="878799" y="225795"/>
                    <a:pt x="859462" y="73406"/>
                  </a:cubicBezTo>
                  <a:cubicBezTo>
                    <a:pt x="856240" y="49005"/>
                    <a:pt x="848413" y="41639"/>
                    <a:pt x="824012" y="41639"/>
                  </a:cubicBezTo>
                  <a:cubicBezTo>
                    <a:pt x="594738" y="41639"/>
                    <a:pt x="365463" y="41639"/>
                    <a:pt x="136187" y="41639"/>
                  </a:cubicBezTo>
                  <a:close/>
                  <a:moveTo>
                    <a:pt x="130202" y="204"/>
                  </a:moveTo>
                  <a:cubicBezTo>
                    <a:pt x="201102" y="-257"/>
                    <a:pt x="272002" y="204"/>
                    <a:pt x="342903" y="204"/>
                  </a:cubicBezTo>
                  <a:cubicBezTo>
                    <a:pt x="501738" y="204"/>
                    <a:pt x="660573" y="204"/>
                    <a:pt x="819408" y="204"/>
                  </a:cubicBezTo>
                  <a:cubicBezTo>
                    <a:pt x="869130" y="204"/>
                    <a:pt x="893991" y="22302"/>
                    <a:pt x="899976" y="71564"/>
                  </a:cubicBezTo>
                  <a:cubicBezTo>
                    <a:pt x="919313" y="223954"/>
                    <a:pt x="938649" y="376343"/>
                    <a:pt x="957986" y="528272"/>
                  </a:cubicBezTo>
                  <a:cubicBezTo>
                    <a:pt x="962590" y="566024"/>
                    <a:pt x="936808" y="617588"/>
                    <a:pt x="904120" y="636003"/>
                  </a:cubicBezTo>
                  <a:cubicBezTo>
                    <a:pt x="893531" y="641988"/>
                    <a:pt x="882021" y="643369"/>
                    <a:pt x="870051" y="643369"/>
                  </a:cubicBezTo>
                  <a:cubicBezTo>
                    <a:pt x="816646" y="643369"/>
                    <a:pt x="761859" y="643369"/>
                    <a:pt x="707533" y="643369"/>
                  </a:cubicBezTo>
                  <a:cubicBezTo>
                    <a:pt x="650445" y="643369"/>
                    <a:pt x="593817" y="643830"/>
                    <a:pt x="536728" y="642909"/>
                  </a:cubicBezTo>
                  <a:cubicBezTo>
                    <a:pt x="521995" y="642909"/>
                    <a:pt x="518312" y="647053"/>
                    <a:pt x="521995" y="661325"/>
                  </a:cubicBezTo>
                  <a:cubicBezTo>
                    <a:pt x="530743" y="697696"/>
                    <a:pt x="538109" y="734527"/>
                    <a:pt x="547317" y="770898"/>
                  </a:cubicBezTo>
                  <a:cubicBezTo>
                    <a:pt x="551461" y="786551"/>
                    <a:pt x="546857" y="792076"/>
                    <a:pt x="531203" y="792996"/>
                  </a:cubicBezTo>
                  <a:cubicBezTo>
                    <a:pt x="495293" y="795298"/>
                    <a:pt x="459843" y="795759"/>
                    <a:pt x="423932" y="792536"/>
                  </a:cubicBezTo>
                  <a:cubicBezTo>
                    <a:pt x="411502" y="791615"/>
                    <a:pt x="409200" y="786551"/>
                    <a:pt x="411962" y="775502"/>
                  </a:cubicBezTo>
                  <a:cubicBezTo>
                    <a:pt x="420709" y="738210"/>
                    <a:pt x="428536" y="701379"/>
                    <a:pt x="436823" y="664087"/>
                  </a:cubicBezTo>
                  <a:cubicBezTo>
                    <a:pt x="441427" y="644290"/>
                    <a:pt x="440506" y="643369"/>
                    <a:pt x="419789" y="643369"/>
                  </a:cubicBezTo>
                  <a:cubicBezTo>
                    <a:pt x="314358" y="643369"/>
                    <a:pt x="208929" y="643369"/>
                    <a:pt x="103039" y="643369"/>
                  </a:cubicBezTo>
                  <a:cubicBezTo>
                    <a:pt x="41347" y="643369"/>
                    <a:pt x="-6994" y="589964"/>
                    <a:pt x="832" y="528732"/>
                  </a:cubicBezTo>
                  <a:cubicBezTo>
                    <a:pt x="20168" y="372199"/>
                    <a:pt x="40426" y="216127"/>
                    <a:pt x="60683" y="59594"/>
                  </a:cubicBezTo>
                  <a:cubicBezTo>
                    <a:pt x="65287" y="24144"/>
                    <a:pt x="93371" y="664"/>
                    <a:pt x="130202" y="204"/>
                  </a:cubicBezTo>
                  <a:close/>
                </a:path>
              </a:pathLst>
            </a:custGeom>
            <a:solidFill>
              <a:schemeClr val="accent2"/>
            </a:solidFill>
            <a:ln w="45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A5529F32-6781-4E38-84FD-2BA40803788A}"/>
              </a:ext>
            </a:extLst>
          </p:cNvPr>
          <p:cNvSpPr/>
          <p:nvPr/>
        </p:nvSpPr>
        <p:spPr>
          <a:xfrm>
            <a:off x="5438450" y="1569020"/>
            <a:ext cx="2111846" cy="1415976"/>
          </a:xfrm>
          <a:custGeom>
            <a:avLst/>
            <a:gdLst>
              <a:gd name="connsiteX0" fmla="*/ 2371138 w 3717887"/>
              <a:gd name="connsiteY0" fmla="*/ 4 h 2492813"/>
              <a:gd name="connsiteX1" fmla="*/ 2491433 w 3717887"/>
              <a:gd name="connsiteY1" fmla="*/ 67 h 2492813"/>
              <a:gd name="connsiteX2" fmla="*/ 2521855 w 3717887"/>
              <a:gd name="connsiteY2" fmla="*/ 18891 h 2492813"/>
              <a:gd name="connsiteX3" fmla="*/ 2600383 w 3717887"/>
              <a:gd name="connsiteY3" fmla="*/ 129933 h 2492813"/>
              <a:gd name="connsiteX4" fmla="*/ 2615974 w 3717887"/>
              <a:gd name="connsiteY4" fmla="*/ 199461 h 2492813"/>
              <a:gd name="connsiteX5" fmla="*/ 2615087 w 3717887"/>
              <a:gd name="connsiteY5" fmla="*/ 1481954 h 2492813"/>
              <a:gd name="connsiteX6" fmla="*/ 2614833 w 3717887"/>
              <a:gd name="connsiteY6" fmla="*/ 1523088 h 2492813"/>
              <a:gd name="connsiteX7" fmla="*/ 2643481 w 3717887"/>
              <a:gd name="connsiteY7" fmla="*/ 1550848 h 2492813"/>
              <a:gd name="connsiteX8" fmla="*/ 2682017 w 3717887"/>
              <a:gd name="connsiteY8" fmla="*/ 1589002 h 2492813"/>
              <a:gd name="connsiteX9" fmla="*/ 2689179 w 3717887"/>
              <a:gd name="connsiteY9" fmla="*/ 1631214 h 2492813"/>
              <a:gd name="connsiteX10" fmla="*/ 2696784 w 3717887"/>
              <a:gd name="connsiteY10" fmla="*/ 1596228 h 2492813"/>
              <a:gd name="connsiteX11" fmla="*/ 2697354 w 3717887"/>
              <a:gd name="connsiteY11" fmla="*/ 823563 h 2492813"/>
              <a:gd name="connsiteX12" fmla="*/ 2724163 w 3717887"/>
              <a:gd name="connsiteY12" fmla="*/ 731789 h 2492813"/>
              <a:gd name="connsiteX13" fmla="*/ 2727967 w 3717887"/>
              <a:gd name="connsiteY13" fmla="*/ 713599 h 2492813"/>
              <a:gd name="connsiteX14" fmla="*/ 2774994 w 3717887"/>
              <a:gd name="connsiteY14" fmla="*/ 671768 h 2492813"/>
              <a:gd name="connsiteX15" fmla="*/ 2923810 w 3717887"/>
              <a:gd name="connsiteY15" fmla="*/ 671451 h 2492813"/>
              <a:gd name="connsiteX16" fmla="*/ 2947895 w 3717887"/>
              <a:gd name="connsiteY16" fmla="*/ 694775 h 2492813"/>
              <a:gd name="connsiteX17" fmla="*/ 2950746 w 3717887"/>
              <a:gd name="connsiteY17" fmla="*/ 757521 h 2492813"/>
              <a:gd name="connsiteX18" fmla="*/ 2974515 w 3717887"/>
              <a:gd name="connsiteY18" fmla="*/ 823309 h 2492813"/>
              <a:gd name="connsiteX19" fmla="*/ 3036373 w 3717887"/>
              <a:gd name="connsiteY19" fmla="*/ 825021 h 2492813"/>
              <a:gd name="connsiteX20" fmla="*/ 3046704 w 3717887"/>
              <a:gd name="connsiteY20" fmla="*/ 797007 h 2492813"/>
              <a:gd name="connsiteX21" fmla="*/ 3046451 w 3717887"/>
              <a:gd name="connsiteY21" fmla="*/ 429657 h 2492813"/>
              <a:gd name="connsiteX22" fmla="*/ 3069521 w 3717887"/>
              <a:gd name="connsiteY22" fmla="*/ 353157 h 2492813"/>
              <a:gd name="connsiteX23" fmla="*/ 3124344 w 3717887"/>
              <a:gd name="connsiteY23" fmla="*/ 216700 h 2492813"/>
              <a:gd name="connsiteX24" fmla="*/ 3145958 w 3717887"/>
              <a:gd name="connsiteY24" fmla="*/ 194136 h 2492813"/>
              <a:gd name="connsiteX25" fmla="*/ 3392885 w 3717887"/>
              <a:gd name="connsiteY25" fmla="*/ 194327 h 2492813"/>
              <a:gd name="connsiteX26" fmla="*/ 3414055 w 3717887"/>
              <a:gd name="connsiteY26" fmla="*/ 213785 h 2492813"/>
              <a:gd name="connsiteX27" fmla="*/ 3442829 w 3717887"/>
              <a:gd name="connsiteY27" fmla="*/ 339086 h 2492813"/>
              <a:gd name="connsiteX28" fmla="*/ 3470716 w 3717887"/>
              <a:gd name="connsiteY28" fmla="*/ 486762 h 2492813"/>
              <a:gd name="connsiteX29" fmla="*/ 3469385 w 3717887"/>
              <a:gd name="connsiteY29" fmla="*/ 1278441 h 2492813"/>
              <a:gd name="connsiteX30" fmla="*/ 3469385 w 3717887"/>
              <a:gd name="connsiteY30" fmla="*/ 1313617 h 2492813"/>
              <a:gd name="connsiteX31" fmla="*/ 3485611 w 3717887"/>
              <a:gd name="connsiteY31" fmla="*/ 1281736 h 2492813"/>
              <a:gd name="connsiteX32" fmla="*/ 3530547 w 3717887"/>
              <a:gd name="connsiteY32" fmla="*/ 1175576 h 2492813"/>
              <a:gd name="connsiteX33" fmla="*/ 3538596 w 3717887"/>
              <a:gd name="connsiteY33" fmla="*/ 1145787 h 2492813"/>
              <a:gd name="connsiteX34" fmla="*/ 3545188 w 3717887"/>
              <a:gd name="connsiteY34" fmla="*/ 1232808 h 2492813"/>
              <a:gd name="connsiteX35" fmla="*/ 3566610 w 3717887"/>
              <a:gd name="connsiteY35" fmla="*/ 1254737 h 2492813"/>
              <a:gd name="connsiteX36" fmla="*/ 3639370 w 3717887"/>
              <a:gd name="connsiteY36" fmla="*/ 1253913 h 2492813"/>
              <a:gd name="connsiteX37" fmla="*/ 3673722 w 3717887"/>
              <a:gd name="connsiteY37" fmla="*/ 1289595 h 2492813"/>
              <a:gd name="connsiteX38" fmla="*/ 3673849 w 3717887"/>
              <a:gd name="connsiteY38" fmla="*/ 1314884 h 2492813"/>
              <a:gd name="connsiteX39" fmla="*/ 3687793 w 3717887"/>
              <a:gd name="connsiteY39" fmla="*/ 1330919 h 2492813"/>
              <a:gd name="connsiteX40" fmla="*/ 3717264 w 3717887"/>
              <a:gd name="connsiteY40" fmla="*/ 1367616 h 2492813"/>
              <a:gd name="connsiteX41" fmla="*/ 3717074 w 3717887"/>
              <a:gd name="connsiteY41" fmla="*/ 2095978 h 2492813"/>
              <a:gd name="connsiteX42" fmla="*/ 3717621 w 3717887"/>
              <a:gd name="connsiteY42" fmla="*/ 2392066 h 2492813"/>
              <a:gd name="connsiteX43" fmla="*/ 3715169 w 3717887"/>
              <a:gd name="connsiteY43" fmla="*/ 2492813 h 2492813"/>
              <a:gd name="connsiteX44" fmla="*/ 0 w 3717887"/>
              <a:gd name="connsiteY44" fmla="*/ 2492813 h 2492813"/>
              <a:gd name="connsiteX45" fmla="*/ 4657 w 3717887"/>
              <a:gd name="connsiteY45" fmla="*/ 2474610 h 2492813"/>
              <a:gd name="connsiteX46" fmla="*/ 4150 w 3717887"/>
              <a:gd name="connsiteY46" fmla="*/ 1990134 h 2492813"/>
              <a:gd name="connsiteX47" fmla="*/ 21771 w 3717887"/>
              <a:gd name="connsiteY47" fmla="*/ 1944690 h 2492813"/>
              <a:gd name="connsiteX48" fmla="*/ 26207 w 3717887"/>
              <a:gd name="connsiteY48" fmla="*/ 1921304 h 2492813"/>
              <a:gd name="connsiteX49" fmla="*/ 49974 w 3717887"/>
              <a:gd name="connsiteY49" fmla="*/ 1799867 h 2492813"/>
              <a:gd name="connsiteX50" fmla="*/ 54284 w 3717887"/>
              <a:gd name="connsiteY50" fmla="*/ 1759495 h 2492813"/>
              <a:gd name="connsiteX51" fmla="*/ 54348 w 3717887"/>
              <a:gd name="connsiteY51" fmla="*/ 1053315 h 2492813"/>
              <a:gd name="connsiteX52" fmla="*/ 94721 w 3717887"/>
              <a:gd name="connsiteY52" fmla="*/ 1012245 h 2492813"/>
              <a:gd name="connsiteX53" fmla="*/ 134016 w 3717887"/>
              <a:gd name="connsiteY53" fmla="*/ 972252 h 2492813"/>
              <a:gd name="connsiteX54" fmla="*/ 133953 w 3717887"/>
              <a:gd name="connsiteY54" fmla="*/ 965914 h 2492813"/>
              <a:gd name="connsiteX55" fmla="*/ 196318 w 3717887"/>
              <a:gd name="connsiteY55" fmla="*/ 900443 h 2492813"/>
              <a:gd name="connsiteX56" fmla="*/ 217107 w 3717887"/>
              <a:gd name="connsiteY56" fmla="*/ 874648 h 2492813"/>
              <a:gd name="connsiteX57" fmla="*/ 217107 w 3717887"/>
              <a:gd name="connsiteY57" fmla="*/ 637163 h 2492813"/>
              <a:gd name="connsiteX58" fmla="*/ 221670 w 3717887"/>
              <a:gd name="connsiteY58" fmla="*/ 604902 h 2492813"/>
              <a:gd name="connsiteX59" fmla="*/ 232572 w 3717887"/>
              <a:gd name="connsiteY59" fmla="*/ 634500 h 2492813"/>
              <a:gd name="connsiteX60" fmla="*/ 232445 w 3717887"/>
              <a:gd name="connsiteY60" fmla="*/ 865647 h 2492813"/>
              <a:gd name="connsiteX61" fmla="*/ 263311 w 3717887"/>
              <a:gd name="connsiteY61" fmla="*/ 898858 h 2492813"/>
              <a:gd name="connsiteX62" fmla="*/ 325360 w 3717887"/>
              <a:gd name="connsiteY62" fmla="*/ 962239 h 2492813"/>
              <a:gd name="connsiteX63" fmla="*/ 325360 w 3717887"/>
              <a:gd name="connsiteY63" fmla="*/ 993928 h 2492813"/>
              <a:gd name="connsiteX64" fmla="*/ 341902 w 3717887"/>
              <a:gd name="connsiteY64" fmla="*/ 1011612 h 2492813"/>
              <a:gd name="connsiteX65" fmla="*/ 412507 w 3717887"/>
              <a:gd name="connsiteY65" fmla="*/ 1094069 h 2492813"/>
              <a:gd name="connsiteX66" fmla="*/ 413331 w 3717887"/>
              <a:gd name="connsiteY66" fmla="*/ 1366412 h 2492813"/>
              <a:gd name="connsiteX67" fmla="*/ 413331 w 3717887"/>
              <a:gd name="connsiteY67" fmla="*/ 1390243 h 2492813"/>
              <a:gd name="connsiteX68" fmla="*/ 517338 w 3717887"/>
              <a:gd name="connsiteY68" fmla="*/ 1383272 h 2492813"/>
              <a:gd name="connsiteX69" fmla="*/ 543514 w 3717887"/>
              <a:gd name="connsiteY69" fmla="*/ 1434292 h 2492813"/>
              <a:gd name="connsiteX70" fmla="*/ 586549 w 3717887"/>
              <a:gd name="connsiteY70" fmla="*/ 1476250 h 2492813"/>
              <a:gd name="connsiteX71" fmla="*/ 606070 w 3717887"/>
              <a:gd name="connsiteY71" fmla="*/ 1502932 h 2492813"/>
              <a:gd name="connsiteX72" fmla="*/ 605436 w 3717887"/>
              <a:gd name="connsiteY72" fmla="*/ 1882895 h 2492813"/>
              <a:gd name="connsiteX73" fmla="*/ 606450 w 3717887"/>
              <a:gd name="connsiteY73" fmla="*/ 1949825 h 2492813"/>
              <a:gd name="connsiteX74" fmla="*/ 624387 w 3717887"/>
              <a:gd name="connsiteY74" fmla="*/ 1882451 h 2492813"/>
              <a:gd name="connsiteX75" fmla="*/ 638140 w 3717887"/>
              <a:gd name="connsiteY75" fmla="*/ 1918135 h 2492813"/>
              <a:gd name="connsiteX76" fmla="*/ 643717 w 3717887"/>
              <a:gd name="connsiteY76" fmla="*/ 1947480 h 2492813"/>
              <a:gd name="connsiteX77" fmla="*/ 692963 w 3717887"/>
              <a:gd name="connsiteY77" fmla="*/ 1948684 h 2492813"/>
              <a:gd name="connsiteX78" fmla="*/ 738788 w 3717887"/>
              <a:gd name="connsiteY78" fmla="*/ 1910275 h 2492813"/>
              <a:gd name="connsiteX79" fmla="*/ 740942 w 3717887"/>
              <a:gd name="connsiteY79" fmla="*/ 1649087 h 2492813"/>
              <a:gd name="connsiteX80" fmla="*/ 750068 w 3717887"/>
              <a:gd name="connsiteY80" fmla="*/ 1628995 h 2492813"/>
              <a:gd name="connsiteX81" fmla="*/ 760020 w 3717887"/>
              <a:gd name="connsiteY81" fmla="*/ 1650354 h 2492813"/>
              <a:gd name="connsiteX82" fmla="*/ 759639 w 3717887"/>
              <a:gd name="connsiteY82" fmla="*/ 1773755 h 2492813"/>
              <a:gd name="connsiteX83" fmla="*/ 767308 w 3717887"/>
              <a:gd name="connsiteY83" fmla="*/ 1932395 h 2492813"/>
              <a:gd name="connsiteX84" fmla="*/ 800710 w 3717887"/>
              <a:gd name="connsiteY84" fmla="*/ 1944690 h 2492813"/>
              <a:gd name="connsiteX85" fmla="*/ 821118 w 3717887"/>
              <a:gd name="connsiteY85" fmla="*/ 1932142 h 2492813"/>
              <a:gd name="connsiteX86" fmla="*/ 821435 w 3717887"/>
              <a:gd name="connsiteY86" fmla="*/ 1906790 h 2492813"/>
              <a:gd name="connsiteX87" fmla="*/ 821054 w 3717887"/>
              <a:gd name="connsiteY87" fmla="*/ 1191103 h 2492813"/>
              <a:gd name="connsiteX88" fmla="*/ 847040 w 3717887"/>
              <a:gd name="connsiteY88" fmla="*/ 1092103 h 2492813"/>
              <a:gd name="connsiteX89" fmla="*/ 916948 w 3717887"/>
              <a:gd name="connsiteY89" fmla="*/ 968259 h 2492813"/>
              <a:gd name="connsiteX90" fmla="*/ 962138 w 3717887"/>
              <a:gd name="connsiteY90" fmla="*/ 942908 h 2492813"/>
              <a:gd name="connsiteX91" fmla="*/ 1123567 w 3717887"/>
              <a:gd name="connsiteY91" fmla="*/ 943731 h 2492813"/>
              <a:gd name="connsiteX92" fmla="*/ 1153926 w 3717887"/>
              <a:gd name="connsiteY92" fmla="*/ 974091 h 2492813"/>
              <a:gd name="connsiteX93" fmla="*/ 1152722 w 3717887"/>
              <a:gd name="connsiteY93" fmla="*/ 1464905 h 2492813"/>
              <a:gd name="connsiteX94" fmla="*/ 1189672 w 3717887"/>
              <a:gd name="connsiteY94" fmla="*/ 1501157 h 2492813"/>
              <a:gd name="connsiteX95" fmla="*/ 1248488 w 3717887"/>
              <a:gd name="connsiteY95" fmla="*/ 1546538 h 2492813"/>
              <a:gd name="connsiteX96" fmla="*/ 1272953 w 3717887"/>
              <a:gd name="connsiteY96" fmla="*/ 1562954 h 2492813"/>
              <a:gd name="connsiteX97" fmla="*/ 1343495 w 3717887"/>
              <a:gd name="connsiteY97" fmla="*/ 1609474 h 2492813"/>
              <a:gd name="connsiteX98" fmla="*/ 1381080 w 3717887"/>
              <a:gd name="connsiteY98" fmla="*/ 1725143 h 2492813"/>
              <a:gd name="connsiteX99" fmla="*/ 1386848 w 3717887"/>
              <a:gd name="connsiteY99" fmla="*/ 1734713 h 2492813"/>
              <a:gd name="connsiteX100" fmla="*/ 1411565 w 3717887"/>
              <a:gd name="connsiteY100" fmla="*/ 1776861 h 2492813"/>
              <a:gd name="connsiteX101" fmla="*/ 1414354 w 3717887"/>
              <a:gd name="connsiteY101" fmla="*/ 1893099 h 2492813"/>
              <a:gd name="connsiteX102" fmla="*/ 1421516 w 3717887"/>
              <a:gd name="connsiteY102" fmla="*/ 1851712 h 2492813"/>
              <a:gd name="connsiteX103" fmla="*/ 1445220 w 3717887"/>
              <a:gd name="connsiteY103" fmla="*/ 1821163 h 2492813"/>
              <a:gd name="connsiteX104" fmla="*/ 1458023 w 3717887"/>
              <a:gd name="connsiteY104" fmla="*/ 1798156 h 2492813"/>
              <a:gd name="connsiteX105" fmla="*/ 1458213 w 3717887"/>
              <a:gd name="connsiteY105" fmla="*/ 1658847 h 2492813"/>
              <a:gd name="connsiteX106" fmla="*/ 1457770 w 3717887"/>
              <a:gd name="connsiteY106" fmla="*/ 715183 h 2492813"/>
              <a:gd name="connsiteX107" fmla="*/ 1489079 w 3717887"/>
              <a:gd name="connsiteY107" fmla="*/ 680325 h 2492813"/>
              <a:gd name="connsiteX108" fmla="*/ 1503593 w 3717887"/>
              <a:gd name="connsiteY108" fmla="*/ 656430 h 2492813"/>
              <a:gd name="connsiteX109" fmla="*/ 1540417 w 3717887"/>
              <a:gd name="connsiteY109" fmla="*/ 621761 h 2492813"/>
              <a:gd name="connsiteX110" fmla="*/ 1578318 w 3717887"/>
              <a:gd name="connsiteY110" fmla="*/ 621888 h 2492813"/>
              <a:gd name="connsiteX111" fmla="*/ 1624142 w 3717887"/>
              <a:gd name="connsiteY111" fmla="*/ 658966 h 2492813"/>
              <a:gd name="connsiteX112" fmla="*/ 1635487 w 3717887"/>
              <a:gd name="connsiteY112" fmla="*/ 680388 h 2492813"/>
              <a:gd name="connsiteX113" fmla="*/ 1666860 w 3717887"/>
              <a:gd name="connsiteY113" fmla="*/ 759359 h 2492813"/>
              <a:gd name="connsiteX114" fmla="*/ 1669839 w 3717887"/>
              <a:gd name="connsiteY114" fmla="*/ 1085386 h 2492813"/>
              <a:gd name="connsiteX115" fmla="*/ 1675859 w 3717887"/>
              <a:gd name="connsiteY115" fmla="*/ 1108709 h 2492813"/>
              <a:gd name="connsiteX116" fmla="*/ 1685937 w 3717887"/>
              <a:gd name="connsiteY116" fmla="*/ 1085892 h 2492813"/>
              <a:gd name="connsiteX117" fmla="*/ 1686951 w 3717887"/>
              <a:gd name="connsiteY117" fmla="*/ 1003562 h 2492813"/>
              <a:gd name="connsiteX118" fmla="*/ 1696965 w 3717887"/>
              <a:gd name="connsiteY118" fmla="*/ 989999 h 2492813"/>
              <a:gd name="connsiteX119" fmla="*/ 1703937 w 3717887"/>
              <a:gd name="connsiteY119" fmla="*/ 1004512 h 2492813"/>
              <a:gd name="connsiteX120" fmla="*/ 1704318 w 3717887"/>
              <a:gd name="connsiteY120" fmla="*/ 1086843 h 2492813"/>
              <a:gd name="connsiteX121" fmla="*/ 1715599 w 3717887"/>
              <a:gd name="connsiteY121" fmla="*/ 1107759 h 2492813"/>
              <a:gd name="connsiteX122" fmla="*/ 1740697 w 3717887"/>
              <a:gd name="connsiteY122" fmla="*/ 1140019 h 2492813"/>
              <a:gd name="connsiteX123" fmla="*/ 1769345 w 3717887"/>
              <a:gd name="connsiteY123" fmla="*/ 1171519 h 2492813"/>
              <a:gd name="connsiteX124" fmla="*/ 1786584 w 3717887"/>
              <a:gd name="connsiteY124" fmla="*/ 1180518 h 2492813"/>
              <a:gd name="connsiteX125" fmla="*/ 1801162 w 3717887"/>
              <a:gd name="connsiteY125" fmla="*/ 1203589 h 2492813"/>
              <a:gd name="connsiteX126" fmla="*/ 1866697 w 3717887"/>
              <a:gd name="connsiteY126" fmla="*/ 1200483 h 2492813"/>
              <a:gd name="connsiteX127" fmla="*/ 1871260 w 3717887"/>
              <a:gd name="connsiteY127" fmla="*/ 1174180 h 2492813"/>
              <a:gd name="connsiteX128" fmla="*/ 1871070 w 3717887"/>
              <a:gd name="connsiteY128" fmla="*/ 911344 h 2492813"/>
              <a:gd name="connsiteX129" fmla="*/ 1899465 w 3717887"/>
              <a:gd name="connsiteY129" fmla="*/ 879781 h 2492813"/>
              <a:gd name="connsiteX130" fmla="*/ 1915435 w 3717887"/>
              <a:gd name="connsiteY130" fmla="*/ 859753 h 2492813"/>
              <a:gd name="connsiteX131" fmla="*/ 1954604 w 3717887"/>
              <a:gd name="connsiteY131" fmla="*/ 824387 h 2492813"/>
              <a:gd name="connsiteX132" fmla="*/ 2074900 w 3717887"/>
              <a:gd name="connsiteY132" fmla="*/ 824514 h 2492813"/>
              <a:gd name="connsiteX133" fmla="*/ 2102153 w 3717887"/>
              <a:gd name="connsiteY133" fmla="*/ 851640 h 2492813"/>
              <a:gd name="connsiteX134" fmla="*/ 2130864 w 3717887"/>
              <a:gd name="connsiteY134" fmla="*/ 879464 h 2492813"/>
              <a:gd name="connsiteX135" fmla="*/ 2201216 w 3717887"/>
              <a:gd name="connsiteY135" fmla="*/ 915844 h 2492813"/>
              <a:gd name="connsiteX136" fmla="*/ 2205780 w 3717887"/>
              <a:gd name="connsiteY136" fmla="*/ 1093624 h 2492813"/>
              <a:gd name="connsiteX137" fmla="*/ 2204005 w 3717887"/>
              <a:gd name="connsiteY137" fmla="*/ 1207582 h 2492813"/>
              <a:gd name="connsiteX138" fmla="*/ 2229293 w 3717887"/>
              <a:gd name="connsiteY138" fmla="*/ 1232110 h 2492813"/>
              <a:gd name="connsiteX139" fmla="*/ 2256040 w 3717887"/>
              <a:gd name="connsiteY139" fmla="*/ 1232934 h 2492813"/>
              <a:gd name="connsiteX140" fmla="*/ 2279173 w 3717887"/>
              <a:gd name="connsiteY140" fmla="*/ 1200167 h 2492813"/>
              <a:gd name="connsiteX141" fmla="*/ 2278666 w 3717887"/>
              <a:gd name="connsiteY141" fmla="*/ 126637 h 2492813"/>
              <a:gd name="connsiteX142" fmla="*/ 2326011 w 3717887"/>
              <a:gd name="connsiteY142" fmla="*/ 76884 h 2492813"/>
              <a:gd name="connsiteX143" fmla="*/ 2350856 w 3717887"/>
              <a:gd name="connsiteY143" fmla="*/ 51975 h 2492813"/>
              <a:gd name="connsiteX144" fmla="*/ 2350539 w 3717887"/>
              <a:gd name="connsiteY144" fmla="*/ 20349 h 2492813"/>
              <a:gd name="connsiteX145" fmla="*/ 2371138 w 3717887"/>
              <a:gd name="connsiteY145" fmla="*/ 4 h 249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3717887" h="2492813">
                <a:moveTo>
                  <a:pt x="2371138" y="4"/>
                </a:moveTo>
                <a:cubicBezTo>
                  <a:pt x="2411258" y="575"/>
                  <a:pt x="2451313" y="701"/>
                  <a:pt x="2491433" y="67"/>
                </a:cubicBezTo>
                <a:cubicBezTo>
                  <a:pt x="2506390" y="-186"/>
                  <a:pt x="2514376" y="8243"/>
                  <a:pt x="2521855" y="18891"/>
                </a:cubicBezTo>
                <a:cubicBezTo>
                  <a:pt x="2547968" y="55968"/>
                  <a:pt x="2573953" y="93109"/>
                  <a:pt x="2600383" y="129933"/>
                </a:cubicBezTo>
                <a:cubicBezTo>
                  <a:pt x="2615531" y="151039"/>
                  <a:pt x="2615974" y="174933"/>
                  <a:pt x="2615974" y="199461"/>
                </a:cubicBezTo>
                <a:cubicBezTo>
                  <a:pt x="2615593" y="626959"/>
                  <a:pt x="2615340" y="1054456"/>
                  <a:pt x="2615087" y="1481954"/>
                </a:cubicBezTo>
                <a:cubicBezTo>
                  <a:pt x="2615087" y="1495643"/>
                  <a:pt x="2616291" y="1509524"/>
                  <a:pt x="2614833" y="1523088"/>
                </a:cubicBezTo>
                <a:cubicBezTo>
                  <a:pt x="2612424" y="1545651"/>
                  <a:pt x="2621805" y="1554650"/>
                  <a:pt x="2643481" y="1550848"/>
                </a:cubicBezTo>
                <a:cubicBezTo>
                  <a:pt x="2674791" y="1545334"/>
                  <a:pt x="2684045" y="1559467"/>
                  <a:pt x="2682017" y="1589002"/>
                </a:cubicBezTo>
                <a:cubicBezTo>
                  <a:pt x="2681129" y="1602502"/>
                  <a:pt x="2680558" y="1631277"/>
                  <a:pt x="2689179" y="1631214"/>
                </a:cubicBezTo>
                <a:cubicBezTo>
                  <a:pt x="2702741" y="1629692"/>
                  <a:pt x="2696784" y="1607637"/>
                  <a:pt x="2696784" y="1596228"/>
                </a:cubicBezTo>
                <a:cubicBezTo>
                  <a:pt x="2697227" y="1338652"/>
                  <a:pt x="2697164" y="1081139"/>
                  <a:pt x="2697354" y="823563"/>
                </a:cubicBezTo>
                <a:cubicBezTo>
                  <a:pt x="2697988" y="755113"/>
                  <a:pt x="2708445" y="760500"/>
                  <a:pt x="2724163" y="731789"/>
                </a:cubicBezTo>
                <a:cubicBezTo>
                  <a:pt x="2727016" y="726592"/>
                  <a:pt x="2727459" y="719746"/>
                  <a:pt x="2727967" y="713599"/>
                </a:cubicBezTo>
                <a:cubicBezTo>
                  <a:pt x="2731579" y="671705"/>
                  <a:pt x="2731452" y="671768"/>
                  <a:pt x="2774994" y="671768"/>
                </a:cubicBezTo>
                <a:cubicBezTo>
                  <a:pt x="2824622" y="671831"/>
                  <a:pt x="2874248" y="672402"/>
                  <a:pt x="2923810" y="671451"/>
                </a:cubicBezTo>
                <a:cubicBezTo>
                  <a:pt x="2941493" y="671134"/>
                  <a:pt x="2948909" y="676775"/>
                  <a:pt x="2947895" y="694775"/>
                </a:cubicBezTo>
                <a:cubicBezTo>
                  <a:pt x="2946880" y="711570"/>
                  <a:pt x="2951191" y="740978"/>
                  <a:pt x="2950746" y="757521"/>
                </a:cubicBezTo>
                <a:cubicBezTo>
                  <a:pt x="2949606" y="797513"/>
                  <a:pt x="2949289" y="825084"/>
                  <a:pt x="2974515" y="823309"/>
                </a:cubicBezTo>
                <a:cubicBezTo>
                  <a:pt x="2992895" y="822042"/>
                  <a:pt x="3014001" y="825908"/>
                  <a:pt x="3036373" y="825021"/>
                </a:cubicBezTo>
                <a:cubicBezTo>
                  <a:pt x="3054437" y="824324"/>
                  <a:pt x="3046641" y="806894"/>
                  <a:pt x="3046704" y="797007"/>
                </a:cubicBezTo>
                <a:cubicBezTo>
                  <a:pt x="3047212" y="674557"/>
                  <a:pt x="3047655" y="552107"/>
                  <a:pt x="3046451" y="429657"/>
                </a:cubicBezTo>
                <a:cubicBezTo>
                  <a:pt x="3046134" y="400755"/>
                  <a:pt x="3053359" y="376925"/>
                  <a:pt x="3069521" y="353157"/>
                </a:cubicBezTo>
                <a:cubicBezTo>
                  <a:pt x="3097535" y="311960"/>
                  <a:pt x="3134232" y="273615"/>
                  <a:pt x="3124344" y="216700"/>
                </a:cubicBezTo>
                <a:cubicBezTo>
                  <a:pt x="3121556" y="200665"/>
                  <a:pt x="3129669" y="194074"/>
                  <a:pt x="3145958" y="194136"/>
                </a:cubicBezTo>
                <a:cubicBezTo>
                  <a:pt x="3228224" y="194580"/>
                  <a:pt x="3310555" y="194517"/>
                  <a:pt x="3392885" y="194327"/>
                </a:cubicBezTo>
                <a:cubicBezTo>
                  <a:pt x="3406576" y="194327"/>
                  <a:pt x="3414435" y="197559"/>
                  <a:pt x="3414055" y="213785"/>
                </a:cubicBezTo>
                <a:cubicBezTo>
                  <a:pt x="3412977" y="257833"/>
                  <a:pt x="3426096" y="299031"/>
                  <a:pt x="3442829" y="339086"/>
                </a:cubicBezTo>
                <a:cubicBezTo>
                  <a:pt x="3462603" y="386432"/>
                  <a:pt x="3471033" y="435044"/>
                  <a:pt x="3470716" y="486762"/>
                </a:cubicBezTo>
                <a:cubicBezTo>
                  <a:pt x="3469195" y="750676"/>
                  <a:pt x="3469639" y="1014527"/>
                  <a:pt x="3469385" y="1278441"/>
                </a:cubicBezTo>
                <a:cubicBezTo>
                  <a:pt x="3469385" y="1288835"/>
                  <a:pt x="3469385" y="1299229"/>
                  <a:pt x="3469385" y="1313617"/>
                </a:cubicBezTo>
                <a:cubicBezTo>
                  <a:pt x="3489097" y="1314187"/>
                  <a:pt x="3485104" y="1316532"/>
                  <a:pt x="3485611" y="1281736"/>
                </a:cubicBezTo>
                <a:cubicBezTo>
                  <a:pt x="3540941" y="1278124"/>
                  <a:pt x="3529849" y="1283257"/>
                  <a:pt x="3530547" y="1175576"/>
                </a:cubicBezTo>
                <a:cubicBezTo>
                  <a:pt x="3530610" y="1166131"/>
                  <a:pt x="3527758" y="1146040"/>
                  <a:pt x="3538596" y="1145787"/>
                </a:cubicBezTo>
                <a:cubicBezTo>
                  <a:pt x="3549687" y="1145406"/>
                  <a:pt x="3544744" y="1204920"/>
                  <a:pt x="3545188" y="1232808"/>
                </a:cubicBezTo>
                <a:cubicBezTo>
                  <a:pt x="3545441" y="1248779"/>
                  <a:pt x="3549561" y="1255624"/>
                  <a:pt x="3566610" y="1254737"/>
                </a:cubicBezTo>
                <a:cubicBezTo>
                  <a:pt x="3590821" y="1253469"/>
                  <a:pt x="3613067" y="1254927"/>
                  <a:pt x="3639370" y="1253913"/>
                </a:cubicBezTo>
                <a:cubicBezTo>
                  <a:pt x="3678412" y="1252392"/>
                  <a:pt x="3672074" y="1252771"/>
                  <a:pt x="3673722" y="1289595"/>
                </a:cubicBezTo>
                <a:cubicBezTo>
                  <a:pt x="3674102" y="1297899"/>
                  <a:pt x="3673912" y="1306455"/>
                  <a:pt x="3673849" y="1314884"/>
                </a:cubicBezTo>
                <a:cubicBezTo>
                  <a:pt x="3673849" y="1324454"/>
                  <a:pt x="3676130" y="1330412"/>
                  <a:pt x="3687793" y="1330919"/>
                </a:cubicBezTo>
                <a:cubicBezTo>
                  <a:pt x="3723602" y="1332377"/>
                  <a:pt x="3717708" y="1331997"/>
                  <a:pt x="3717264" y="1367616"/>
                </a:cubicBezTo>
                <a:cubicBezTo>
                  <a:pt x="3714222" y="1610425"/>
                  <a:pt x="3717137" y="1853170"/>
                  <a:pt x="3717074" y="2095978"/>
                </a:cubicBezTo>
                <a:cubicBezTo>
                  <a:pt x="3717042" y="2194661"/>
                  <a:pt x="3717977" y="2293375"/>
                  <a:pt x="3717621" y="2392066"/>
                </a:cubicBezTo>
                <a:lnTo>
                  <a:pt x="3715169" y="2492813"/>
                </a:lnTo>
                <a:lnTo>
                  <a:pt x="0" y="2492813"/>
                </a:lnTo>
                <a:lnTo>
                  <a:pt x="4657" y="2474610"/>
                </a:lnTo>
                <a:cubicBezTo>
                  <a:pt x="3516" y="2313118"/>
                  <a:pt x="3960" y="2151626"/>
                  <a:pt x="4150" y="1990134"/>
                </a:cubicBezTo>
                <a:cubicBezTo>
                  <a:pt x="4150" y="1973149"/>
                  <a:pt x="-1111" y="1954198"/>
                  <a:pt x="21771" y="1944690"/>
                </a:cubicBezTo>
                <a:cubicBezTo>
                  <a:pt x="30454" y="1941078"/>
                  <a:pt x="26334" y="1929290"/>
                  <a:pt x="26207" y="1921304"/>
                </a:cubicBezTo>
                <a:cubicBezTo>
                  <a:pt x="25637" y="1879156"/>
                  <a:pt x="23228" y="1837071"/>
                  <a:pt x="49974" y="1799867"/>
                </a:cubicBezTo>
                <a:cubicBezTo>
                  <a:pt x="58087" y="1788522"/>
                  <a:pt x="54284" y="1773121"/>
                  <a:pt x="54284" y="1759495"/>
                </a:cubicBezTo>
                <a:cubicBezTo>
                  <a:pt x="54410" y="1524102"/>
                  <a:pt x="54410" y="1288708"/>
                  <a:pt x="54348" y="1053315"/>
                </a:cubicBezTo>
                <a:cubicBezTo>
                  <a:pt x="54284" y="1011612"/>
                  <a:pt x="54410" y="1009393"/>
                  <a:pt x="94721" y="1012245"/>
                </a:cubicBezTo>
                <a:cubicBezTo>
                  <a:pt x="126854" y="1014463"/>
                  <a:pt x="139973" y="1004449"/>
                  <a:pt x="134016" y="972252"/>
                </a:cubicBezTo>
                <a:cubicBezTo>
                  <a:pt x="133636" y="970224"/>
                  <a:pt x="133953" y="968006"/>
                  <a:pt x="133953" y="965914"/>
                </a:cubicBezTo>
                <a:cubicBezTo>
                  <a:pt x="134016" y="903295"/>
                  <a:pt x="133953" y="902217"/>
                  <a:pt x="196318" y="900443"/>
                </a:cubicBezTo>
                <a:cubicBezTo>
                  <a:pt x="217234" y="899809"/>
                  <a:pt x="217170" y="889605"/>
                  <a:pt x="217107" y="874648"/>
                </a:cubicBezTo>
                <a:cubicBezTo>
                  <a:pt x="216790" y="795486"/>
                  <a:pt x="216916" y="716324"/>
                  <a:pt x="217107" y="637163"/>
                </a:cubicBezTo>
                <a:cubicBezTo>
                  <a:pt x="217170" y="627148"/>
                  <a:pt x="214508" y="616437"/>
                  <a:pt x="221670" y="604902"/>
                </a:cubicBezTo>
                <a:cubicBezTo>
                  <a:pt x="237198" y="611684"/>
                  <a:pt x="232508" y="624550"/>
                  <a:pt x="232572" y="634500"/>
                </a:cubicBezTo>
                <a:cubicBezTo>
                  <a:pt x="232952" y="711570"/>
                  <a:pt x="233522" y="788577"/>
                  <a:pt x="232445" y="865647"/>
                </a:cubicBezTo>
                <a:cubicBezTo>
                  <a:pt x="232128" y="888844"/>
                  <a:pt x="236627" y="899365"/>
                  <a:pt x="263311" y="898858"/>
                </a:cubicBezTo>
                <a:cubicBezTo>
                  <a:pt x="325360" y="897654"/>
                  <a:pt x="325360" y="899112"/>
                  <a:pt x="325360" y="962239"/>
                </a:cubicBezTo>
                <a:cubicBezTo>
                  <a:pt x="325360" y="972822"/>
                  <a:pt x="325930" y="983407"/>
                  <a:pt x="325360" y="993928"/>
                </a:cubicBezTo>
                <a:cubicBezTo>
                  <a:pt x="324726" y="1006097"/>
                  <a:pt x="330367" y="1009964"/>
                  <a:pt x="341902" y="1011612"/>
                </a:cubicBezTo>
                <a:cubicBezTo>
                  <a:pt x="394507" y="1019153"/>
                  <a:pt x="411493" y="1037407"/>
                  <a:pt x="412507" y="1094069"/>
                </a:cubicBezTo>
                <a:cubicBezTo>
                  <a:pt x="414091" y="1184829"/>
                  <a:pt x="413205" y="1275652"/>
                  <a:pt x="413331" y="1366412"/>
                </a:cubicBezTo>
                <a:cubicBezTo>
                  <a:pt x="413331" y="1373765"/>
                  <a:pt x="413331" y="1381116"/>
                  <a:pt x="413331" y="1390243"/>
                </a:cubicBezTo>
                <a:cubicBezTo>
                  <a:pt x="447873" y="1373701"/>
                  <a:pt x="483556" y="1380103"/>
                  <a:pt x="517338" y="1383272"/>
                </a:cubicBezTo>
                <a:cubicBezTo>
                  <a:pt x="541613" y="1385553"/>
                  <a:pt x="545288" y="1415025"/>
                  <a:pt x="543514" y="1434292"/>
                </a:cubicBezTo>
                <a:cubicBezTo>
                  <a:pt x="540281" y="1469785"/>
                  <a:pt x="552197" y="1481891"/>
                  <a:pt x="586549" y="1476250"/>
                </a:cubicBezTo>
                <a:cubicBezTo>
                  <a:pt x="608542" y="1472637"/>
                  <a:pt x="606070" y="1489305"/>
                  <a:pt x="606070" y="1502932"/>
                </a:cubicBezTo>
                <a:cubicBezTo>
                  <a:pt x="605880" y="1629565"/>
                  <a:pt x="605499" y="1756262"/>
                  <a:pt x="605436" y="1882895"/>
                </a:cubicBezTo>
                <a:cubicBezTo>
                  <a:pt x="605436" y="1895762"/>
                  <a:pt x="601760" y="1929987"/>
                  <a:pt x="606450" y="1949825"/>
                </a:cubicBezTo>
                <a:cubicBezTo>
                  <a:pt x="618302" y="1950585"/>
                  <a:pt x="604232" y="1882262"/>
                  <a:pt x="624387" y="1882451"/>
                </a:cubicBezTo>
                <a:cubicBezTo>
                  <a:pt x="642703" y="1882642"/>
                  <a:pt x="635922" y="1904888"/>
                  <a:pt x="638140" y="1918135"/>
                </a:cubicBezTo>
                <a:cubicBezTo>
                  <a:pt x="639915" y="1928466"/>
                  <a:pt x="634718" y="1945451"/>
                  <a:pt x="643717" y="1947480"/>
                </a:cubicBezTo>
                <a:cubicBezTo>
                  <a:pt x="651893" y="1949317"/>
                  <a:pt x="684534" y="1948747"/>
                  <a:pt x="692963" y="1948684"/>
                </a:cubicBezTo>
                <a:cubicBezTo>
                  <a:pt x="745125" y="1948304"/>
                  <a:pt x="737964" y="1952297"/>
                  <a:pt x="738788" y="1910275"/>
                </a:cubicBezTo>
                <a:cubicBezTo>
                  <a:pt x="740498" y="1820529"/>
                  <a:pt x="738914" y="1735094"/>
                  <a:pt x="740942" y="1649087"/>
                </a:cubicBezTo>
                <a:cubicBezTo>
                  <a:pt x="741133" y="1641544"/>
                  <a:pt x="738027" y="1629375"/>
                  <a:pt x="750068" y="1628995"/>
                </a:cubicBezTo>
                <a:cubicBezTo>
                  <a:pt x="765850" y="1628425"/>
                  <a:pt x="759893" y="1642432"/>
                  <a:pt x="760020" y="1650354"/>
                </a:cubicBezTo>
                <a:cubicBezTo>
                  <a:pt x="760653" y="1691488"/>
                  <a:pt x="760210" y="1732749"/>
                  <a:pt x="759639" y="1773755"/>
                </a:cubicBezTo>
                <a:cubicBezTo>
                  <a:pt x="758751" y="1834283"/>
                  <a:pt x="762555" y="1879156"/>
                  <a:pt x="767308" y="1932395"/>
                </a:cubicBezTo>
                <a:cubicBezTo>
                  <a:pt x="768639" y="1947543"/>
                  <a:pt x="776815" y="1946656"/>
                  <a:pt x="800710" y="1944690"/>
                </a:cubicBezTo>
                <a:cubicBezTo>
                  <a:pt x="810090" y="1943930"/>
                  <a:pt x="820738" y="1946592"/>
                  <a:pt x="821118" y="1932142"/>
                </a:cubicBezTo>
                <a:cubicBezTo>
                  <a:pt x="821371" y="1923649"/>
                  <a:pt x="821435" y="1915219"/>
                  <a:pt x="821435" y="1906790"/>
                </a:cubicBezTo>
                <a:cubicBezTo>
                  <a:pt x="821435" y="1668228"/>
                  <a:pt x="821689" y="1429665"/>
                  <a:pt x="821054" y="1191103"/>
                </a:cubicBezTo>
                <a:cubicBezTo>
                  <a:pt x="820927" y="1155230"/>
                  <a:pt x="827709" y="1122970"/>
                  <a:pt x="847040" y="1092103"/>
                </a:cubicBezTo>
                <a:cubicBezTo>
                  <a:pt x="872139" y="1051921"/>
                  <a:pt x="895336" y="1010407"/>
                  <a:pt x="916948" y="968259"/>
                </a:cubicBezTo>
                <a:cubicBezTo>
                  <a:pt x="927279" y="948104"/>
                  <a:pt x="940779" y="942337"/>
                  <a:pt x="962138" y="942908"/>
                </a:cubicBezTo>
                <a:cubicBezTo>
                  <a:pt x="1015947" y="944365"/>
                  <a:pt x="1069821" y="945062"/>
                  <a:pt x="1123567" y="943731"/>
                </a:cubicBezTo>
                <a:cubicBezTo>
                  <a:pt x="1147271" y="943098"/>
                  <a:pt x="1154053" y="950449"/>
                  <a:pt x="1153926" y="974091"/>
                </a:cubicBezTo>
                <a:cubicBezTo>
                  <a:pt x="1152975" y="1137674"/>
                  <a:pt x="1154180" y="1301320"/>
                  <a:pt x="1152722" y="1464905"/>
                </a:cubicBezTo>
                <a:cubicBezTo>
                  <a:pt x="1152468" y="1494440"/>
                  <a:pt x="1161024" y="1502553"/>
                  <a:pt x="1189672" y="1501157"/>
                </a:cubicBezTo>
                <a:cubicBezTo>
                  <a:pt x="1236510" y="1498876"/>
                  <a:pt x="1237334" y="1500397"/>
                  <a:pt x="1248488" y="1546538"/>
                </a:cubicBezTo>
                <a:cubicBezTo>
                  <a:pt x="1252165" y="1561685"/>
                  <a:pt x="1259453" y="1565108"/>
                  <a:pt x="1272953" y="1562954"/>
                </a:cubicBezTo>
                <a:cubicBezTo>
                  <a:pt x="1310601" y="1556869"/>
                  <a:pt x="1331263" y="1574742"/>
                  <a:pt x="1343495" y="1609474"/>
                </a:cubicBezTo>
                <a:cubicBezTo>
                  <a:pt x="1356932" y="1647755"/>
                  <a:pt x="1384755" y="1681220"/>
                  <a:pt x="1381080" y="1725143"/>
                </a:cubicBezTo>
                <a:cubicBezTo>
                  <a:pt x="1380699" y="1729453"/>
                  <a:pt x="1382158" y="1734903"/>
                  <a:pt x="1386848" y="1734713"/>
                </a:cubicBezTo>
                <a:cubicBezTo>
                  <a:pt x="1421389" y="1733509"/>
                  <a:pt x="1411185" y="1759051"/>
                  <a:pt x="1411565" y="1776861"/>
                </a:cubicBezTo>
                <a:cubicBezTo>
                  <a:pt x="1412389" y="1815523"/>
                  <a:pt x="1411819" y="1854311"/>
                  <a:pt x="1414354" y="1893099"/>
                </a:cubicBezTo>
                <a:cubicBezTo>
                  <a:pt x="1423988" y="1894177"/>
                  <a:pt x="1422656" y="1898170"/>
                  <a:pt x="1421516" y="1851712"/>
                </a:cubicBezTo>
                <a:cubicBezTo>
                  <a:pt x="1420692" y="1819642"/>
                  <a:pt x="1420692" y="1819642"/>
                  <a:pt x="1445220" y="1821163"/>
                </a:cubicBezTo>
                <a:cubicBezTo>
                  <a:pt x="1462269" y="1822241"/>
                  <a:pt x="1457959" y="1807726"/>
                  <a:pt x="1458023" y="1798156"/>
                </a:cubicBezTo>
                <a:cubicBezTo>
                  <a:pt x="1458403" y="1751762"/>
                  <a:pt x="1458213" y="1705305"/>
                  <a:pt x="1458213" y="1658847"/>
                </a:cubicBezTo>
                <a:cubicBezTo>
                  <a:pt x="1458213" y="1344292"/>
                  <a:pt x="1458467" y="1029738"/>
                  <a:pt x="1457770" y="715183"/>
                </a:cubicBezTo>
                <a:cubicBezTo>
                  <a:pt x="1457706" y="691352"/>
                  <a:pt x="1459924" y="676205"/>
                  <a:pt x="1489079" y="680325"/>
                </a:cubicBezTo>
                <a:cubicBezTo>
                  <a:pt x="1509297" y="683176"/>
                  <a:pt x="1503973" y="666064"/>
                  <a:pt x="1503593" y="656430"/>
                </a:cubicBezTo>
                <a:cubicBezTo>
                  <a:pt x="1502515" y="629620"/>
                  <a:pt x="1512086" y="617261"/>
                  <a:pt x="1540417" y="621761"/>
                </a:cubicBezTo>
                <a:cubicBezTo>
                  <a:pt x="1552776" y="623726"/>
                  <a:pt x="1565769" y="623029"/>
                  <a:pt x="1578318" y="621888"/>
                </a:cubicBezTo>
                <a:cubicBezTo>
                  <a:pt x="1606078" y="619353"/>
                  <a:pt x="1629909" y="620240"/>
                  <a:pt x="1624142" y="658966"/>
                </a:cubicBezTo>
                <a:cubicBezTo>
                  <a:pt x="1622747" y="668219"/>
                  <a:pt x="1628705" y="674937"/>
                  <a:pt x="1635487" y="680388"/>
                </a:cubicBezTo>
                <a:cubicBezTo>
                  <a:pt x="1660838" y="700859"/>
                  <a:pt x="1666733" y="728176"/>
                  <a:pt x="1666860" y="759359"/>
                </a:cubicBezTo>
                <a:cubicBezTo>
                  <a:pt x="1667176" y="868056"/>
                  <a:pt x="1664007" y="976752"/>
                  <a:pt x="1669839" y="1085386"/>
                </a:cubicBezTo>
                <a:cubicBezTo>
                  <a:pt x="1670282" y="1093372"/>
                  <a:pt x="1667367" y="1102498"/>
                  <a:pt x="1675859" y="1108709"/>
                </a:cubicBezTo>
                <a:cubicBezTo>
                  <a:pt x="1689930" y="1105921"/>
                  <a:pt x="1685683" y="1094322"/>
                  <a:pt x="1685937" y="1085892"/>
                </a:cubicBezTo>
                <a:cubicBezTo>
                  <a:pt x="1686761" y="1058449"/>
                  <a:pt x="1686507" y="1031005"/>
                  <a:pt x="1686951" y="1003562"/>
                </a:cubicBezTo>
                <a:cubicBezTo>
                  <a:pt x="1687078" y="996907"/>
                  <a:pt x="1689423" y="989809"/>
                  <a:pt x="1696965" y="989999"/>
                </a:cubicBezTo>
                <a:cubicBezTo>
                  <a:pt x="1706218" y="990188"/>
                  <a:pt x="1703873" y="998935"/>
                  <a:pt x="1703937" y="1004512"/>
                </a:cubicBezTo>
                <a:cubicBezTo>
                  <a:pt x="1704254" y="1031956"/>
                  <a:pt x="1703810" y="1059399"/>
                  <a:pt x="1704318" y="1086843"/>
                </a:cubicBezTo>
                <a:cubicBezTo>
                  <a:pt x="1704508" y="1095336"/>
                  <a:pt x="1700641" y="1109153"/>
                  <a:pt x="1715599" y="1107759"/>
                </a:cubicBezTo>
                <a:cubicBezTo>
                  <a:pt x="1742599" y="1105287"/>
                  <a:pt x="1741648" y="1122907"/>
                  <a:pt x="1740697" y="1140019"/>
                </a:cubicBezTo>
                <a:cubicBezTo>
                  <a:pt x="1739556" y="1160871"/>
                  <a:pt x="1743042" y="1175702"/>
                  <a:pt x="1769345" y="1171519"/>
                </a:cubicBezTo>
                <a:cubicBezTo>
                  <a:pt x="1776126" y="1170441"/>
                  <a:pt x="1784556" y="1170124"/>
                  <a:pt x="1786584" y="1180518"/>
                </a:cubicBezTo>
                <a:cubicBezTo>
                  <a:pt x="1788422" y="1190089"/>
                  <a:pt x="1784873" y="1203843"/>
                  <a:pt x="1801162" y="1203589"/>
                </a:cubicBezTo>
                <a:cubicBezTo>
                  <a:pt x="1823092" y="1203336"/>
                  <a:pt x="1845845" y="1208533"/>
                  <a:pt x="1866697" y="1200483"/>
                </a:cubicBezTo>
                <a:cubicBezTo>
                  <a:pt x="1876014" y="1196935"/>
                  <a:pt x="1871260" y="1183244"/>
                  <a:pt x="1871260" y="1174180"/>
                </a:cubicBezTo>
                <a:cubicBezTo>
                  <a:pt x="1871514" y="1086589"/>
                  <a:pt x="1871894" y="998935"/>
                  <a:pt x="1871070" y="911344"/>
                </a:cubicBezTo>
                <a:cubicBezTo>
                  <a:pt x="1870879" y="890239"/>
                  <a:pt x="1873289" y="875724"/>
                  <a:pt x="1899465" y="879781"/>
                </a:cubicBezTo>
                <a:cubicBezTo>
                  <a:pt x="1915373" y="882253"/>
                  <a:pt x="1916640" y="870781"/>
                  <a:pt x="1915435" y="859753"/>
                </a:cubicBezTo>
                <a:cubicBezTo>
                  <a:pt x="1912140" y="829267"/>
                  <a:pt x="1927287" y="822930"/>
                  <a:pt x="1954604" y="824387"/>
                </a:cubicBezTo>
                <a:cubicBezTo>
                  <a:pt x="1994597" y="826478"/>
                  <a:pt x="2034843" y="825908"/>
                  <a:pt x="2074900" y="824514"/>
                </a:cubicBezTo>
                <a:cubicBezTo>
                  <a:pt x="2095815" y="823816"/>
                  <a:pt x="2104625" y="831359"/>
                  <a:pt x="2102153" y="851640"/>
                </a:cubicBezTo>
                <a:cubicBezTo>
                  <a:pt x="2099428" y="873950"/>
                  <a:pt x="2108808" y="879020"/>
                  <a:pt x="2130864" y="879464"/>
                </a:cubicBezTo>
                <a:cubicBezTo>
                  <a:pt x="2212308" y="880986"/>
                  <a:pt x="2200836" y="888781"/>
                  <a:pt x="2201216" y="915844"/>
                </a:cubicBezTo>
                <a:cubicBezTo>
                  <a:pt x="2202166" y="978400"/>
                  <a:pt x="2207110" y="1032083"/>
                  <a:pt x="2205780" y="1093624"/>
                </a:cubicBezTo>
                <a:cubicBezTo>
                  <a:pt x="2204956" y="1131590"/>
                  <a:pt x="2205969" y="1169681"/>
                  <a:pt x="2204005" y="1207582"/>
                </a:cubicBezTo>
                <a:cubicBezTo>
                  <a:pt x="2202990" y="1227864"/>
                  <a:pt x="2210406" y="1232300"/>
                  <a:pt x="2229293" y="1232110"/>
                </a:cubicBezTo>
                <a:cubicBezTo>
                  <a:pt x="2241842" y="1231984"/>
                  <a:pt x="2249828" y="1232300"/>
                  <a:pt x="2256040" y="1232934"/>
                </a:cubicBezTo>
                <a:cubicBezTo>
                  <a:pt x="2278159" y="1235153"/>
                  <a:pt x="2279236" y="1224125"/>
                  <a:pt x="2279173" y="1200167"/>
                </a:cubicBezTo>
                <a:cubicBezTo>
                  <a:pt x="2278476" y="842323"/>
                  <a:pt x="2278666" y="484480"/>
                  <a:pt x="2278666" y="126637"/>
                </a:cubicBezTo>
                <a:cubicBezTo>
                  <a:pt x="2278666" y="77771"/>
                  <a:pt x="2278730" y="76820"/>
                  <a:pt x="2326011" y="76884"/>
                </a:cubicBezTo>
                <a:cubicBezTo>
                  <a:pt x="2345215" y="76947"/>
                  <a:pt x="2353328" y="71750"/>
                  <a:pt x="2350856" y="51975"/>
                </a:cubicBezTo>
                <a:cubicBezTo>
                  <a:pt x="2349525" y="41581"/>
                  <a:pt x="2351173" y="30870"/>
                  <a:pt x="2350539" y="20349"/>
                </a:cubicBezTo>
                <a:cubicBezTo>
                  <a:pt x="2349652" y="5265"/>
                  <a:pt x="2356497" y="-186"/>
                  <a:pt x="2371138" y="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08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D97249B-D72F-4841-9481-F014C2DB54BE}"/>
              </a:ext>
            </a:extLst>
          </p:cNvPr>
          <p:cNvGrpSpPr/>
          <p:nvPr/>
        </p:nvGrpSpPr>
        <p:grpSpPr>
          <a:xfrm>
            <a:off x="4622092" y="1925885"/>
            <a:ext cx="1837766" cy="1044407"/>
            <a:chOff x="795547" y="2226166"/>
            <a:chExt cx="4104961" cy="2332859"/>
          </a:xfrm>
          <a:solidFill>
            <a:schemeClr val="accent2"/>
          </a:solidFill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C024D0-3494-4BEE-A4BA-2C02BAD4D129}"/>
                </a:ext>
              </a:extLst>
            </p:cNvPr>
            <p:cNvSpPr/>
            <p:nvPr/>
          </p:nvSpPr>
          <p:spPr>
            <a:xfrm>
              <a:off x="795547" y="2226166"/>
              <a:ext cx="2176249" cy="2325226"/>
            </a:xfrm>
            <a:custGeom>
              <a:avLst/>
              <a:gdLst>
                <a:gd name="connsiteX0" fmla="*/ 1293557 w 2176249"/>
                <a:gd name="connsiteY0" fmla="*/ 2033409 h 2325226"/>
                <a:gd name="connsiteX1" fmla="*/ 1226446 w 2176249"/>
                <a:gd name="connsiteY1" fmla="*/ 2198508 h 2325226"/>
                <a:gd name="connsiteX2" fmla="*/ 1222821 w 2176249"/>
                <a:gd name="connsiteY2" fmla="*/ 2252866 h 2325226"/>
                <a:gd name="connsiteX3" fmla="*/ 1269062 w 2176249"/>
                <a:gd name="connsiteY3" fmla="*/ 2258085 h 2325226"/>
                <a:gd name="connsiteX4" fmla="*/ 1292978 w 2176249"/>
                <a:gd name="connsiteY4" fmla="*/ 2206337 h 2325226"/>
                <a:gd name="connsiteX5" fmla="*/ 1293557 w 2176249"/>
                <a:gd name="connsiteY5" fmla="*/ 2033409 h 2325226"/>
                <a:gd name="connsiteX6" fmla="*/ 1894386 w 2176249"/>
                <a:gd name="connsiteY6" fmla="*/ 1985719 h 2325226"/>
                <a:gd name="connsiteX7" fmla="*/ 1882065 w 2176249"/>
                <a:gd name="connsiteY7" fmla="*/ 2196189 h 2325226"/>
                <a:gd name="connsiteX8" fmla="*/ 1929464 w 2176249"/>
                <a:gd name="connsiteY8" fmla="*/ 2231995 h 2325226"/>
                <a:gd name="connsiteX9" fmla="*/ 1945844 w 2176249"/>
                <a:gd name="connsiteY9" fmla="*/ 2186188 h 2325226"/>
                <a:gd name="connsiteX10" fmla="*/ 1894386 w 2176249"/>
                <a:gd name="connsiteY10" fmla="*/ 1985719 h 2325226"/>
                <a:gd name="connsiteX11" fmla="*/ 405578 w 2176249"/>
                <a:gd name="connsiteY11" fmla="*/ 1914691 h 2325226"/>
                <a:gd name="connsiteX12" fmla="*/ 523281 w 2176249"/>
                <a:gd name="connsiteY12" fmla="*/ 2205756 h 2325226"/>
                <a:gd name="connsiteX13" fmla="*/ 572998 w 2176249"/>
                <a:gd name="connsiteY13" fmla="*/ 2230977 h 2325226"/>
                <a:gd name="connsiteX14" fmla="*/ 595757 w 2176249"/>
                <a:gd name="connsiteY14" fmla="*/ 2188653 h 2325226"/>
                <a:gd name="connsiteX15" fmla="*/ 405578 w 2176249"/>
                <a:gd name="connsiteY15" fmla="*/ 1914691 h 2325226"/>
                <a:gd name="connsiteX16" fmla="*/ 1090334 w 2176249"/>
                <a:gd name="connsiteY16" fmla="*/ 1207615 h 2325226"/>
                <a:gd name="connsiteX17" fmla="*/ 1043226 w 2176249"/>
                <a:gd name="connsiteY17" fmla="*/ 1570429 h 2325226"/>
                <a:gd name="connsiteX18" fmla="*/ 1090334 w 2176249"/>
                <a:gd name="connsiteY18" fmla="*/ 1207615 h 2325226"/>
                <a:gd name="connsiteX19" fmla="*/ 1275439 w 2176249"/>
                <a:gd name="connsiteY19" fmla="*/ 338043 h 2325226"/>
                <a:gd name="connsiteX20" fmla="*/ 1127734 w 2176249"/>
                <a:gd name="connsiteY20" fmla="*/ 694046 h 2325226"/>
                <a:gd name="connsiteX21" fmla="*/ 1118456 w 2176249"/>
                <a:gd name="connsiteY21" fmla="*/ 867409 h 2325226"/>
                <a:gd name="connsiteX22" fmla="*/ 1354003 w 2176249"/>
                <a:gd name="connsiteY22" fmla="*/ 576781 h 2325226"/>
                <a:gd name="connsiteX23" fmla="*/ 1261087 w 2176249"/>
                <a:gd name="connsiteY23" fmla="*/ 704048 h 2325226"/>
                <a:gd name="connsiteX24" fmla="*/ 1127588 w 2176249"/>
                <a:gd name="connsiteY24" fmla="*/ 1130354 h 2325226"/>
                <a:gd name="connsiteX25" fmla="*/ 1140345 w 2176249"/>
                <a:gd name="connsiteY25" fmla="*/ 1407649 h 2325226"/>
                <a:gd name="connsiteX26" fmla="*/ 1488518 w 2176249"/>
                <a:gd name="connsiteY26" fmla="*/ 1134267 h 2325226"/>
                <a:gd name="connsiteX27" fmla="*/ 1257174 w 2176249"/>
                <a:gd name="connsiteY27" fmla="*/ 1405764 h 2325226"/>
                <a:gd name="connsiteX28" fmla="*/ 1109614 w 2176249"/>
                <a:gd name="connsiteY28" fmla="*/ 1571010 h 2325226"/>
                <a:gd name="connsiteX29" fmla="*/ 1080480 w 2176249"/>
                <a:gd name="connsiteY29" fmla="*/ 1704944 h 2325226"/>
                <a:gd name="connsiteX30" fmla="*/ 1145272 w 2176249"/>
                <a:gd name="connsiteY30" fmla="*/ 1921506 h 2325226"/>
                <a:gd name="connsiteX31" fmla="*/ 1193830 w 2176249"/>
                <a:gd name="connsiteY31" fmla="*/ 1804238 h 2325226"/>
                <a:gd name="connsiteX32" fmla="*/ 1224851 w 2176249"/>
                <a:gd name="connsiteY32" fmla="*/ 1927157 h 2325226"/>
                <a:gd name="connsiteX33" fmla="*/ 1211804 w 2176249"/>
                <a:gd name="connsiteY33" fmla="*/ 2064428 h 2325226"/>
                <a:gd name="connsiteX34" fmla="*/ 1268481 w 2176249"/>
                <a:gd name="connsiteY34" fmla="*/ 1899182 h 2325226"/>
                <a:gd name="connsiteX35" fmla="*/ 1306170 w 2176249"/>
                <a:gd name="connsiteY35" fmla="*/ 1945856 h 2325226"/>
                <a:gd name="connsiteX36" fmla="*/ 1341536 w 2176249"/>
                <a:gd name="connsiteY36" fmla="*/ 1811776 h 2325226"/>
                <a:gd name="connsiteX37" fmla="*/ 1385022 w 2176249"/>
                <a:gd name="connsiteY37" fmla="*/ 1946872 h 2325226"/>
                <a:gd name="connsiteX38" fmla="*/ 1432277 w 2176249"/>
                <a:gd name="connsiteY38" fmla="*/ 1749882 h 2325226"/>
                <a:gd name="connsiteX39" fmla="*/ 1543311 w 2176249"/>
                <a:gd name="connsiteY39" fmla="*/ 2163429 h 2325226"/>
                <a:gd name="connsiteX40" fmla="*/ 1566506 w 2176249"/>
                <a:gd name="connsiteY40" fmla="*/ 1816268 h 2325226"/>
                <a:gd name="connsiteX41" fmla="*/ 1675074 w 2176249"/>
                <a:gd name="connsiteY41" fmla="*/ 2010072 h 2325226"/>
                <a:gd name="connsiteX42" fmla="*/ 1729577 w 2176249"/>
                <a:gd name="connsiteY42" fmla="*/ 1939624 h 2325226"/>
                <a:gd name="connsiteX43" fmla="*/ 1737259 w 2176249"/>
                <a:gd name="connsiteY43" fmla="*/ 1995430 h 2325226"/>
                <a:gd name="connsiteX44" fmla="*/ 1736097 w 2176249"/>
                <a:gd name="connsiteY44" fmla="*/ 2055005 h 2325226"/>
                <a:gd name="connsiteX45" fmla="*/ 1983532 w 2176249"/>
                <a:gd name="connsiteY45" fmla="*/ 1697987 h 2325226"/>
                <a:gd name="connsiteX46" fmla="*/ 1927292 w 2176249"/>
                <a:gd name="connsiteY46" fmla="*/ 1962817 h 2325226"/>
                <a:gd name="connsiteX47" fmla="*/ 1945409 w 2176249"/>
                <a:gd name="connsiteY47" fmla="*/ 1910055 h 2325226"/>
                <a:gd name="connsiteX48" fmla="*/ 1999478 w 2176249"/>
                <a:gd name="connsiteY48" fmla="*/ 1947597 h 2325226"/>
                <a:gd name="connsiteX49" fmla="*/ 1977735 w 2176249"/>
                <a:gd name="connsiteY49" fmla="*/ 1827431 h 2325226"/>
                <a:gd name="connsiteX50" fmla="*/ 2060647 w 2176249"/>
                <a:gd name="connsiteY50" fmla="*/ 1921938 h 2325226"/>
                <a:gd name="connsiteX51" fmla="*/ 2163129 w 2176249"/>
                <a:gd name="connsiteY51" fmla="*/ 2190103 h 2325226"/>
                <a:gd name="connsiteX52" fmla="*/ 2172408 w 2176249"/>
                <a:gd name="connsiteY52" fmla="*/ 2232429 h 2325226"/>
                <a:gd name="connsiteX53" fmla="*/ 2175512 w 2176249"/>
                <a:gd name="connsiteY53" fmla="*/ 2239735 h 2325226"/>
                <a:gd name="connsiteX54" fmla="*/ 2176249 w 2176249"/>
                <a:gd name="connsiteY54" fmla="*/ 2322103 h 2325226"/>
                <a:gd name="connsiteX55" fmla="*/ 2175573 w 2176249"/>
                <a:gd name="connsiteY55" fmla="*/ 2325226 h 2325226"/>
                <a:gd name="connsiteX56" fmla="*/ 310634 w 2176249"/>
                <a:gd name="connsiteY56" fmla="*/ 2325226 h 2325226"/>
                <a:gd name="connsiteX57" fmla="*/ 247289 w 2176249"/>
                <a:gd name="connsiteY57" fmla="*/ 2187494 h 2325226"/>
                <a:gd name="connsiteX58" fmla="*/ 0 w 2176249"/>
                <a:gd name="connsiteY58" fmla="*/ 1847868 h 2325226"/>
                <a:gd name="connsiteX59" fmla="*/ 346872 w 2176249"/>
                <a:gd name="connsiteY59" fmla="*/ 2014854 h 2325226"/>
                <a:gd name="connsiteX60" fmla="*/ 80159 w 2176249"/>
                <a:gd name="connsiteY60" fmla="*/ 1789018 h 2325226"/>
                <a:gd name="connsiteX61" fmla="*/ 647213 w 2176249"/>
                <a:gd name="connsiteY61" fmla="*/ 2088778 h 2325226"/>
                <a:gd name="connsiteX62" fmla="*/ 529222 w 2176249"/>
                <a:gd name="connsiteY62" fmla="*/ 1644646 h 2325226"/>
                <a:gd name="connsiteX63" fmla="*/ 673597 w 2176249"/>
                <a:gd name="connsiteY63" fmla="*/ 1768725 h 2325226"/>
                <a:gd name="connsiteX64" fmla="*/ 609091 w 2176249"/>
                <a:gd name="connsiteY64" fmla="*/ 1598116 h 2325226"/>
                <a:gd name="connsiteX65" fmla="*/ 848409 w 2176249"/>
                <a:gd name="connsiteY65" fmla="*/ 1978616 h 2325226"/>
                <a:gd name="connsiteX66" fmla="*/ 754624 w 2176249"/>
                <a:gd name="connsiteY66" fmla="*/ 1682334 h 2325226"/>
                <a:gd name="connsiteX67" fmla="*/ 931465 w 2176249"/>
                <a:gd name="connsiteY67" fmla="*/ 1897586 h 2325226"/>
                <a:gd name="connsiteX68" fmla="*/ 980895 w 2176249"/>
                <a:gd name="connsiteY68" fmla="*/ 1792206 h 2325226"/>
                <a:gd name="connsiteX69" fmla="*/ 916393 w 2176249"/>
                <a:gd name="connsiteY69" fmla="*/ 1676971 h 2325226"/>
                <a:gd name="connsiteX70" fmla="*/ 508495 w 2176249"/>
                <a:gd name="connsiteY70" fmla="*/ 1433305 h 2325226"/>
                <a:gd name="connsiteX71" fmla="*/ 349916 w 2176249"/>
                <a:gd name="connsiteY71" fmla="*/ 1372570 h 2325226"/>
                <a:gd name="connsiteX72" fmla="*/ 190902 w 2176249"/>
                <a:gd name="connsiteY72" fmla="*/ 1373728 h 2325226"/>
                <a:gd name="connsiteX73" fmla="*/ 548067 w 2176249"/>
                <a:gd name="connsiteY73" fmla="*/ 1328794 h 2325226"/>
                <a:gd name="connsiteX74" fmla="*/ 951904 w 2176249"/>
                <a:gd name="connsiteY74" fmla="*/ 1564776 h 2325226"/>
                <a:gd name="connsiteX75" fmla="*/ 865223 w 2176249"/>
                <a:gd name="connsiteY75" fmla="*/ 1356335 h 2325226"/>
                <a:gd name="connsiteX76" fmla="*/ 805213 w 2176249"/>
                <a:gd name="connsiteY76" fmla="*/ 1307774 h 2325226"/>
                <a:gd name="connsiteX77" fmla="*/ 525599 w 2176249"/>
                <a:gd name="connsiteY77" fmla="*/ 1063966 h 2325226"/>
                <a:gd name="connsiteX78" fmla="*/ 751434 w 2176249"/>
                <a:gd name="connsiteY78" fmla="*/ 1173403 h 2325226"/>
                <a:gd name="connsiteX79" fmla="*/ 547054 w 2176249"/>
                <a:gd name="connsiteY79" fmla="*/ 805226 h 2325226"/>
                <a:gd name="connsiteX80" fmla="*/ 634170 w 2176249"/>
                <a:gd name="connsiteY80" fmla="*/ 852335 h 2325226"/>
                <a:gd name="connsiteX81" fmla="*/ 634024 w 2176249"/>
                <a:gd name="connsiteY81" fmla="*/ 664040 h 2325226"/>
                <a:gd name="connsiteX82" fmla="*/ 611846 w 2176249"/>
                <a:gd name="connsiteY82" fmla="*/ 605481 h 2325226"/>
                <a:gd name="connsiteX83" fmla="*/ 545311 w 2176249"/>
                <a:gd name="connsiteY83" fmla="*/ 445017 h 2325226"/>
                <a:gd name="connsiteX84" fmla="*/ 648956 w 2176249"/>
                <a:gd name="connsiteY84" fmla="*/ 577796 h 2325226"/>
                <a:gd name="connsiteX85" fmla="*/ 681279 w 2176249"/>
                <a:gd name="connsiteY85" fmla="*/ 539092 h 2325226"/>
                <a:gd name="connsiteX86" fmla="*/ 677219 w 2176249"/>
                <a:gd name="connsiteY86" fmla="*/ 644182 h 2325226"/>
                <a:gd name="connsiteX87" fmla="*/ 832898 w 2176249"/>
                <a:gd name="connsiteY87" fmla="*/ 563010 h 2325226"/>
                <a:gd name="connsiteX88" fmla="*/ 718386 w 2176249"/>
                <a:gd name="connsiteY88" fmla="*/ 686945 h 2325226"/>
                <a:gd name="connsiteX89" fmla="*/ 670408 w 2176249"/>
                <a:gd name="connsiteY89" fmla="*/ 767392 h 2325226"/>
                <a:gd name="connsiteX90" fmla="*/ 743173 w 2176249"/>
                <a:gd name="connsiteY90" fmla="*/ 1033235 h 2325226"/>
                <a:gd name="connsiteX91" fmla="*/ 880443 w 2176249"/>
                <a:gd name="connsiteY91" fmla="*/ 696365 h 2325226"/>
                <a:gd name="connsiteX92" fmla="*/ 878412 w 2176249"/>
                <a:gd name="connsiteY92" fmla="*/ 743332 h 2325226"/>
                <a:gd name="connsiteX93" fmla="*/ 1011480 w 2176249"/>
                <a:gd name="connsiteY93" fmla="*/ 696077 h 2325226"/>
                <a:gd name="connsiteX94" fmla="*/ 880009 w 2176249"/>
                <a:gd name="connsiteY94" fmla="*/ 803774 h 2325226"/>
                <a:gd name="connsiteX95" fmla="*/ 816518 w 2176249"/>
                <a:gd name="connsiteY95" fmla="*/ 884079 h 2325226"/>
                <a:gd name="connsiteX96" fmla="*/ 1025831 w 2176249"/>
                <a:gd name="connsiteY96" fmla="*/ 840593 h 2325226"/>
                <a:gd name="connsiteX97" fmla="*/ 860875 w 2176249"/>
                <a:gd name="connsiteY97" fmla="*/ 914375 h 2325226"/>
                <a:gd name="connsiteX98" fmla="*/ 797094 w 2176249"/>
                <a:gd name="connsiteY98" fmla="*/ 985980 h 2325226"/>
                <a:gd name="connsiteX99" fmla="*/ 928858 w 2176249"/>
                <a:gd name="connsiteY99" fmla="*/ 1341986 h 2325226"/>
                <a:gd name="connsiteX100" fmla="*/ 945816 w 2176249"/>
                <a:gd name="connsiteY100" fmla="*/ 1280958 h 2325226"/>
                <a:gd name="connsiteX101" fmla="*/ 999303 w 2176249"/>
                <a:gd name="connsiteY101" fmla="*/ 1140934 h 2325226"/>
                <a:gd name="connsiteX102" fmla="*/ 1065547 w 2176249"/>
                <a:gd name="connsiteY102" fmla="*/ 901618 h 2325226"/>
                <a:gd name="connsiteX103" fmla="*/ 1275439 w 2176249"/>
                <a:gd name="connsiteY103" fmla="*/ 338043 h 2325226"/>
                <a:gd name="connsiteX104" fmla="*/ 1282249 w 2176249"/>
                <a:gd name="connsiteY104" fmla="*/ 329487 h 2325226"/>
                <a:gd name="connsiteX105" fmla="*/ 1281088 w 2176249"/>
                <a:gd name="connsiteY105" fmla="*/ 333691 h 2325226"/>
                <a:gd name="connsiteX106" fmla="*/ 1281014 w 2176249"/>
                <a:gd name="connsiteY106" fmla="*/ 333625 h 2325226"/>
                <a:gd name="connsiteX107" fmla="*/ 1276017 w 2176249"/>
                <a:gd name="connsiteY107" fmla="*/ 338766 h 2325226"/>
                <a:gd name="connsiteX108" fmla="*/ 1279642 w 2176249"/>
                <a:gd name="connsiteY108" fmla="*/ 332387 h 2325226"/>
                <a:gd name="connsiteX109" fmla="*/ 1279640 w 2176249"/>
                <a:gd name="connsiteY109" fmla="*/ 332385 h 2325226"/>
                <a:gd name="connsiteX110" fmla="*/ 1282249 w 2176249"/>
                <a:gd name="connsiteY110" fmla="*/ 329487 h 2325226"/>
                <a:gd name="connsiteX111" fmla="*/ 1705222 w 2176249"/>
                <a:gd name="connsiteY111" fmla="*/ 1752 h 2325226"/>
                <a:gd name="connsiteX112" fmla="*/ 1679710 w 2176249"/>
                <a:gd name="connsiteY112" fmla="*/ 47845 h 2325226"/>
                <a:gd name="connsiteX113" fmla="*/ 1445901 w 2176249"/>
                <a:gd name="connsiteY113" fmla="*/ 238314 h 2325226"/>
                <a:gd name="connsiteX114" fmla="*/ 1282105 w 2176249"/>
                <a:gd name="connsiteY114" fmla="*/ 329490 h 2325226"/>
                <a:gd name="connsiteX115" fmla="*/ 1705222 w 2176249"/>
                <a:gd name="connsiteY115" fmla="*/ 1752 h 232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176249" h="2325226">
                  <a:moveTo>
                    <a:pt x="1293557" y="2033409"/>
                  </a:moveTo>
                  <a:cubicBezTo>
                    <a:pt x="1270656" y="2088924"/>
                    <a:pt x="1247029" y="2143139"/>
                    <a:pt x="1226446" y="2198508"/>
                  </a:cubicBezTo>
                  <a:cubicBezTo>
                    <a:pt x="1220213" y="2215325"/>
                    <a:pt x="1217748" y="2236487"/>
                    <a:pt x="1222821" y="2252866"/>
                  </a:cubicBezTo>
                  <a:cubicBezTo>
                    <a:pt x="1224705" y="2259101"/>
                    <a:pt x="1253408" y="2260402"/>
                    <a:pt x="1269062" y="2258085"/>
                  </a:cubicBezTo>
                  <a:cubicBezTo>
                    <a:pt x="1299937" y="2253445"/>
                    <a:pt x="1292399" y="2225760"/>
                    <a:pt x="1292978" y="2206337"/>
                  </a:cubicBezTo>
                  <a:cubicBezTo>
                    <a:pt x="1294574" y="2149225"/>
                    <a:pt x="1293557" y="2092115"/>
                    <a:pt x="1293557" y="2033409"/>
                  </a:cubicBezTo>
                  <a:close/>
                  <a:moveTo>
                    <a:pt x="1894386" y="1985719"/>
                  </a:moveTo>
                  <a:cubicBezTo>
                    <a:pt x="1872211" y="2065441"/>
                    <a:pt x="1872643" y="2130091"/>
                    <a:pt x="1882065" y="2196189"/>
                  </a:cubicBezTo>
                  <a:cubicBezTo>
                    <a:pt x="1886706" y="2228224"/>
                    <a:pt x="1901633" y="2233877"/>
                    <a:pt x="1929464" y="2231995"/>
                  </a:cubicBezTo>
                  <a:cubicBezTo>
                    <a:pt x="1972083" y="2229095"/>
                    <a:pt x="1949323" y="2201408"/>
                    <a:pt x="1945844" y="2186188"/>
                  </a:cubicBezTo>
                  <a:cubicBezTo>
                    <a:pt x="1931786" y="2124003"/>
                    <a:pt x="1914390" y="2062543"/>
                    <a:pt x="1894386" y="1985719"/>
                  </a:cubicBezTo>
                  <a:close/>
                  <a:moveTo>
                    <a:pt x="405578" y="1914691"/>
                  </a:moveTo>
                  <a:cubicBezTo>
                    <a:pt x="470951" y="2001809"/>
                    <a:pt x="507189" y="2100085"/>
                    <a:pt x="523281" y="2205756"/>
                  </a:cubicBezTo>
                  <a:cubicBezTo>
                    <a:pt x="528209" y="2238515"/>
                    <a:pt x="552706" y="2231558"/>
                    <a:pt x="572998" y="2230977"/>
                  </a:cubicBezTo>
                  <a:cubicBezTo>
                    <a:pt x="603004" y="2230110"/>
                    <a:pt x="598801" y="2207062"/>
                    <a:pt x="595757" y="2188653"/>
                  </a:cubicBezTo>
                  <a:cubicBezTo>
                    <a:pt x="575754" y="2069066"/>
                    <a:pt x="519221" y="1973543"/>
                    <a:pt x="405578" y="1914691"/>
                  </a:cubicBezTo>
                  <a:close/>
                  <a:moveTo>
                    <a:pt x="1090334" y="1207615"/>
                  </a:moveTo>
                  <a:cubicBezTo>
                    <a:pt x="960312" y="1389094"/>
                    <a:pt x="952920" y="1447366"/>
                    <a:pt x="1043226" y="1570429"/>
                  </a:cubicBezTo>
                  <a:cubicBezTo>
                    <a:pt x="1058734" y="1450554"/>
                    <a:pt x="1073811" y="1335173"/>
                    <a:pt x="1090334" y="1207615"/>
                  </a:cubicBezTo>
                  <a:close/>
                  <a:moveTo>
                    <a:pt x="1275439" y="338043"/>
                  </a:moveTo>
                  <a:cubicBezTo>
                    <a:pt x="1211804" y="450671"/>
                    <a:pt x="1146722" y="562139"/>
                    <a:pt x="1127734" y="694046"/>
                  </a:cubicBezTo>
                  <a:cubicBezTo>
                    <a:pt x="1120485" y="744345"/>
                    <a:pt x="1119035" y="793919"/>
                    <a:pt x="1118456" y="867409"/>
                  </a:cubicBezTo>
                  <a:cubicBezTo>
                    <a:pt x="1187744" y="745939"/>
                    <a:pt x="1250508" y="645051"/>
                    <a:pt x="1354003" y="576781"/>
                  </a:cubicBezTo>
                  <a:cubicBezTo>
                    <a:pt x="1323128" y="619251"/>
                    <a:pt x="1293415" y="662593"/>
                    <a:pt x="1261087" y="704048"/>
                  </a:cubicBezTo>
                  <a:cubicBezTo>
                    <a:pt x="1163246" y="829576"/>
                    <a:pt x="1099467" y="962065"/>
                    <a:pt x="1127588" y="1130354"/>
                  </a:cubicBezTo>
                  <a:cubicBezTo>
                    <a:pt x="1142230" y="1218774"/>
                    <a:pt x="1130195" y="1311689"/>
                    <a:pt x="1140345" y="1407649"/>
                  </a:cubicBezTo>
                  <a:cubicBezTo>
                    <a:pt x="1227171" y="1274292"/>
                    <a:pt x="1347046" y="1191089"/>
                    <a:pt x="1488518" y="1134267"/>
                  </a:cubicBezTo>
                  <a:cubicBezTo>
                    <a:pt x="1445034" y="1254577"/>
                    <a:pt x="1385603" y="1363148"/>
                    <a:pt x="1257174" y="1405764"/>
                  </a:cubicBezTo>
                  <a:cubicBezTo>
                    <a:pt x="1172087" y="1434028"/>
                    <a:pt x="1121063" y="1480560"/>
                    <a:pt x="1109614" y="1571010"/>
                  </a:cubicBezTo>
                  <a:cubicBezTo>
                    <a:pt x="1103961" y="1616234"/>
                    <a:pt x="1090915" y="1660445"/>
                    <a:pt x="1080480" y="1704944"/>
                  </a:cubicBezTo>
                  <a:cubicBezTo>
                    <a:pt x="1061200" y="1787424"/>
                    <a:pt x="1066853" y="1862654"/>
                    <a:pt x="1145272" y="1921506"/>
                  </a:cubicBezTo>
                  <a:cubicBezTo>
                    <a:pt x="1160348" y="1884975"/>
                    <a:pt x="1175422" y="1848737"/>
                    <a:pt x="1193830" y="1804238"/>
                  </a:cubicBezTo>
                  <a:cubicBezTo>
                    <a:pt x="1231374" y="1843520"/>
                    <a:pt x="1225867" y="1885700"/>
                    <a:pt x="1224851" y="1927157"/>
                  </a:cubicBezTo>
                  <a:cubicBezTo>
                    <a:pt x="1223836" y="1967745"/>
                    <a:pt x="1199918" y="2005578"/>
                    <a:pt x="1211804" y="2064428"/>
                  </a:cubicBezTo>
                  <a:cubicBezTo>
                    <a:pt x="1234128" y="1999199"/>
                    <a:pt x="1251379" y="1948900"/>
                    <a:pt x="1268481" y="1899182"/>
                  </a:cubicBezTo>
                  <a:cubicBezTo>
                    <a:pt x="1296312" y="1905124"/>
                    <a:pt x="1285152" y="1934259"/>
                    <a:pt x="1306170" y="1945856"/>
                  </a:cubicBezTo>
                  <a:cubicBezTo>
                    <a:pt x="1311821" y="1899761"/>
                    <a:pt x="1313417" y="1854246"/>
                    <a:pt x="1341536" y="1811776"/>
                  </a:cubicBezTo>
                  <a:cubicBezTo>
                    <a:pt x="1382559" y="1846852"/>
                    <a:pt x="1376617" y="1894398"/>
                    <a:pt x="1385022" y="1946872"/>
                  </a:cubicBezTo>
                  <a:cubicBezTo>
                    <a:pt x="1424307" y="1882512"/>
                    <a:pt x="1400098" y="1813661"/>
                    <a:pt x="1432277" y="1749882"/>
                  </a:cubicBezTo>
                  <a:cubicBezTo>
                    <a:pt x="1491130" y="1881352"/>
                    <a:pt x="1518961" y="2015869"/>
                    <a:pt x="1543311" y="2163429"/>
                  </a:cubicBezTo>
                  <a:cubicBezTo>
                    <a:pt x="1600857" y="2044716"/>
                    <a:pt x="1613759" y="1934405"/>
                    <a:pt x="1566506" y="1816268"/>
                  </a:cubicBezTo>
                  <a:cubicBezTo>
                    <a:pt x="1633038" y="1843811"/>
                    <a:pt x="1633038" y="1843811"/>
                    <a:pt x="1675074" y="2010072"/>
                  </a:cubicBezTo>
                  <a:cubicBezTo>
                    <a:pt x="1693773" y="1985863"/>
                    <a:pt x="1710441" y="1964411"/>
                    <a:pt x="1729577" y="1939624"/>
                  </a:cubicBezTo>
                  <a:cubicBezTo>
                    <a:pt x="1746682" y="1959338"/>
                    <a:pt x="1737982" y="1978325"/>
                    <a:pt x="1737259" y="1995430"/>
                  </a:cubicBezTo>
                  <a:cubicBezTo>
                    <a:pt x="1736388" y="2014131"/>
                    <a:pt x="1732328" y="2032828"/>
                    <a:pt x="1736097" y="2055005"/>
                  </a:cubicBezTo>
                  <a:cubicBezTo>
                    <a:pt x="1810316" y="1931217"/>
                    <a:pt x="1878152" y="1803803"/>
                    <a:pt x="1983532" y="1697987"/>
                  </a:cubicBezTo>
                  <a:cubicBezTo>
                    <a:pt x="1983386" y="1791627"/>
                    <a:pt x="1889750" y="1861494"/>
                    <a:pt x="1927292" y="1962817"/>
                  </a:cubicBezTo>
                  <a:cubicBezTo>
                    <a:pt x="1961789" y="1948466"/>
                    <a:pt x="1933961" y="1926435"/>
                    <a:pt x="1945409" y="1910055"/>
                  </a:cubicBezTo>
                  <a:cubicBezTo>
                    <a:pt x="1972950" y="1906576"/>
                    <a:pt x="1972083" y="1946872"/>
                    <a:pt x="1999478" y="1947597"/>
                  </a:cubicBezTo>
                  <a:cubicBezTo>
                    <a:pt x="2003681" y="1907153"/>
                    <a:pt x="1969328" y="1873670"/>
                    <a:pt x="1977735" y="1827431"/>
                  </a:cubicBezTo>
                  <a:cubicBezTo>
                    <a:pt x="2022380" y="1847289"/>
                    <a:pt x="2039775" y="1887585"/>
                    <a:pt x="2060647" y="1921938"/>
                  </a:cubicBezTo>
                  <a:cubicBezTo>
                    <a:pt x="2111090" y="2004709"/>
                    <a:pt x="2146750" y="2093853"/>
                    <a:pt x="2163129" y="2190103"/>
                  </a:cubicBezTo>
                  <a:cubicBezTo>
                    <a:pt x="2165451" y="2204308"/>
                    <a:pt x="2169942" y="2218225"/>
                    <a:pt x="2172408" y="2232429"/>
                  </a:cubicBezTo>
                  <a:lnTo>
                    <a:pt x="2175512" y="2239735"/>
                  </a:lnTo>
                  <a:lnTo>
                    <a:pt x="2176249" y="2322103"/>
                  </a:lnTo>
                  <a:lnTo>
                    <a:pt x="2175573" y="2325226"/>
                  </a:lnTo>
                  <a:lnTo>
                    <a:pt x="310634" y="2325226"/>
                  </a:lnTo>
                  <a:lnTo>
                    <a:pt x="247289" y="2187494"/>
                  </a:lnTo>
                  <a:cubicBezTo>
                    <a:pt x="174959" y="2071241"/>
                    <a:pt x="86972" y="1966295"/>
                    <a:pt x="0" y="1847868"/>
                  </a:cubicBezTo>
                  <a:cubicBezTo>
                    <a:pt x="143940" y="1862654"/>
                    <a:pt x="251349" y="1924985"/>
                    <a:pt x="346872" y="2014854"/>
                  </a:cubicBezTo>
                  <a:cubicBezTo>
                    <a:pt x="295269" y="1900195"/>
                    <a:pt x="176554" y="1861206"/>
                    <a:pt x="80159" y="1789018"/>
                  </a:cubicBezTo>
                  <a:cubicBezTo>
                    <a:pt x="263234" y="1799021"/>
                    <a:pt x="536760" y="1942524"/>
                    <a:pt x="647213" y="2088778"/>
                  </a:cubicBezTo>
                  <a:cubicBezTo>
                    <a:pt x="644315" y="1929042"/>
                    <a:pt x="577202" y="1795975"/>
                    <a:pt x="529222" y="1644646"/>
                  </a:cubicBezTo>
                  <a:cubicBezTo>
                    <a:pt x="591843" y="1682334"/>
                    <a:pt x="626051" y="1730456"/>
                    <a:pt x="673597" y="1768725"/>
                  </a:cubicBezTo>
                  <a:cubicBezTo>
                    <a:pt x="652144" y="1711901"/>
                    <a:pt x="630545" y="1654938"/>
                    <a:pt x="609091" y="1598116"/>
                  </a:cubicBezTo>
                  <a:cubicBezTo>
                    <a:pt x="708385" y="1713497"/>
                    <a:pt x="787528" y="1840186"/>
                    <a:pt x="848409" y="1978616"/>
                  </a:cubicBezTo>
                  <a:cubicBezTo>
                    <a:pt x="841742" y="1877586"/>
                    <a:pt x="787962" y="1791627"/>
                    <a:pt x="754624" y="1682334"/>
                  </a:cubicBezTo>
                  <a:cubicBezTo>
                    <a:pt x="849278" y="1734225"/>
                    <a:pt x="879428" y="1820327"/>
                    <a:pt x="931465" y="1897586"/>
                  </a:cubicBezTo>
                  <a:cubicBezTo>
                    <a:pt x="955092" y="1861785"/>
                    <a:pt x="970603" y="1828446"/>
                    <a:pt x="980895" y="1792206"/>
                  </a:cubicBezTo>
                  <a:cubicBezTo>
                    <a:pt x="998290" y="1731762"/>
                    <a:pt x="974372" y="1685085"/>
                    <a:pt x="916393" y="1676971"/>
                  </a:cubicBezTo>
                  <a:cubicBezTo>
                    <a:pt x="744623" y="1652907"/>
                    <a:pt x="622282" y="1549121"/>
                    <a:pt x="508495" y="1433305"/>
                  </a:cubicBezTo>
                  <a:cubicBezTo>
                    <a:pt x="461818" y="1385760"/>
                    <a:pt x="415435" y="1364595"/>
                    <a:pt x="349916" y="1372570"/>
                  </a:cubicBezTo>
                  <a:cubicBezTo>
                    <a:pt x="303530" y="1378222"/>
                    <a:pt x="255840" y="1373728"/>
                    <a:pt x="190902" y="1373728"/>
                  </a:cubicBezTo>
                  <a:cubicBezTo>
                    <a:pt x="315418" y="1295454"/>
                    <a:pt x="421089" y="1262406"/>
                    <a:pt x="548067" y="1328794"/>
                  </a:cubicBezTo>
                  <a:cubicBezTo>
                    <a:pt x="680117" y="1397792"/>
                    <a:pt x="814055" y="1462296"/>
                    <a:pt x="951904" y="1564776"/>
                  </a:cubicBezTo>
                  <a:cubicBezTo>
                    <a:pt x="917551" y="1482444"/>
                    <a:pt x="890881" y="1419535"/>
                    <a:pt x="865223" y="1356335"/>
                  </a:cubicBezTo>
                  <a:cubicBezTo>
                    <a:pt x="853916" y="1328504"/>
                    <a:pt x="828841" y="1319516"/>
                    <a:pt x="805213" y="1307774"/>
                  </a:cubicBezTo>
                  <a:cubicBezTo>
                    <a:pt x="698527" y="1254868"/>
                    <a:pt x="604164" y="1173259"/>
                    <a:pt x="525599" y="1063966"/>
                  </a:cubicBezTo>
                  <a:cubicBezTo>
                    <a:pt x="619094" y="1068170"/>
                    <a:pt x="681713" y="1124410"/>
                    <a:pt x="751434" y="1173403"/>
                  </a:cubicBezTo>
                  <a:cubicBezTo>
                    <a:pt x="732881" y="1019899"/>
                    <a:pt x="604454" y="933797"/>
                    <a:pt x="547054" y="805226"/>
                  </a:cubicBezTo>
                  <a:cubicBezTo>
                    <a:pt x="571405" y="818269"/>
                    <a:pt x="595757" y="831461"/>
                    <a:pt x="634170" y="852335"/>
                  </a:cubicBezTo>
                  <a:cubicBezTo>
                    <a:pt x="634170" y="782612"/>
                    <a:pt x="634314" y="723327"/>
                    <a:pt x="634024" y="664040"/>
                  </a:cubicBezTo>
                  <a:cubicBezTo>
                    <a:pt x="633880" y="641863"/>
                    <a:pt x="632139" y="616785"/>
                    <a:pt x="611846" y="605481"/>
                  </a:cubicBezTo>
                  <a:cubicBezTo>
                    <a:pt x="549952" y="571127"/>
                    <a:pt x="555459" y="511696"/>
                    <a:pt x="545311" y="445017"/>
                  </a:cubicBezTo>
                  <a:cubicBezTo>
                    <a:pt x="600976" y="480677"/>
                    <a:pt x="638806" y="516044"/>
                    <a:pt x="648956" y="577796"/>
                  </a:cubicBezTo>
                  <a:cubicBezTo>
                    <a:pt x="661129" y="563298"/>
                    <a:pt x="670699" y="551703"/>
                    <a:pt x="681279" y="539092"/>
                  </a:cubicBezTo>
                  <a:cubicBezTo>
                    <a:pt x="695193" y="576634"/>
                    <a:pt x="658376" y="606931"/>
                    <a:pt x="677219" y="644182"/>
                  </a:cubicBezTo>
                  <a:cubicBezTo>
                    <a:pt x="725633" y="618961"/>
                    <a:pt x="773757" y="593885"/>
                    <a:pt x="832898" y="563010"/>
                  </a:cubicBezTo>
                  <a:cubicBezTo>
                    <a:pt x="806807" y="627949"/>
                    <a:pt x="773032" y="669550"/>
                    <a:pt x="718386" y="686945"/>
                  </a:cubicBezTo>
                  <a:cubicBezTo>
                    <a:pt x="675190" y="700715"/>
                    <a:pt x="660839" y="724487"/>
                    <a:pt x="670408" y="767392"/>
                  </a:cubicBezTo>
                  <a:cubicBezTo>
                    <a:pt x="689105" y="851319"/>
                    <a:pt x="694758" y="938581"/>
                    <a:pt x="743173" y="1033235"/>
                  </a:cubicBezTo>
                  <a:cubicBezTo>
                    <a:pt x="768104" y="902487"/>
                    <a:pt x="798110" y="788700"/>
                    <a:pt x="880443" y="696365"/>
                  </a:cubicBezTo>
                  <a:cubicBezTo>
                    <a:pt x="895227" y="715936"/>
                    <a:pt x="868411" y="723327"/>
                    <a:pt x="878412" y="743332"/>
                  </a:cubicBezTo>
                  <a:cubicBezTo>
                    <a:pt x="918854" y="728979"/>
                    <a:pt x="960167" y="714195"/>
                    <a:pt x="1011480" y="696077"/>
                  </a:cubicBezTo>
                  <a:cubicBezTo>
                    <a:pt x="973503" y="751302"/>
                    <a:pt x="937555" y="791163"/>
                    <a:pt x="880009" y="803774"/>
                  </a:cubicBezTo>
                  <a:cubicBezTo>
                    <a:pt x="840002" y="812474"/>
                    <a:pt x="816662" y="833636"/>
                    <a:pt x="816518" y="884079"/>
                  </a:cubicBezTo>
                  <a:cubicBezTo>
                    <a:pt x="881749" y="853348"/>
                    <a:pt x="946397" y="843928"/>
                    <a:pt x="1025831" y="840593"/>
                  </a:cubicBezTo>
                  <a:cubicBezTo>
                    <a:pt x="968140" y="880454"/>
                    <a:pt x="921466" y="914808"/>
                    <a:pt x="860875" y="914375"/>
                  </a:cubicBezTo>
                  <a:cubicBezTo>
                    <a:pt x="808692" y="913941"/>
                    <a:pt x="804052" y="940320"/>
                    <a:pt x="797094" y="985980"/>
                  </a:cubicBezTo>
                  <a:cubicBezTo>
                    <a:pt x="775498" y="1127454"/>
                    <a:pt x="849712" y="1229646"/>
                    <a:pt x="928858" y="1341986"/>
                  </a:cubicBezTo>
                  <a:cubicBezTo>
                    <a:pt x="935525" y="1318502"/>
                    <a:pt x="941759" y="1299948"/>
                    <a:pt x="945816" y="1280958"/>
                  </a:cubicBezTo>
                  <a:cubicBezTo>
                    <a:pt x="956398" y="1231096"/>
                    <a:pt x="964371" y="1174565"/>
                    <a:pt x="999303" y="1140934"/>
                  </a:cubicBezTo>
                  <a:cubicBezTo>
                    <a:pt x="1071489" y="1071214"/>
                    <a:pt x="1067722" y="990184"/>
                    <a:pt x="1065547" y="901618"/>
                  </a:cubicBezTo>
                  <a:cubicBezTo>
                    <a:pt x="1060331" y="686655"/>
                    <a:pt x="1119615" y="493432"/>
                    <a:pt x="1275439" y="338043"/>
                  </a:cubicBezTo>
                  <a:close/>
                  <a:moveTo>
                    <a:pt x="1282249" y="329487"/>
                  </a:moveTo>
                  <a:cubicBezTo>
                    <a:pt x="1281959" y="330937"/>
                    <a:pt x="1281378" y="332241"/>
                    <a:pt x="1281088" y="333691"/>
                  </a:cubicBezTo>
                  <a:lnTo>
                    <a:pt x="1281014" y="333625"/>
                  </a:lnTo>
                  <a:lnTo>
                    <a:pt x="1276017" y="338766"/>
                  </a:lnTo>
                  <a:lnTo>
                    <a:pt x="1279642" y="332387"/>
                  </a:lnTo>
                  <a:lnTo>
                    <a:pt x="1279640" y="332385"/>
                  </a:lnTo>
                  <a:cubicBezTo>
                    <a:pt x="1280365" y="331372"/>
                    <a:pt x="1281234" y="330500"/>
                    <a:pt x="1282249" y="329487"/>
                  </a:cubicBezTo>
                  <a:close/>
                  <a:moveTo>
                    <a:pt x="1705222" y="1752"/>
                  </a:moveTo>
                  <a:cubicBezTo>
                    <a:pt x="1714064" y="23927"/>
                    <a:pt x="1693771" y="35959"/>
                    <a:pt x="1679710" y="47845"/>
                  </a:cubicBezTo>
                  <a:cubicBezTo>
                    <a:pt x="1602740" y="112786"/>
                    <a:pt x="1530410" y="185406"/>
                    <a:pt x="1445901" y="238314"/>
                  </a:cubicBezTo>
                  <a:cubicBezTo>
                    <a:pt x="1393720" y="270928"/>
                    <a:pt x="1325447" y="278031"/>
                    <a:pt x="1282105" y="329490"/>
                  </a:cubicBezTo>
                  <a:cubicBezTo>
                    <a:pt x="1322547" y="162357"/>
                    <a:pt x="1696669" y="-19849"/>
                    <a:pt x="1705222" y="1752"/>
                  </a:cubicBezTo>
                  <a:close/>
                </a:path>
              </a:pathLst>
            </a:custGeom>
            <a:grpFill/>
            <a:ln w="70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5B3A0F3-7E64-407B-9278-7E8B976AAA7A}"/>
                </a:ext>
              </a:extLst>
            </p:cNvPr>
            <p:cNvSpPr/>
            <p:nvPr/>
          </p:nvSpPr>
          <p:spPr>
            <a:xfrm>
              <a:off x="2910555" y="2756941"/>
              <a:ext cx="1989953" cy="1802084"/>
            </a:xfrm>
            <a:custGeom>
              <a:avLst/>
              <a:gdLst>
                <a:gd name="connsiteX0" fmla="*/ 0 w 1989953"/>
                <a:gd name="connsiteY0" fmla="*/ 1760947 h 1802084"/>
                <a:gd name="connsiteX1" fmla="*/ 15240 w 1989953"/>
                <a:gd name="connsiteY1" fmla="*/ 1796739 h 1802084"/>
                <a:gd name="connsiteX2" fmla="*/ 20484 w 1989953"/>
                <a:gd name="connsiteY2" fmla="*/ 1802084 h 1802084"/>
                <a:gd name="connsiteX3" fmla="*/ 11153 w 1989953"/>
                <a:gd name="connsiteY3" fmla="*/ 1802084 h 1802084"/>
                <a:gd name="connsiteX4" fmla="*/ 488 w 1989953"/>
                <a:gd name="connsiteY4" fmla="*/ 1764471 h 1802084"/>
                <a:gd name="connsiteX5" fmla="*/ 1604763 w 1989953"/>
                <a:gd name="connsiteY5" fmla="*/ 404539 h 1802084"/>
                <a:gd name="connsiteX6" fmla="*/ 1740521 w 1989953"/>
                <a:gd name="connsiteY6" fmla="*/ 499221 h 1802084"/>
                <a:gd name="connsiteX7" fmla="*/ 1788789 w 1989953"/>
                <a:gd name="connsiteY7" fmla="*/ 968867 h 1802084"/>
                <a:gd name="connsiteX8" fmla="*/ 1782557 w 1989953"/>
                <a:gd name="connsiteY8" fmla="*/ 1327916 h 1802084"/>
                <a:gd name="connsiteX9" fmla="*/ 1935625 w 1989953"/>
                <a:gd name="connsiteY9" fmla="*/ 1637971 h 1802084"/>
                <a:gd name="connsiteX10" fmla="*/ 1981141 w 1989953"/>
                <a:gd name="connsiteY10" fmla="*/ 1750308 h 1802084"/>
                <a:gd name="connsiteX11" fmla="*/ 1985356 w 1989953"/>
                <a:gd name="connsiteY11" fmla="*/ 1796833 h 1802084"/>
                <a:gd name="connsiteX12" fmla="*/ 1989953 w 1989953"/>
                <a:gd name="connsiteY12" fmla="*/ 1802084 h 1802084"/>
                <a:gd name="connsiteX13" fmla="*/ 1843571 w 1989953"/>
                <a:gd name="connsiteY13" fmla="*/ 1802084 h 1802084"/>
                <a:gd name="connsiteX14" fmla="*/ 1781535 w 1989953"/>
                <a:gd name="connsiteY14" fmla="*/ 1732558 h 1802084"/>
                <a:gd name="connsiteX15" fmla="*/ 1597163 w 1989953"/>
                <a:gd name="connsiteY15" fmla="*/ 1412713 h 1802084"/>
                <a:gd name="connsiteX16" fmla="*/ 1624269 w 1989953"/>
                <a:gd name="connsiteY16" fmla="*/ 1660290 h 1802084"/>
                <a:gd name="connsiteX17" fmla="*/ 1666593 w 1989953"/>
                <a:gd name="connsiteY17" fmla="*/ 1802057 h 1802084"/>
                <a:gd name="connsiteX18" fmla="*/ 1666600 w 1989953"/>
                <a:gd name="connsiteY18" fmla="*/ 1802084 h 1802084"/>
                <a:gd name="connsiteX19" fmla="*/ 1507316 w 1989953"/>
                <a:gd name="connsiteY19" fmla="*/ 1802084 h 1802084"/>
                <a:gd name="connsiteX20" fmla="*/ 1461994 w 1989953"/>
                <a:gd name="connsiteY20" fmla="*/ 1727170 h 1802084"/>
                <a:gd name="connsiteX21" fmla="*/ 1421188 w 1989953"/>
                <a:gd name="connsiteY21" fmla="*/ 1627533 h 1802084"/>
                <a:gd name="connsiteX22" fmla="*/ 1455396 w 1989953"/>
                <a:gd name="connsiteY22" fmla="*/ 1215577 h 1802084"/>
                <a:gd name="connsiteX23" fmla="*/ 1492652 w 1989953"/>
                <a:gd name="connsiteY23" fmla="*/ 923353 h 1802084"/>
                <a:gd name="connsiteX24" fmla="*/ 1455396 w 1989953"/>
                <a:gd name="connsiteY24" fmla="*/ 897118 h 1802084"/>
                <a:gd name="connsiteX25" fmla="*/ 1180857 w 1989953"/>
                <a:gd name="connsiteY25" fmla="*/ 938138 h 1802084"/>
                <a:gd name="connsiteX26" fmla="*/ 1063301 w 1989953"/>
                <a:gd name="connsiteY26" fmla="*/ 963650 h 1802084"/>
                <a:gd name="connsiteX27" fmla="*/ 709907 w 1989953"/>
                <a:gd name="connsiteY27" fmla="*/ 1521862 h 1802084"/>
                <a:gd name="connsiteX28" fmla="*/ 777164 w 1989953"/>
                <a:gd name="connsiteY28" fmla="*/ 1614922 h 1802084"/>
                <a:gd name="connsiteX29" fmla="*/ 847612 w 1989953"/>
                <a:gd name="connsiteY29" fmla="*/ 1775239 h 1802084"/>
                <a:gd name="connsiteX30" fmla="*/ 829819 w 1989953"/>
                <a:gd name="connsiteY30" fmla="*/ 1796838 h 1802084"/>
                <a:gd name="connsiteX31" fmla="*/ 828026 w 1989953"/>
                <a:gd name="connsiteY31" fmla="*/ 1802084 h 1802084"/>
                <a:gd name="connsiteX32" fmla="*/ 664454 w 1989953"/>
                <a:gd name="connsiteY32" fmla="*/ 1802084 h 1802084"/>
                <a:gd name="connsiteX33" fmla="*/ 650784 w 1989953"/>
                <a:gd name="connsiteY33" fmla="*/ 1776888 h 1802084"/>
                <a:gd name="connsiteX34" fmla="*/ 609309 w 1989953"/>
                <a:gd name="connsiteY34" fmla="*/ 1745814 h 1802084"/>
                <a:gd name="connsiteX35" fmla="*/ 342161 w 1989953"/>
                <a:gd name="connsiteY35" fmla="*/ 1747698 h 1802084"/>
                <a:gd name="connsiteX36" fmla="*/ 272548 w 1989953"/>
                <a:gd name="connsiteY36" fmla="*/ 1762013 h 1802084"/>
                <a:gd name="connsiteX37" fmla="*/ 251549 w 1989953"/>
                <a:gd name="connsiteY37" fmla="*/ 1802084 h 1802084"/>
                <a:gd name="connsiteX38" fmla="*/ 108970 w 1989953"/>
                <a:gd name="connsiteY38" fmla="*/ 1802084 h 1802084"/>
                <a:gd name="connsiteX39" fmla="*/ 88366 w 1989953"/>
                <a:gd name="connsiteY39" fmla="*/ 1739508 h 1802084"/>
                <a:gd name="connsiteX40" fmla="*/ 132705 w 1989953"/>
                <a:gd name="connsiteY40" fmla="*/ 1665077 h 1802084"/>
                <a:gd name="connsiteX41" fmla="*/ 12105 w 1989953"/>
                <a:gd name="connsiteY41" fmla="*/ 1645795 h 1802084"/>
                <a:gd name="connsiteX42" fmla="*/ 258234 w 1989953"/>
                <a:gd name="connsiteY42" fmla="*/ 1491566 h 1802084"/>
                <a:gd name="connsiteX43" fmla="*/ 292588 w 1989953"/>
                <a:gd name="connsiteY43" fmla="*/ 1487362 h 1802084"/>
                <a:gd name="connsiteX44" fmla="*/ 496391 w 1989953"/>
                <a:gd name="connsiteY44" fmla="*/ 1430108 h 1802084"/>
                <a:gd name="connsiteX45" fmla="*/ 568576 w 1989953"/>
                <a:gd name="connsiteY45" fmla="*/ 1430108 h 1802084"/>
                <a:gd name="connsiteX46" fmla="*/ 656127 w 1989953"/>
                <a:gd name="connsiteY46" fmla="*/ 1370387 h 1802084"/>
                <a:gd name="connsiteX47" fmla="*/ 1059097 w 1989953"/>
                <a:gd name="connsiteY47" fmla="*/ 908713 h 1802084"/>
                <a:gd name="connsiteX48" fmla="*/ 1104758 w 1989953"/>
                <a:gd name="connsiteY48" fmla="*/ 875375 h 1802084"/>
                <a:gd name="connsiteX49" fmla="*/ 1263334 w 1989953"/>
                <a:gd name="connsiteY49" fmla="*/ 794201 h 1802084"/>
                <a:gd name="connsiteX50" fmla="*/ 1460617 w 1989953"/>
                <a:gd name="connsiteY50" fmla="*/ 575466 h 1802084"/>
                <a:gd name="connsiteX51" fmla="*/ 1542514 w 1989953"/>
                <a:gd name="connsiteY51" fmla="*/ 414136 h 1802084"/>
                <a:gd name="connsiteX52" fmla="*/ 1604763 w 1989953"/>
                <a:gd name="connsiteY52" fmla="*/ 404539 h 1802084"/>
                <a:gd name="connsiteX53" fmla="*/ 1434666 w 1989953"/>
                <a:gd name="connsiteY53" fmla="*/ 3 h 1802084"/>
                <a:gd name="connsiteX54" fmla="*/ 1620205 w 1989953"/>
                <a:gd name="connsiteY54" fmla="*/ 183513 h 1802084"/>
                <a:gd name="connsiteX55" fmla="*/ 1431768 w 1989953"/>
                <a:gd name="connsiteY55" fmla="*/ 371373 h 1802084"/>
                <a:gd name="connsiteX56" fmla="*/ 1249996 w 1989953"/>
                <a:gd name="connsiteY56" fmla="*/ 184528 h 1802084"/>
                <a:gd name="connsiteX57" fmla="*/ 1434666 w 1989953"/>
                <a:gd name="connsiteY57" fmla="*/ 3 h 180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989953" h="1802084">
                  <a:moveTo>
                    <a:pt x="0" y="1760947"/>
                  </a:moveTo>
                  <a:lnTo>
                    <a:pt x="15240" y="1796739"/>
                  </a:lnTo>
                  <a:lnTo>
                    <a:pt x="20484" y="1802084"/>
                  </a:lnTo>
                  <a:lnTo>
                    <a:pt x="11153" y="1802084"/>
                  </a:lnTo>
                  <a:lnTo>
                    <a:pt x="488" y="1764471"/>
                  </a:lnTo>
                  <a:close/>
                  <a:moveTo>
                    <a:pt x="1604763" y="404539"/>
                  </a:moveTo>
                  <a:cubicBezTo>
                    <a:pt x="1664120" y="405322"/>
                    <a:pt x="1713450" y="437146"/>
                    <a:pt x="1740521" y="499221"/>
                  </a:cubicBezTo>
                  <a:cubicBezTo>
                    <a:pt x="1806185" y="649973"/>
                    <a:pt x="1797343" y="809421"/>
                    <a:pt x="1788789" y="968867"/>
                  </a:cubicBezTo>
                  <a:cubicBezTo>
                    <a:pt x="1782411" y="1088310"/>
                    <a:pt x="1747767" y="1206882"/>
                    <a:pt x="1782557" y="1327916"/>
                  </a:cubicBezTo>
                  <a:cubicBezTo>
                    <a:pt x="1815026" y="1440979"/>
                    <a:pt x="1881993" y="1535923"/>
                    <a:pt x="1935625" y="1637971"/>
                  </a:cubicBezTo>
                  <a:cubicBezTo>
                    <a:pt x="1954760" y="1674209"/>
                    <a:pt x="1984329" y="1710735"/>
                    <a:pt x="1981141" y="1750308"/>
                  </a:cubicBezTo>
                  <a:cubicBezTo>
                    <a:pt x="1979474" y="1770674"/>
                    <a:pt x="1981096" y="1785720"/>
                    <a:pt x="1985356" y="1796833"/>
                  </a:cubicBezTo>
                  <a:lnTo>
                    <a:pt x="1989953" y="1802084"/>
                  </a:lnTo>
                  <a:lnTo>
                    <a:pt x="1843571" y="1802084"/>
                  </a:lnTo>
                  <a:lnTo>
                    <a:pt x="1781535" y="1732558"/>
                  </a:lnTo>
                  <a:cubicBezTo>
                    <a:pt x="1706664" y="1634465"/>
                    <a:pt x="1656845" y="1526647"/>
                    <a:pt x="1597163" y="1412713"/>
                  </a:cubicBezTo>
                  <a:cubicBezTo>
                    <a:pt x="1586000" y="1509395"/>
                    <a:pt x="1589769" y="1586800"/>
                    <a:pt x="1624269" y="1660290"/>
                  </a:cubicBezTo>
                  <a:cubicBezTo>
                    <a:pt x="1645431" y="1705662"/>
                    <a:pt x="1677177" y="1747264"/>
                    <a:pt x="1666593" y="1802057"/>
                  </a:cubicBezTo>
                  <a:lnTo>
                    <a:pt x="1666600" y="1802084"/>
                  </a:lnTo>
                  <a:lnTo>
                    <a:pt x="1507316" y="1802084"/>
                  </a:lnTo>
                  <a:lnTo>
                    <a:pt x="1461994" y="1727170"/>
                  </a:lnTo>
                  <a:cubicBezTo>
                    <a:pt x="1444635" y="1695153"/>
                    <a:pt x="1430247" y="1662684"/>
                    <a:pt x="1421188" y="1627533"/>
                  </a:cubicBezTo>
                  <a:cubicBezTo>
                    <a:pt x="1384660" y="1486058"/>
                    <a:pt x="1414087" y="1349803"/>
                    <a:pt x="1455396" y="1215577"/>
                  </a:cubicBezTo>
                  <a:cubicBezTo>
                    <a:pt x="1484967" y="1119766"/>
                    <a:pt x="1496418" y="1022937"/>
                    <a:pt x="1492652" y="923353"/>
                  </a:cubicBezTo>
                  <a:cubicBezTo>
                    <a:pt x="1491636" y="896102"/>
                    <a:pt x="1485983" y="879286"/>
                    <a:pt x="1455396" y="897118"/>
                  </a:cubicBezTo>
                  <a:cubicBezTo>
                    <a:pt x="1369298" y="947124"/>
                    <a:pt x="1274788" y="943501"/>
                    <a:pt x="1180857" y="938138"/>
                  </a:cubicBezTo>
                  <a:cubicBezTo>
                    <a:pt x="1138096" y="935675"/>
                    <a:pt x="1097654" y="939444"/>
                    <a:pt x="1063301" y="963650"/>
                  </a:cubicBezTo>
                  <a:cubicBezTo>
                    <a:pt x="868774" y="1100630"/>
                    <a:pt x="690339" y="1247612"/>
                    <a:pt x="709907" y="1521862"/>
                  </a:cubicBezTo>
                  <a:cubicBezTo>
                    <a:pt x="713385" y="1571436"/>
                    <a:pt x="705847" y="1607965"/>
                    <a:pt x="777164" y="1614922"/>
                  </a:cubicBezTo>
                  <a:cubicBezTo>
                    <a:pt x="847321" y="1621735"/>
                    <a:pt x="878340" y="1708853"/>
                    <a:pt x="847612" y="1775239"/>
                  </a:cubicBezTo>
                  <a:cubicBezTo>
                    <a:pt x="843770" y="1783646"/>
                    <a:pt x="836087" y="1789771"/>
                    <a:pt x="829819" y="1796838"/>
                  </a:cubicBezTo>
                  <a:lnTo>
                    <a:pt x="828026" y="1802084"/>
                  </a:lnTo>
                  <a:lnTo>
                    <a:pt x="664454" y="1802084"/>
                  </a:lnTo>
                  <a:lnTo>
                    <a:pt x="650784" y="1776888"/>
                  </a:lnTo>
                  <a:cubicBezTo>
                    <a:pt x="645366" y="1759477"/>
                    <a:pt x="637213" y="1744583"/>
                    <a:pt x="609309" y="1745814"/>
                  </a:cubicBezTo>
                  <a:cubicBezTo>
                    <a:pt x="520308" y="1749871"/>
                    <a:pt x="430727" y="1754077"/>
                    <a:pt x="342161" y="1747698"/>
                  </a:cubicBezTo>
                  <a:cubicBezTo>
                    <a:pt x="311504" y="1745523"/>
                    <a:pt x="288892" y="1749873"/>
                    <a:pt x="272548" y="1762013"/>
                  </a:cubicBezTo>
                  <a:lnTo>
                    <a:pt x="251549" y="1802084"/>
                  </a:lnTo>
                  <a:lnTo>
                    <a:pt x="108970" y="1802084"/>
                  </a:lnTo>
                  <a:lnTo>
                    <a:pt x="88366" y="1739508"/>
                  </a:lnTo>
                  <a:cubicBezTo>
                    <a:pt x="89907" y="1713345"/>
                    <a:pt x="103280" y="1688267"/>
                    <a:pt x="132705" y="1665077"/>
                  </a:cubicBezTo>
                  <a:cubicBezTo>
                    <a:pt x="92554" y="1645653"/>
                    <a:pt x="51533" y="1669422"/>
                    <a:pt x="12105" y="1645795"/>
                  </a:cubicBezTo>
                  <a:cubicBezTo>
                    <a:pt x="76174" y="1562158"/>
                    <a:pt x="125457" y="1462722"/>
                    <a:pt x="258234" y="1491566"/>
                  </a:cubicBezTo>
                  <a:cubicBezTo>
                    <a:pt x="269395" y="1493887"/>
                    <a:pt x="289834" y="1493162"/>
                    <a:pt x="292588" y="1487362"/>
                  </a:cubicBezTo>
                  <a:cubicBezTo>
                    <a:pt x="339406" y="1391114"/>
                    <a:pt x="426670" y="1441125"/>
                    <a:pt x="496391" y="1430108"/>
                  </a:cubicBezTo>
                  <a:cubicBezTo>
                    <a:pt x="519874" y="1426339"/>
                    <a:pt x="544805" y="1426918"/>
                    <a:pt x="568576" y="1430108"/>
                  </a:cubicBezTo>
                  <a:cubicBezTo>
                    <a:pt x="617137" y="1436629"/>
                    <a:pt x="637721" y="1416482"/>
                    <a:pt x="656127" y="1370387"/>
                  </a:cubicBezTo>
                  <a:cubicBezTo>
                    <a:pt x="735999" y="1170209"/>
                    <a:pt x="885588" y="1028591"/>
                    <a:pt x="1059097" y="908713"/>
                  </a:cubicBezTo>
                  <a:cubicBezTo>
                    <a:pt x="1074896" y="897696"/>
                    <a:pt x="1102004" y="888999"/>
                    <a:pt x="1104758" y="875375"/>
                  </a:cubicBezTo>
                  <a:cubicBezTo>
                    <a:pt x="1124182" y="778981"/>
                    <a:pt x="1196223" y="794345"/>
                    <a:pt x="1263334" y="794201"/>
                  </a:cubicBezTo>
                  <a:cubicBezTo>
                    <a:pt x="1401474" y="793911"/>
                    <a:pt x="1476706" y="709695"/>
                    <a:pt x="1460617" y="575466"/>
                  </a:cubicBezTo>
                  <a:cubicBezTo>
                    <a:pt x="1449019" y="479509"/>
                    <a:pt x="1471053" y="436167"/>
                    <a:pt x="1542514" y="414136"/>
                  </a:cubicBezTo>
                  <a:cubicBezTo>
                    <a:pt x="1564076" y="407467"/>
                    <a:pt x="1584975" y="404279"/>
                    <a:pt x="1604763" y="404539"/>
                  </a:cubicBezTo>
                  <a:close/>
                  <a:moveTo>
                    <a:pt x="1434666" y="3"/>
                  </a:moveTo>
                  <a:cubicBezTo>
                    <a:pt x="1531929" y="-576"/>
                    <a:pt x="1619482" y="85961"/>
                    <a:pt x="1620205" y="183513"/>
                  </a:cubicBezTo>
                  <a:cubicBezTo>
                    <a:pt x="1620932" y="284982"/>
                    <a:pt x="1532945" y="372679"/>
                    <a:pt x="1431768" y="371373"/>
                  </a:cubicBezTo>
                  <a:cubicBezTo>
                    <a:pt x="1334070" y="370069"/>
                    <a:pt x="1248837" y="282517"/>
                    <a:pt x="1249996" y="184528"/>
                  </a:cubicBezTo>
                  <a:cubicBezTo>
                    <a:pt x="1251302" y="85525"/>
                    <a:pt x="1336387" y="584"/>
                    <a:pt x="1434666" y="3"/>
                  </a:cubicBezTo>
                  <a:close/>
                </a:path>
              </a:pathLst>
            </a:custGeom>
            <a:grpFill/>
            <a:ln w="70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EE6D06-3919-4CF9-8291-D609536115E6}"/>
              </a:ext>
            </a:extLst>
          </p:cNvPr>
          <p:cNvGrpSpPr/>
          <p:nvPr/>
        </p:nvGrpSpPr>
        <p:grpSpPr>
          <a:xfrm>
            <a:off x="4711741" y="2970516"/>
            <a:ext cx="2811332" cy="1404652"/>
            <a:chOff x="4711741" y="2970516"/>
            <a:chExt cx="2811332" cy="140465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4491EB4-8656-4AB4-A841-55145CCEB7F7}"/>
                </a:ext>
              </a:extLst>
            </p:cNvPr>
            <p:cNvSpPr/>
            <p:nvPr/>
          </p:nvSpPr>
          <p:spPr>
            <a:xfrm>
              <a:off x="4711741" y="2970516"/>
              <a:ext cx="2810150" cy="1404652"/>
            </a:xfrm>
            <a:custGeom>
              <a:avLst/>
              <a:gdLst>
                <a:gd name="connsiteX0" fmla="*/ 0 w 2045499"/>
                <a:gd name="connsiteY0" fmla="*/ 0 h 1022442"/>
                <a:gd name="connsiteX1" fmla="*/ 2045499 w 2045499"/>
                <a:gd name="connsiteY1" fmla="*/ 0 h 1022442"/>
                <a:gd name="connsiteX2" fmla="*/ 2040235 w 2045499"/>
                <a:gd name="connsiteY2" fmla="*/ 104248 h 1022442"/>
                <a:gd name="connsiteX3" fmla="*/ 1022749 w 2045499"/>
                <a:gd name="connsiteY3" fmla="*/ 1022442 h 1022442"/>
                <a:gd name="connsiteX4" fmla="*/ 5264 w 2045499"/>
                <a:gd name="connsiteY4" fmla="*/ 104248 h 102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499" h="1022442">
                  <a:moveTo>
                    <a:pt x="0" y="0"/>
                  </a:moveTo>
                  <a:lnTo>
                    <a:pt x="2045499" y="0"/>
                  </a:lnTo>
                  <a:lnTo>
                    <a:pt x="2040235" y="104248"/>
                  </a:lnTo>
                  <a:cubicBezTo>
                    <a:pt x="1987859" y="619983"/>
                    <a:pt x="1552303" y="1022442"/>
                    <a:pt x="1022749" y="1022442"/>
                  </a:cubicBezTo>
                  <a:cubicBezTo>
                    <a:pt x="493195" y="1022442"/>
                    <a:pt x="57640" y="619983"/>
                    <a:pt x="5264" y="104248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A8FA524-E89C-4F4B-8B04-4B6070C5C882}"/>
                </a:ext>
              </a:extLst>
            </p:cNvPr>
            <p:cNvSpPr/>
            <p:nvPr/>
          </p:nvSpPr>
          <p:spPr>
            <a:xfrm>
              <a:off x="4713850" y="2970516"/>
              <a:ext cx="2809223" cy="1353716"/>
            </a:xfrm>
            <a:custGeom>
              <a:avLst/>
              <a:gdLst>
                <a:gd name="connsiteX0" fmla="*/ 1933045 w 2044824"/>
                <a:gd name="connsiteY0" fmla="*/ 366946 h 985366"/>
                <a:gd name="connsiteX1" fmla="*/ 1920461 w 2044824"/>
                <a:gd name="connsiteY1" fmla="*/ 377755 h 985366"/>
                <a:gd name="connsiteX2" fmla="*/ 1922397 w 2044824"/>
                <a:gd name="connsiteY2" fmla="*/ 412604 h 985366"/>
                <a:gd name="connsiteX3" fmla="*/ 1949502 w 2044824"/>
                <a:gd name="connsiteY3" fmla="*/ 390662 h 985366"/>
                <a:gd name="connsiteX4" fmla="*/ 1951437 w 2044824"/>
                <a:gd name="connsiteY4" fmla="*/ 386790 h 985366"/>
                <a:gd name="connsiteX5" fmla="*/ 1951437 w 2044824"/>
                <a:gd name="connsiteY5" fmla="*/ 372593 h 985366"/>
                <a:gd name="connsiteX6" fmla="*/ 1933045 w 2044824"/>
                <a:gd name="connsiteY6" fmla="*/ 366946 h 985366"/>
                <a:gd name="connsiteX7" fmla="*/ 1655225 w 2044824"/>
                <a:gd name="connsiteY7" fmla="*/ 132525 h 985366"/>
                <a:gd name="connsiteX8" fmla="*/ 1649416 w 2044824"/>
                <a:gd name="connsiteY8" fmla="*/ 139624 h 985366"/>
                <a:gd name="connsiteX9" fmla="*/ 1664905 w 2044824"/>
                <a:gd name="connsiteY9" fmla="*/ 157694 h 985366"/>
                <a:gd name="connsiteX10" fmla="*/ 1675230 w 2044824"/>
                <a:gd name="connsiteY10" fmla="*/ 149304 h 985366"/>
                <a:gd name="connsiteX11" fmla="*/ 1655225 w 2044824"/>
                <a:gd name="connsiteY11" fmla="*/ 132525 h 985366"/>
                <a:gd name="connsiteX12" fmla="*/ 536845 w 2044824"/>
                <a:gd name="connsiteY12" fmla="*/ 51212 h 985366"/>
                <a:gd name="connsiteX13" fmla="*/ 543298 w 2044824"/>
                <a:gd name="connsiteY13" fmla="*/ 55084 h 985366"/>
                <a:gd name="connsiteX14" fmla="*/ 536845 w 2044824"/>
                <a:gd name="connsiteY14" fmla="*/ 62182 h 985366"/>
                <a:gd name="connsiteX15" fmla="*/ 529747 w 2044824"/>
                <a:gd name="connsiteY15" fmla="*/ 58310 h 985366"/>
                <a:gd name="connsiteX16" fmla="*/ 536845 w 2044824"/>
                <a:gd name="connsiteY16" fmla="*/ 51212 h 985366"/>
                <a:gd name="connsiteX17" fmla="*/ 381963 w 2044824"/>
                <a:gd name="connsiteY17" fmla="*/ 47340 h 985366"/>
                <a:gd name="connsiteX18" fmla="*/ 394870 w 2044824"/>
                <a:gd name="connsiteY18" fmla="*/ 55084 h 985366"/>
                <a:gd name="connsiteX19" fmla="*/ 389062 w 2044824"/>
                <a:gd name="connsiteY19" fmla="*/ 60246 h 985366"/>
                <a:gd name="connsiteX20" fmla="*/ 376155 w 2044824"/>
                <a:gd name="connsiteY20" fmla="*/ 53793 h 985366"/>
                <a:gd name="connsiteX21" fmla="*/ 381963 w 2044824"/>
                <a:gd name="connsiteY21" fmla="*/ 47340 h 985366"/>
                <a:gd name="connsiteX22" fmla="*/ 466502 w 2044824"/>
                <a:gd name="connsiteY22" fmla="*/ 28625 h 985366"/>
                <a:gd name="connsiteX23" fmla="*/ 510386 w 2044824"/>
                <a:gd name="connsiteY23" fmla="*/ 57020 h 985366"/>
                <a:gd name="connsiteX24" fmla="*/ 452950 w 2044824"/>
                <a:gd name="connsiteY24" fmla="*/ 57020 h 985366"/>
                <a:gd name="connsiteX25" fmla="*/ 466502 w 2044824"/>
                <a:gd name="connsiteY25" fmla="*/ 28625 h 985366"/>
                <a:gd name="connsiteX26" fmla="*/ 1996019 w 2044824"/>
                <a:gd name="connsiteY26" fmla="*/ 0 h 985366"/>
                <a:gd name="connsiteX27" fmla="*/ 2044095 w 2044824"/>
                <a:gd name="connsiteY27" fmla="*/ 0 h 985366"/>
                <a:gd name="connsiteX28" fmla="*/ 2044367 w 2044824"/>
                <a:gd name="connsiteY28" fmla="*/ 37014 h 985366"/>
                <a:gd name="connsiteX29" fmla="*/ 2039849 w 2044824"/>
                <a:gd name="connsiteY29" fmla="*/ 58956 h 985366"/>
                <a:gd name="connsiteX30" fmla="*/ 1997256 w 2044824"/>
                <a:gd name="connsiteY30" fmla="*/ 2811 h 985366"/>
                <a:gd name="connsiteX31" fmla="*/ 1234311 w 2044824"/>
                <a:gd name="connsiteY31" fmla="*/ 0 h 985366"/>
                <a:gd name="connsiteX32" fmla="*/ 1976013 w 2044824"/>
                <a:gd name="connsiteY32" fmla="*/ 0 h 985366"/>
                <a:gd name="connsiteX33" fmla="*/ 1978542 w 2044824"/>
                <a:gd name="connsiteY33" fmla="*/ 4102 h 985366"/>
                <a:gd name="connsiteX34" fmla="*/ 1984995 w 2044824"/>
                <a:gd name="connsiteY34" fmla="*/ 26044 h 985366"/>
                <a:gd name="connsiteX35" fmla="*/ 2000484 w 2044824"/>
                <a:gd name="connsiteY35" fmla="*/ 60892 h 985366"/>
                <a:gd name="connsiteX36" fmla="*/ 2025652 w 2044824"/>
                <a:gd name="connsiteY36" fmla="*/ 118973 h 985366"/>
                <a:gd name="connsiteX37" fmla="*/ 2034041 w 2044824"/>
                <a:gd name="connsiteY37" fmla="*/ 157694 h 985366"/>
                <a:gd name="connsiteX38" fmla="*/ 1948856 w 2044824"/>
                <a:gd name="connsiteY38" fmla="*/ 441000 h 985366"/>
                <a:gd name="connsiteX39" fmla="*/ 1918525 w 2044824"/>
                <a:gd name="connsiteY39" fmla="*/ 500370 h 985366"/>
                <a:gd name="connsiteX40" fmla="*/ 1904973 w 2044824"/>
                <a:gd name="connsiteY40" fmla="*/ 513923 h 985366"/>
                <a:gd name="connsiteX41" fmla="*/ 1895938 w 2044824"/>
                <a:gd name="connsiteY41" fmla="*/ 496498 h 985366"/>
                <a:gd name="connsiteX42" fmla="*/ 1880450 w 2044824"/>
                <a:gd name="connsiteY42" fmla="*/ 450034 h 985366"/>
                <a:gd name="connsiteX43" fmla="*/ 1894002 w 2044824"/>
                <a:gd name="connsiteY43" fmla="*/ 491981 h 985366"/>
                <a:gd name="connsiteX44" fmla="*/ 1904973 w 2044824"/>
                <a:gd name="connsiteY44" fmla="*/ 518441 h 985366"/>
                <a:gd name="connsiteX45" fmla="*/ 1828177 w 2044824"/>
                <a:gd name="connsiteY45" fmla="*/ 639120 h 985366"/>
                <a:gd name="connsiteX46" fmla="*/ 1721695 w 2044824"/>
                <a:gd name="connsiteY46" fmla="*/ 755281 h 985366"/>
                <a:gd name="connsiteX47" fmla="*/ 1671359 w 2044824"/>
                <a:gd name="connsiteY47" fmla="*/ 799165 h 985366"/>
                <a:gd name="connsiteX48" fmla="*/ 1662324 w 2044824"/>
                <a:gd name="connsiteY48" fmla="*/ 777223 h 985366"/>
                <a:gd name="connsiteX49" fmla="*/ 1636510 w 2044824"/>
                <a:gd name="connsiteY49" fmla="*/ 694619 h 985366"/>
                <a:gd name="connsiteX50" fmla="*/ 1646190 w 2044824"/>
                <a:gd name="connsiteY50" fmla="*/ 587492 h 985366"/>
                <a:gd name="connsiteX51" fmla="*/ 1652643 w 2044824"/>
                <a:gd name="connsiteY51" fmla="*/ 537801 h 985366"/>
                <a:gd name="connsiteX52" fmla="*/ 1639736 w 2044824"/>
                <a:gd name="connsiteY52" fmla="*/ 475847 h 985366"/>
                <a:gd name="connsiteX53" fmla="*/ 1617150 w 2044824"/>
                <a:gd name="connsiteY53" fmla="*/ 431319 h 985366"/>
                <a:gd name="connsiteX54" fmla="*/ 1599080 w 2044824"/>
                <a:gd name="connsiteY54" fmla="*/ 341616 h 985366"/>
                <a:gd name="connsiteX55" fmla="*/ 1601662 w 2044824"/>
                <a:gd name="connsiteY55" fmla="*/ 328064 h 985366"/>
                <a:gd name="connsiteX56" fmla="*/ 1564877 w 2044824"/>
                <a:gd name="connsiteY56" fmla="*/ 295797 h 985366"/>
                <a:gd name="connsiteX57" fmla="*/ 1539709 w 2044824"/>
                <a:gd name="connsiteY57" fmla="*/ 286762 h 985366"/>
                <a:gd name="connsiteX58" fmla="*/ 1484209 w 2044824"/>
                <a:gd name="connsiteY58" fmla="*/ 269338 h 985366"/>
                <a:gd name="connsiteX59" fmla="*/ 1455168 w 2044824"/>
                <a:gd name="connsiteY59" fmla="*/ 283535 h 985366"/>
                <a:gd name="connsiteX60" fmla="*/ 1420320 w 2044824"/>
                <a:gd name="connsiteY60" fmla="*/ 286762 h 985366"/>
                <a:gd name="connsiteX61" fmla="*/ 1375792 w 2044824"/>
                <a:gd name="connsiteY61" fmla="*/ 291279 h 985366"/>
                <a:gd name="connsiteX62" fmla="*/ 1330618 w 2044824"/>
                <a:gd name="connsiteY62" fmla="*/ 282244 h 985366"/>
                <a:gd name="connsiteX63" fmla="*/ 1293833 w 2044824"/>
                <a:gd name="connsiteY63" fmla="*/ 250623 h 985366"/>
                <a:gd name="connsiteX64" fmla="*/ 1278344 w 2044824"/>
                <a:gd name="connsiteY64" fmla="*/ 231263 h 985366"/>
                <a:gd name="connsiteX65" fmla="*/ 1239624 w 2044824"/>
                <a:gd name="connsiteY65" fmla="*/ 172536 h 985366"/>
                <a:gd name="connsiteX66" fmla="*/ 1228008 w 2044824"/>
                <a:gd name="connsiteY66" fmla="*/ 114455 h 985366"/>
                <a:gd name="connsiteX67" fmla="*/ 1232525 w 2044824"/>
                <a:gd name="connsiteY67" fmla="*/ 20235 h 985366"/>
                <a:gd name="connsiteX68" fmla="*/ 1231880 w 2044824"/>
                <a:gd name="connsiteY68" fmla="*/ 4747 h 985366"/>
                <a:gd name="connsiteX69" fmla="*/ 371235 w 2044824"/>
                <a:gd name="connsiteY69" fmla="*/ 0 h 985366"/>
                <a:gd name="connsiteX70" fmla="*/ 401817 w 2044824"/>
                <a:gd name="connsiteY70" fmla="*/ 0 h 985366"/>
                <a:gd name="connsiteX71" fmla="*/ 431009 w 2044824"/>
                <a:gd name="connsiteY71" fmla="*/ 20235 h 985366"/>
                <a:gd name="connsiteX72" fmla="*/ 384544 w 2044824"/>
                <a:gd name="connsiteY72" fmla="*/ 11846 h 985366"/>
                <a:gd name="connsiteX73" fmla="*/ 1377 w 2044824"/>
                <a:gd name="connsiteY73" fmla="*/ 0 h 985366"/>
                <a:gd name="connsiteX74" fmla="*/ 120887 w 2044824"/>
                <a:gd name="connsiteY74" fmla="*/ 0 h 985366"/>
                <a:gd name="connsiteX75" fmla="*/ 126407 w 2044824"/>
                <a:gd name="connsiteY75" fmla="*/ 24753 h 985366"/>
                <a:gd name="connsiteX76" fmla="*/ 158674 w 2044824"/>
                <a:gd name="connsiteY76" fmla="*/ 44113 h 985366"/>
                <a:gd name="connsiteX77" fmla="*/ 210302 w 2044824"/>
                <a:gd name="connsiteY77" fmla="*/ 4747 h 985366"/>
                <a:gd name="connsiteX78" fmla="*/ 215076 w 2044824"/>
                <a:gd name="connsiteY78" fmla="*/ 0 h 985366"/>
                <a:gd name="connsiteX79" fmla="*/ 258656 w 2044824"/>
                <a:gd name="connsiteY79" fmla="*/ 0 h 985366"/>
                <a:gd name="connsiteX80" fmla="*/ 256766 w 2044824"/>
                <a:gd name="connsiteY80" fmla="*/ 5393 h 985366"/>
                <a:gd name="connsiteX81" fmla="*/ 223853 w 2044824"/>
                <a:gd name="connsiteY81" fmla="*/ 78962 h 985366"/>
                <a:gd name="connsiteX82" fmla="*/ 233534 w 2044824"/>
                <a:gd name="connsiteY82" fmla="*/ 92514 h 985366"/>
                <a:gd name="connsiteX83" fmla="*/ 270964 w 2044824"/>
                <a:gd name="connsiteY83" fmla="*/ 93159 h 985366"/>
                <a:gd name="connsiteX84" fmla="*/ 290969 w 2044824"/>
                <a:gd name="connsiteY84" fmla="*/ 121554 h 985366"/>
                <a:gd name="connsiteX85" fmla="*/ 281934 w 2044824"/>
                <a:gd name="connsiteY85" fmla="*/ 159629 h 985366"/>
                <a:gd name="connsiteX86" fmla="*/ 298068 w 2044824"/>
                <a:gd name="connsiteY86" fmla="*/ 206740 h 985366"/>
                <a:gd name="connsiteX87" fmla="*/ 331626 w 2044824"/>
                <a:gd name="connsiteY87" fmla="*/ 206094 h 985366"/>
                <a:gd name="connsiteX88" fmla="*/ 356794 w 2044824"/>
                <a:gd name="connsiteY88" fmla="*/ 210612 h 985366"/>
                <a:gd name="connsiteX89" fmla="*/ 384544 w 2044824"/>
                <a:gd name="connsiteY89" fmla="*/ 206740 h 985366"/>
                <a:gd name="connsiteX90" fmla="*/ 441334 w 2044824"/>
                <a:gd name="connsiteY90" fmla="*/ 166728 h 985366"/>
                <a:gd name="connsiteX91" fmla="*/ 448433 w 2044824"/>
                <a:gd name="connsiteY91" fmla="*/ 173182 h 985366"/>
                <a:gd name="connsiteX92" fmla="*/ 464567 w 2044824"/>
                <a:gd name="connsiteY92" fmla="*/ 176408 h 985366"/>
                <a:gd name="connsiteX93" fmla="*/ 495543 w 2044824"/>
                <a:gd name="connsiteY93" fmla="*/ 178990 h 985366"/>
                <a:gd name="connsiteX94" fmla="*/ 556850 w 2044824"/>
                <a:gd name="connsiteY94" fmla="*/ 189961 h 985366"/>
                <a:gd name="connsiteX95" fmla="*/ 579438 w 2044824"/>
                <a:gd name="connsiteY95" fmla="*/ 195769 h 985366"/>
                <a:gd name="connsiteX96" fmla="*/ 609768 w 2044824"/>
                <a:gd name="connsiteY96" fmla="*/ 224164 h 985366"/>
                <a:gd name="connsiteX97" fmla="*/ 702698 w 2044824"/>
                <a:gd name="connsiteY97" fmla="*/ 278372 h 985366"/>
                <a:gd name="connsiteX98" fmla="*/ 749808 w 2044824"/>
                <a:gd name="connsiteY98" fmla="*/ 358395 h 985366"/>
                <a:gd name="connsiteX99" fmla="*/ 742709 w 2044824"/>
                <a:gd name="connsiteY99" fmla="*/ 371947 h 985366"/>
                <a:gd name="connsiteX100" fmla="*/ 741418 w 2044824"/>
                <a:gd name="connsiteY100" fmla="*/ 400988 h 985366"/>
                <a:gd name="connsiteX101" fmla="*/ 754971 w 2044824"/>
                <a:gd name="connsiteY101" fmla="*/ 402924 h 985366"/>
                <a:gd name="connsiteX102" fmla="*/ 801436 w 2044824"/>
                <a:gd name="connsiteY102" fmla="*/ 386145 h 985366"/>
                <a:gd name="connsiteX103" fmla="*/ 860807 w 2044824"/>
                <a:gd name="connsiteY103" fmla="*/ 417122 h 985366"/>
                <a:gd name="connsiteX104" fmla="*/ 933086 w 2044824"/>
                <a:gd name="connsiteY104" fmla="*/ 450034 h 985366"/>
                <a:gd name="connsiteX105" fmla="*/ 964707 w 2044824"/>
                <a:gd name="connsiteY105" fmla="*/ 468749 h 985366"/>
                <a:gd name="connsiteX106" fmla="*/ 962126 w 2044824"/>
                <a:gd name="connsiteY106" fmla="*/ 524893 h 985366"/>
                <a:gd name="connsiteX107" fmla="*/ 921469 w 2044824"/>
                <a:gd name="connsiteY107" fmla="*/ 586201 h 985366"/>
                <a:gd name="connsiteX108" fmla="*/ 913725 w 2044824"/>
                <a:gd name="connsiteY108" fmla="*/ 620404 h 985366"/>
                <a:gd name="connsiteX109" fmla="*/ 892429 w 2044824"/>
                <a:gd name="connsiteY109" fmla="*/ 740438 h 985366"/>
                <a:gd name="connsiteX110" fmla="*/ 869842 w 2044824"/>
                <a:gd name="connsiteY110" fmla="*/ 757863 h 985366"/>
                <a:gd name="connsiteX111" fmla="*/ 818860 w 2044824"/>
                <a:gd name="connsiteY111" fmla="*/ 781740 h 985366"/>
                <a:gd name="connsiteX112" fmla="*/ 801436 w 2044824"/>
                <a:gd name="connsiteY112" fmla="*/ 814653 h 985366"/>
                <a:gd name="connsiteX113" fmla="*/ 782075 w 2044824"/>
                <a:gd name="connsiteY113" fmla="*/ 897257 h 985366"/>
                <a:gd name="connsiteX114" fmla="*/ 753680 w 2044824"/>
                <a:gd name="connsiteY114" fmla="*/ 950175 h 985366"/>
                <a:gd name="connsiteX115" fmla="*/ 735611 w 2044824"/>
                <a:gd name="connsiteY115" fmla="*/ 963082 h 985366"/>
                <a:gd name="connsiteX116" fmla="*/ 712378 w 2044824"/>
                <a:gd name="connsiteY116" fmla="*/ 958564 h 985366"/>
                <a:gd name="connsiteX117" fmla="*/ 702698 w 2044824"/>
                <a:gd name="connsiteY117" fmla="*/ 963082 h 985366"/>
                <a:gd name="connsiteX118" fmla="*/ 712378 w 2044824"/>
                <a:gd name="connsiteY118" fmla="*/ 981151 h 985366"/>
                <a:gd name="connsiteX119" fmla="*/ 698181 w 2044824"/>
                <a:gd name="connsiteY119" fmla="*/ 983733 h 985366"/>
                <a:gd name="connsiteX120" fmla="*/ 523938 w 2044824"/>
                <a:gd name="connsiteY120" fmla="*/ 909518 h 985366"/>
                <a:gd name="connsiteX121" fmla="*/ 503287 w 2044824"/>
                <a:gd name="connsiteY121" fmla="*/ 879187 h 985366"/>
                <a:gd name="connsiteX122" fmla="*/ 492962 w 2044824"/>
                <a:gd name="connsiteY122" fmla="*/ 852083 h 985366"/>
                <a:gd name="connsiteX123" fmla="*/ 481991 w 2044824"/>
                <a:gd name="connsiteY123" fmla="*/ 715915 h 985366"/>
                <a:gd name="connsiteX124" fmla="*/ 447142 w 2044824"/>
                <a:gd name="connsiteY124" fmla="*/ 666869 h 985366"/>
                <a:gd name="connsiteX125" fmla="*/ 358730 w 2044824"/>
                <a:gd name="connsiteY125" fmla="*/ 562323 h 985366"/>
                <a:gd name="connsiteX126" fmla="*/ 314201 w 2044824"/>
                <a:gd name="connsiteY126" fmla="*/ 483592 h 985366"/>
                <a:gd name="connsiteX127" fmla="*/ 310329 w 2044824"/>
                <a:gd name="connsiteY127" fmla="*/ 433900 h 985366"/>
                <a:gd name="connsiteX128" fmla="*/ 312911 w 2044824"/>
                <a:gd name="connsiteY128" fmla="*/ 416476 h 985366"/>
                <a:gd name="connsiteX129" fmla="*/ 327754 w 2044824"/>
                <a:gd name="connsiteY129" fmla="*/ 348069 h 985366"/>
                <a:gd name="connsiteX130" fmla="*/ 358085 w 2044824"/>
                <a:gd name="connsiteY130" fmla="*/ 270628 h 985366"/>
                <a:gd name="connsiteX131" fmla="*/ 348405 w 2044824"/>
                <a:gd name="connsiteY131" fmla="*/ 234489 h 985366"/>
                <a:gd name="connsiteX132" fmla="*/ 331626 w 2044824"/>
                <a:gd name="connsiteY132" fmla="*/ 233844 h 985366"/>
                <a:gd name="connsiteX133" fmla="*/ 304522 w 2044824"/>
                <a:gd name="connsiteY133" fmla="*/ 239007 h 985366"/>
                <a:gd name="connsiteX134" fmla="*/ 269673 w 2044824"/>
                <a:gd name="connsiteY134" fmla="*/ 216419 h 985366"/>
                <a:gd name="connsiteX135" fmla="*/ 233534 w 2044824"/>
                <a:gd name="connsiteY135" fmla="*/ 158984 h 985366"/>
                <a:gd name="connsiteX136" fmla="*/ 211592 w 2044824"/>
                <a:gd name="connsiteY136" fmla="*/ 140915 h 985366"/>
                <a:gd name="connsiteX137" fmla="*/ 152221 w 2044824"/>
                <a:gd name="connsiteY137" fmla="*/ 102194 h 985366"/>
                <a:gd name="connsiteX138" fmla="*/ 132860 w 2044824"/>
                <a:gd name="connsiteY138" fmla="*/ 92514 h 985366"/>
                <a:gd name="connsiteX139" fmla="*/ 72198 w 2044824"/>
                <a:gd name="connsiteY139" fmla="*/ 77671 h 985366"/>
                <a:gd name="connsiteX140" fmla="*/ 12181 w 2044824"/>
                <a:gd name="connsiteY140" fmla="*/ 33788 h 985366"/>
                <a:gd name="connsiteX141" fmla="*/ 0 w 2044824"/>
                <a:gd name="connsiteY141" fmla="*/ 16041 h 98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2044824" h="985366">
                  <a:moveTo>
                    <a:pt x="1933045" y="366946"/>
                  </a:moveTo>
                  <a:cubicBezTo>
                    <a:pt x="1927399" y="366946"/>
                    <a:pt x="1922720" y="369689"/>
                    <a:pt x="1920461" y="377755"/>
                  </a:cubicBezTo>
                  <a:cubicBezTo>
                    <a:pt x="1917880" y="388081"/>
                    <a:pt x="1904973" y="404215"/>
                    <a:pt x="1922397" y="412604"/>
                  </a:cubicBezTo>
                  <a:cubicBezTo>
                    <a:pt x="1943048" y="422284"/>
                    <a:pt x="1942403" y="400343"/>
                    <a:pt x="1949502" y="390662"/>
                  </a:cubicBezTo>
                  <a:cubicBezTo>
                    <a:pt x="1950147" y="390017"/>
                    <a:pt x="1950792" y="388081"/>
                    <a:pt x="1951437" y="386790"/>
                  </a:cubicBezTo>
                  <a:cubicBezTo>
                    <a:pt x="1954664" y="381627"/>
                    <a:pt x="1955310" y="377110"/>
                    <a:pt x="1951437" y="372593"/>
                  </a:cubicBezTo>
                  <a:cubicBezTo>
                    <a:pt x="1945307" y="369689"/>
                    <a:pt x="1938693" y="366946"/>
                    <a:pt x="1933045" y="366946"/>
                  </a:cubicBezTo>
                  <a:close/>
                  <a:moveTo>
                    <a:pt x="1655225" y="132525"/>
                  </a:moveTo>
                  <a:cubicBezTo>
                    <a:pt x="1650707" y="130589"/>
                    <a:pt x="1648126" y="135752"/>
                    <a:pt x="1649416" y="139624"/>
                  </a:cubicBezTo>
                  <a:cubicBezTo>
                    <a:pt x="1651998" y="147368"/>
                    <a:pt x="1654579" y="156403"/>
                    <a:pt x="1664905" y="157694"/>
                  </a:cubicBezTo>
                  <a:cubicBezTo>
                    <a:pt x="1670067" y="158339"/>
                    <a:pt x="1673939" y="155112"/>
                    <a:pt x="1675230" y="149304"/>
                  </a:cubicBezTo>
                  <a:cubicBezTo>
                    <a:pt x="1668777" y="144141"/>
                    <a:pt x="1662323" y="137043"/>
                    <a:pt x="1655225" y="132525"/>
                  </a:cubicBezTo>
                  <a:close/>
                  <a:moveTo>
                    <a:pt x="536845" y="51212"/>
                  </a:moveTo>
                  <a:cubicBezTo>
                    <a:pt x="538781" y="52502"/>
                    <a:pt x="542653" y="53147"/>
                    <a:pt x="543298" y="55084"/>
                  </a:cubicBezTo>
                  <a:cubicBezTo>
                    <a:pt x="545235" y="60246"/>
                    <a:pt x="540072" y="60891"/>
                    <a:pt x="536845" y="62182"/>
                  </a:cubicBezTo>
                  <a:cubicBezTo>
                    <a:pt x="533619" y="63473"/>
                    <a:pt x="530392" y="61537"/>
                    <a:pt x="529747" y="58310"/>
                  </a:cubicBezTo>
                  <a:cubicBezTo>
                    <a:pt x="527165" y="53147"/>
                    <a:pt x="531682" y="52502"/>
                    <a:pt x="536845" y="51212"/>
                  </a:cubicBezTo>
                  <a:close/>
                  <a:moveTo>
                    <a:pt x="381963" y="47340"/>
                  </a:moveTo>
                  <a:cubicBezTo>
                    <a:pt x="387125" y="48630"/>
                    <a:pt x="391643" y="50566"/>
                    <a:pt x="394870" y="55084"/>
                  </a:cubicBezTo>
                  <a:cubicBezTo>
                    <a:pt x="394870" y="58955"/>
                    <a:pt x="392288" y="60246"/>
                    <a:pt x="389062" y="60246"/>
                  </a:cubicBezTo>
                  <a:cubicBezTo>
                    <a:pt x="383253" y="60891"/>
                    <a:pt x="378091" y="59601"/>
                    <a:pt x="376155" y="53793"/>
                  </a:cubicBezTo>
                  <a:cubicBezTo>
                    <a:pt x="374219" y="49275"/>
                    <a:pt x="378091" y="46694"/>
                    <a:pt x="381963" y="47340"/>
                  </a:cubicBezTo>
                  <a:close/>
                  <a:moveTo>
                    <a:pt x="466502" y="28625"/>
                  </a:moveTo>
                  <a:cubicBezTo>
                    <a:pt x="487153" y="25398"/>
                    <a:pt x="498769" y="35723"/>
                    <a:pt x="510386" y="57020"/>
                  </a:cubicBezTo>
                  <a:cubicBezTo>
                    <a:pt x="488444" y="46695"/>
                    <a:pt x="471665" y="69927"/>
                    <a:pt x="452950" y="57020"/>
                  </a:cubicBezTo>
                  <a:cubicBezTo>
                    <a:pt x="451014" y="44113"/>
                    <a:pt x="445206" y="29270"/>
                    <a:pt x="466502" y="28625"/>
                  </a:cubicBezTo>
                  <a:close/>
                  <a:moveTo>
                    <a:pt x="1996019" y="0"/>
                  </a:moveTo>
                  <a:lnTo>
                    <a:pt x="2044095" y="0"/>
                  </a:lnTo>
                  <a:lnTo>
                    <a:pt x="2044367" y="37014"/>
                  </a:lnTo>
                  <a:cubicBezTo>
                    <a:pt x="2044367" y="44113"/>
                    <a:pt x="2046948" y="52502"/>
                    <a:pt x="2039849" y="58956"/>
                  </a:cubicBezTo>
                  <a:cubicBezTo>
                    <a:pt x="2020489" y="44113"/>
                    <a:pt x="2001129" y="29270"/>
                    <a:pt x="1997256" y="2811"/>
                  </a:cubicBezTo>
                  <a:close/>
                  <a:moveTo>
                    <a:pt x="1234311" y="0"/>
                  </a:moveTo>
                  <a:lnTo>
                    <a:pt x="1976013" y="0"/>
                  </a:lnTo>
                  <a:lnTo>
                    <a:pt x="1978542" y="4102"/>
                  </a:lnTo>
                  <a:cubicBezTo>
                    <a:pt x="1983705" y="9910"/>
                    <a:pt x="1984350" y="18299"/>
                    <a:pt x="1984995" y="26044"/>
                  </a:cubicBezTo>
                  <a:cubicBezTo>
                    <a:pt x="1986286" y="39596"/>
                    <a:pt x="1992094" y="50567"/>
                    <a:pt x="2000484" y="60892"/>
                  </a:cubicBezTo>
                  <a:cubicBezTo>
                    <a:pt x="2014681" y="77671"/>
                    <a:pt x="2021135" y="97676"/>
                    <a:pt x="2025652" y="118973"/>
                  </a:cubicBezTo>
                  <a:cubicBezTo>
                    <a:pt x="2041785" y="129299"/>
                    <a:pt x="2035977" y="144787"/>
                    <a:pt x="2034041" y="157694"/>
                  </a:cubicBezTo>
                  <a:cubicBezTo>
                    <a:pt x="2017908" y="255786"/>
                    <a:pt x="1992739" y="351297"/>
                    <a:pt x="1948856" y="441000"/>
                  </a:cubicBezTo>
                  <a:cubicBezTo>
                    <a:pt x="1939176" y="461005"/>
                    <a:pt x="1930141" y="481656"/>
                    <a:pt x="1918525" y="500370"/>
                  </a:cubicBezTo>
                  <a:cubicBezTo>
                    <a:pt x="1915298" y="506179"/>
                    <a:pt x="1914008" y="513923"/>
                    <a:pt x="1904973" y="513923"/>
                  </a:cubicBezTo>
                  <a:cubicBezTo>
                    <a:pt x="1898519" y="510051"/>
                    <a:pt x="1898519" y="502307"/>
                    <a:pt x="1895938" y="496498"/>
                  </a:cubicBezTo>
                  <a:cubicBezTo>
                    <a:pt x="1886258" y="484237"/>
                    <a:pt x="1887548" y="468103"/>
                    <a:pt x="1880450" y="450034"/>
                  </a:cubicBezTo>
                  <a:cubicBezTo>
                    <a:pt x="1886903" y="466168"/>
                    <a:pt x="1884322" y="481010"/>
                    <a:pt x="1894002" y="491981"/>
                  </a:cubicBezTo>
                  <a:cubicBezTo>
                    <a:pt x="1898519" y="500370"/>
                    <a:pt x="1897874" y="510696"/>
                    <a:pt x="1904973" y="518441"/>
                  </a:cubicBezTo>
                  <a:cubicBezTo>
                    <a:pt x="1886903" y="563615"/>
                    <a:pt x="1856572" y="600399"/>
                    <a:pt x="1828177" y="639120"/>
                  </a:cubicBezTo>
                  <a:cubicBezTo>
                    <a:pt x="1796555" y="681712"/>
                    <a:pt x="1759125" y="718497"/>
                    <a:pt x="1721695" y="755281"/>
                  </a:cubicBezTo>
                  <a:cubicBezTo>
                    <a:pt x="1705562" y="771414"/>
                    <a:pt x="1688783" y="784967"/>
                    <a:pt x="1671359" y="799165"/>
                  </a:cubicBezTo>
                  <a:cubicBezTo>
                    <a:pt x="1663615" y="792711"/>
                    <a:pt x="1671359" y="781740"/>
                    <a:pt x="1662324" y="777223"/>
                  </a:cubicBezTo>
                  <a:cubicBezTo>
                    <a:pt x="1666196" y="745601"/>
                    <a:pt x="1650708" y="719787"/>
                    <a:pt x="1636510" y="694619"/>
                  </a:cubicBezTo>
                  <a:cubicBezTo>
                    <a:pt x="1613923" y="655253"/>
                    <a:pt x="1628766" y="621050"/>
                    <a:pt x="1646190" y="587492"/>
                  </a:cubicBezTo>
                  <a:cubicBezTo>
                    <a:pt x="1655225" y="570068"/>
                    <a:pt x="1659097" y="557161"/>
                    <a:pt x="1652643" y="537801"/>
                  </a:cubicBezTo>
                  <a:cubicBezTo>
                    <a:pt x="1646190" y="517795"/>
                    <a:pt x="1648126" y="496498"/>
                    <a:pt x="1639736" y="475847"/>
                  </a:cubicBezTo>
                  <a:cubicBezTo>
                    <a:pt x="1633283" y="460360"/>
                    <a:pt x="1630702" y="442290"/>
                    <a:pt x="1617150" y="431319"/>
                  </a:cubicBezTo>
                  <a:cubicBezTo>
                    <a:pt x="1586818" y="406150"/>
                    <a:pt x="1590690" y="374529"/>
                    <a:pt x="1599080" y="341616"/>
                  </a:cubicBezTo>
                  <a:cubicBezTo>
                    <a:pt x="1600371" y="337099"/>
                    <a:pt x="1601662" y="332581"/>
                    <a:pt x="1601662" y="328064"/>
                  </a:cubicBezTo>
                  <a:cubicBezTo>
                    <a:pt x="1603597" y="302250"/>
                    <a:pt x="1590045" y="289989"/>
                    <a:pt x="1564877" y="295797"/>
                  </a:cubicBezTo>
                  <a:cubicBezTo>
                    <a:pt x="1553906" y="298378"/>
                    <a:pt x="1546162" y="298378"/>
                    <a:pt x="1539709" y="286762"/>
                  </a:cubicBezTo>
                  <a:cubicBezTo>
                    <a:pt x="1526802" y="264175"/>
                    <a:pt x="1507442" y="258367"/>
                    <a:pt x="1484209" y="269338"/>
                  </a:cubicBezTo>
                  <a:cubicBezTo>
                    <a:pt x="1474529" y="273855"/>
                    <a:pt x="1464203" y="278372"/>
                    <a:pt x="1455168" y="283535"/>
                  </a:cubicBezTo>
                  <a:cubicBezTo>
                    <a:pt x="1443552" y="289989"/>
                    <a:pt x="1432582" y="291925"/>
                    <a:pt x="1420320" y="286762"/>
                  </a:cubicBezTo>
                  <a:cubicBezTo>
                    <a:pt x="1404832" y="280309"/>
                    <a:pt x="1388698" y="282890"/>
                    <a:pt x="1375792" y="291279"/>
                  </a:cubicBezTo>
                  <a:cubicBezTo>
                    <a:pt x="1356431" y="304186"/>
                    <a:pt x="1342234" y="293861"/>
                    <a:pt x="1330618" y="282244"/>
                  </a:cubicBezTo>
                  <a:cubicBezTo>
                    <a:pt x="1319001" y="270628"/>
                    <a:pt x="1306740" y="260303"/>
                    <a:pt x="1293833" y="250623"/>
                  </a:cubicBezTo>
                  <a:cubicBezTo>
                    <a:pt x="1286734" y="245460"/>
                    <a:pt x="1280281" y="239652"/>
                    <a:pt x="1278344" y="231263"/>
                  </a:cubicBezTo>
                  <a:cubicBezTo>
                    <a:pt x="1273182" y="206094"/>
                    <a:pt x="1255112" y="190606"/>
                    <a:pt x="1239624" y="172536"/>
                  </a:cubicBezTo>
                  <a:cubicBezTo>
                    <a:pt x="1231235" y="162856"/>
                    <a:pt x="1223491" y="126071"/>
                    <a:pt x="1228008" y="114455"/>
                  </a:cubicBezTo>
                  <a:cubicBezTo>
                    <a:pt x="1240270" y="84125"/>
                    <a:pt x="1244142" y="52502"/>
                    <a:pt x="1232525" y="20235"/>
                  </a:cubicBezTo>
                  <a:cubicBezTo>
                    <a:pt x="1230589" y="15072"/>
                    <a:pt x="1228653" y="9910"/>
                    <a:pt x="1231880" y="4747"/>
                  </a:cubicBezTo>
                  <a:close/>
                  <a:moveTo>
                    <a:pt x="371235" y="0"/>
                  </a:moveTo>
                  <a:lnTo>
                    <a:pt x="401817" y="0"/>
                  </a:lnTo>
                  <a:lnTo>
                    <a:pt x="431009" y="20235"/>
                  </a:lnTo>
                  <a:cubicBezTo>
                    <a:pt x="413585" y="25398"/>
                    <a:pt x="395515" y="35723"/>
                    <a:pt x="384544" y="11846"/>
                  </a:cubicBezTo>
                  <a:close/>
                  <a:moveTo>
                    <a:pt x="1377" y="0"/>
                  </a:moveTo>
                  <a:lnTo>
                    <a:pt x="120887" y="0"/>
                  </a:lnTo>
                  <a:lnTo>
                    <a:pt x="126407" y="24753"/>
                  </a:lnTo>
                  <a:cubicBezTo>
                    <a:pt x="131570" y="38305"/>
                    <a:pt x="141895" y="44758"/>
                    <a:pt x="158674" y="44113"/>
                  </a:cubicBezTo>
                  <a:cubicBezTo>
                    <a:pt x="185778" y="42823"/>
                    <a:pt x="203202" y="32497"/>
                    <a:pt x="210302" y="4747"/>
                  </a:cubicBezTo>
                  <a:lnTo>
                    <a:pt x="215076" y="0"/>
                  </a:lnTo>
                  <a:lnTo>
                    <a:pt x="258656" y="0"/>
                  </a:lnTo>
                  <a:lnTo>
                    <a:pt x="256766" y="5393"/>
                  </a:lnTo>
                  <a:cubicBezTo>
                    <a:pt x="245795" y="29916"/>
                    <a:pt x="236115" y="55084"/>
                    <a:pt x="223853" y="78962"/>
                  </a:cubicBezTo>
                  <a:cubicBezTo>
                    <a:pt x="216109" y="93804"/>
                    <a:pt x="223853" y="92514"/>
                    <a:pt x="233534" y="92514"/>
                  </a:cubicBezTo>
                  <a:cubicBezTo>
                    <a:pt x="245795" y="92514"/>
                    <a:pt x="258702" y="91223"/>
                    <a:pt x="270964" y="93159"/>
                  </a:cubicBezTo>
                  <a:cubicBezTo>
                    <a:pt x="286452" y="95741"/>
                    <a:pt x="297422" y="102194"/>
                    <a:pt x="290969" y="121554"/>
                  </a:cubicBezTo>
                  <a:cubicBezTo>
                    <a:pt x="287097" y="133816"/>
                    <a:pt x="286452" y="147368"/>
                    <a:pt x="281934" y="159629"/>
                  </a:cubicBezTo>
                  <a:cubicBezTo>
                    <a:pt x="274190" y="180280"/>
                    <a:pt x="286452" y="193187"/>
                    <a:pt x="298068" y="206740"/>
                  </a:cubicBezTo>
                  <a:cubicBezTo>
                    <a:pt x="309039" y="219647"/>
                    <a:pt x="320655" y="211257"/>
                    <a:pt x="331626" y="206094"/>
                  </a:cubicBezTo>
                  <a:cubicBezTo>
                    <a:pt x="340661" y="202222"/>
                    <a:pt x="350986" y="202222"/>
                    <a:pt x="356794" y="210612"/>
                  </a:cubicBezTo>
                  <a:cubicBezTo>
                    <a:pt x="369056" y="227391"/>
                    <a:pt x="380672" y="217710"/>
                    <a:pt x="384544" y="206740"/>
                  </a:cubicBezTo>
                  <a:cubicBezTo>
                    <a:pt x="394224" y="178345"/>
                    <a:pt x="420038" y="176408"/>
                    <a:pt x="441334" y="166728"/>
                  </a:cubicBezTo>
                  <a:cubicBezTo>
                    <a:pt x="447788" y="166728"/>
                    <a:pt x="449723" y="168019"/>
                    <a:pt x="448433" y="173182"/>
                  </a:cubicBezTo>
                  <a:cubicBezTo>
                    <a:pt x="451660" y="186734"/>
                    <a:pt x="460049" y="182862"/>
                    <a:pt x="464567" y="176408"/>
                  </a:cubicBezTo>
                  <a:cubicBezTo>
                    <a:pt x="476828" y="160920"/>
                    <a:pt x="487153" y="171891"/>
                    <a:pt x="495543" y="178990"/>
                  </a:cubicBezTo>
                  <a:cubicBezTo>
                    <a:pt x="514258" y="194478"/>
                    <a:pt x="534909" y="197059"/>
                    <a:pt x="556850" y="189961"/>
                  </a:cubicBezTo>
                  <a:cubicBezTo>
                    <a:pt x="565885" y="186734"/>
                    <a:pt x="572339" y="184152"/>
                    <a:pt x="579438" y="195769"/>
                  </a:cubicBezTo>
                  <a:cubicBezTo>
                    <a:pt x="586536" y="207385"/>
                    <a:pt x="600734" y="213838"/>
                    <a:pt x="609768" y="224164"/>
                  </a:cubicBezTo>
                  <a:cubicBezTo>
                    <a:pt x="634937" y="253204"/>
                    <a:pt x="663977" y="269983"/>
                    <a:pt x="702698" y="278372"/>
                  </a:cubicBezTo>
                  <a:cubicBezTo>
                    <a:pt x="734320" y="284826"/>
                    <a:pt x="754971" y="330646"/>
                    <a:pt x="749808" y="358395"/>
                  </a:cubicBezTo>
                  <a:cubicBezTo>
                    <a:pt x="747872" y="363558"/>
                    <a:pt x="745936" y="368075"/>
                    <a:pt x="742709" y="371947"/>
                  </a:cubicBezTo>
                  <a:cubicBezTo>
                    <a:pt x="733029" y="381627"/>
                    <a:pt x="746581" y="391953"/>
                    <a:pt x="741418" y="400988"/>
                  </a:cubicBezTo>
                  <a:cubicBezTo>
                    <a:pt x="745290" y="406150"/>
                    <a:pt x="750453" y="402924"/>
                    <a:pt x="754971" y="402924"/>
                  </a:cubicBezTo>
                  <a:cubicBezTo>
                    <a:pt x="770459" y="397761"/>
                    <a:pt x="780139" y="375820"/>
                    <a:pt x="801436" y="386145"/>
                  </a:cubicBezTo>
                  <a:cubicBezTo>
                    <a:pt x="823377" y="392598"/>
                    <a:pt x="836284" y="418412"/>
                    <a:pt x="860807" y="417122"/>
                  </a:cubicBezTo>
                  <a:cubicBezTo>
                    <a:pt x="891138" y="415831"/>
                    <a:pt x="915016" y="426156"/>
                    <a:pt x="933086" y="450034"/>
                  </a:cubicBezTo>
                  <a:cubicBezTo>
                    <a:pt x="940830" y="460359"/>
                    <a:pt x="960190" y="450034"/>
                    <a:pt x="964707" y="468749"/>
                  </a:cubicBezTo>
                  <a:cubicBezTo>
                    <a:pt x="969225" y="488109"/>
                    <a:pt x="971806" y="506824"/>
                    <a:pt x="962126" y="524893"/>
                  </a:cubicBezTo>
                  <a:cubicBezTo>
                    <a:pt x="950510" y="546835"/>
                    <a:pt x="933731" y="564905"/>
                    <a:pt x="921469" y="586201"/>
                  </a:cubicBezTo>
                  <a:cubicBezTo>
                    <a:pt x="914370" y="598463"/>
                    <a:pt x="912435" y="608788"/>
                    <a:pt x="913725" y="620404"/>
                  </a:cubicBezTo>
                  <a:cubicBezTo>
                    <a:pt x="918888" y="662997"/>
                    <a:pt x="909208" y="702363"/>
                    <a:pt x="892429" y="740438"/>
                  </a:cubicBezTo>
                  <a:cubicBezTo>
                    <a:pt x="888557" y="748182"/>
                    <a:pt x="882749" y="759798"/>
                    <a:pt x="869842" y="757863"/>
                  </a:cubicBezTo>
                  <a:cubicBezTo>
                    <a:pt x="847900" y="755281"/>
                    <a:pt x="834348" y="772060"/>
                    <a:pt x="818860" y="781740"/>
                  </a:cubicBezTo>
                  <a:cubicBezTo>
                    <a:pt x="808534" y="788193"/>
                    <a:pt x="797564" y="801100"/>
                    <a:pt x="801436" y="814653"/>
                  </a:cubicBezTo>
                  <a:cubicBezTo>
                    <a:pt x="809825" y="846274"/>
                    <a:pt x="791755" y="870797"/>
                    <a:pt x="782075" y="897257"/>
                  </a:cubicBezTo>
                  <a:cubicBezTo>
                    <a:pt x="775622" y="915971"/>
                    <a:pt x="763360" y="932750"/>
                    <a:pt x="753680" y="950175"/>
                  </a:cubicBezTo>
                  <a:cubicBezTo>
                    <a:pt x="749808" y="957273"/>
                    <a:pt x="744645" y="963082"/>
                    <a:pt x="735611" y="963082"/>
                  </a:cubicBezTo>
                  <a:cubicBezTo>
                    <a:pt x="728512" y="957273"/>
                    <a:pt x="719477" y="963727"/>
                    <a:pt x="712378" y="958564"/>
                  </a:cubicBezTo>
                  <a:cubicBezTo>
                    <a:pt x="707216" y="956628"/>
                    <a:pt x="700762" y="950820"/>
                    <a:pt x="702698" y="963082"/>
                  </a:cubicBezTo>
                  <a:cubicBezTo>
                    <a:pt x="705925" y="969535"/>
                    <a:pt x="713023" y="973407"/>
                    <a:pt x="712378" y="981151"/>
                  </a:cubicBezTo>
                  <a:cubicBezTo>
                    <a:pt x="708506" y="986959"/>
                    <a:pt x="703344" y="985668"/>
                    <a:pt x="698181" y="983733"/>
                  </a:cubicBezTo>
                  <a:cubicBezTo>
                    <a:pt x="638164" y="963082"/>
                    <a:pt x="579438" y="939849"/>
                    <a:pt x="523938" y="909518"/>
                  </a:cubicBezTo>
                  <a:cubicBezTo>
                    <a:pt x="509741" y="901774"/>
                    <a:pt x="509741" y="889513"/>
                    <a:pt x="503287" y="879187"/>
                  </a:cubicBezTo>
                  <a:cubicBezTo>
                    <a:pt x="487799" y="875315"/>
                    <a:pt x="493607" y="861763"/>
                    <a:pt x="492962" y="852083"/>
                  </a:cubicBezTo>
                  <a:cubicBezTo>
                    <a:pt x="492316" y="806263"/>
                    <a:pt x="489735" y="761089"/>
                    <a:pt x="481991" y="715915"/>
                  </a:cubicBezTo>
                  <a:cubicBezTo>
                    <a:pt x="478119" y="693973"/>
                    <a:pt x="467793" y="674613"/>
                    <a:pt x="447142" y="666869"/>
                  </a:cubicBezTo>
                  <a:cubicBezTo>
                    <a:pt x="397451" y="648154"/>
                    <a:pt x="378091" y="604916"/>
                    <a:pt x="358730" y="562323"/>
                  </a:cubicBezTo>
                  <a:cubicBezTo>
                    <a:pt x="345824" y="534574"/>
                    <a:pt x="333562" y="507470"/>
                    <a:pt x="314201" y="483592"/>
                  </a:cubicBezTo>
                  <a:cubicBezTo>
                    <a:pt x="302585" y="469394"/>
                    <a:pt x="298068" y="451324"/>
                    <a:pt x="310329" y="433900"/>
                  </a:cubicBezTo>
                  <a:cubicBezTo>
                    <a:pt x="314201" y="428738"/>
                    <a:pt x="316783" y="423575"/>
                    <a:pt x="312911" y="416476"/>
                  </a:cubicBezTo>
                  <a:cubicBezTo>
                    <a:pt x="300004" y="390017"/>
                    <a:pt x="312911" y="368720"/>
                    <a:pt x="327754" y="348069"/>
                  </a:cubicBezTo>
                  <a:cubicBezTo>
                    <a:pt x="344533" y="324837"/>
                    <a:pt x="363247" y="302895"/>
                    <a:pt x="358085" y="270628"/>
                  </a:cubicBezTo>
                  <a:cubicBezTo>
                    <a:pt x="356149" y="258367"/>
                    <a:pt x="353568" y="246105"/>
                    <a:pt x="348405" y="234489"/>
                  </a:cubicBezTo>
                  <a:cubicBezTo>
                    <a:pt x="343887" y="223519"/>
                    <a:pt x="336789" y="220937"/>
                    <a:pt x="331626" y="233844"/>
                  </a:cubicBezTo>
                  <a:cubicBezTo>
                    <a:pt x="324527" y="249977"/>
                    <a:pt x="315492" y="248687"/>
                    <a:pt x="304522" y="239007"/>
                  </a:cubicBezTo>
                  <a:cubicBezTo>
                    <a:pt x="293550" y="229972"/>
                    <a:pt x="281289" y="224164"/>
                    <a:pt x="269673" y="216419"/>
                  </a:cubicBezTo>
                  <a:cubicBezTo>
                    <a:pt x="247731" y="202222"/>
                    <a:pt x="245150" y="178345"/>
                    <a:pt x="233534" y="158984"/>
                  </a:cubicBezTo>
                  <a:cubicBezTo>
                    <a:pt x="227725" y="149950"/>
                    <a:pt x="221918" y="144141"/>
                    <a:pt x="211592" y="140915"/>
                  </a:cubicBezTo>
                  <a:cubicBezTo>
                    <a:pt x="189005" y="133816"/>
                    <a:pt x="166418" y="124136"/>
                    <a:pt x="152221" y="102194"/>
                  </a:cubicBezTo>
                  <a:cubicBezTo>
                    <a:pt x="147703" y="95741"/>
                    <a:pt x="141249" y="89287"/>
                    <a:pt x="132860" y="92514"/>
                  </a:cubicBezTo>
                  <a:cubicBezTo>
                    <a:pt x="108982" y="100903"/>
                    <a:pt x="90268" y="89287"/>
                    <a:pt x="72198" y="77671"/>
                  </a:cubicBezTo>
                  <a:cubicBezTo>
                    <a:pt x="50901" y="64764"/>
                    <a:pt x="30251" y="51212"/>
                    <a:pt x="12181" y="33788"/>
                  </a:cubicBezTo>
                  <a:cubicBezTo>
                    <a:pt x="6696" y="28302"/>
                    <a:pt x="2178" y="22494"/>
                    <a:pt x="0" y="1604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77300619-AC31-407D-8371-388B1589F171}"/>
              </a:ext>
            </a:extLst>
          </p:cNvPr>
          <p:cNvGrpSpPr/>
          <p:nvPr/>
        </p:nvGrpSpPr>
        <p:grpSpPr>
          <a:xfrm>
            <a:off x="8162069" y="4935536"/>
            <a:ext cx="2983091" cy="358073"/>
            <a:chOff x="8082213" y="4706509"/>
            <a:chExt cx="3183338" cy="35807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E1B2505-330D-4E35-8329-342FFCB15026}"/>
                </a:ext>
              </a:extLst>
            </p:cNvPr>
            <p:cNvSpPr txBox="1"/>
            <p:nvPr/>
          </p:nvSpPr>
          <p:spPr>
            <a:xfrm>
              <a:off x="8114506" y="4758115"/>
              <a:ext cx="3151045" cy="30646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958E14-A059-47DC-848B-833C1AFC625C}"/>
                </a:ext>
              </a:extLst>
            </p:cNvPr>
            <p:cNvSpPr txBox="1"/>
            <p:nvPr/>
          </p:nvSpPr>
          <p:spPr>
            <a:xfrm>
              <a:off x="8082213" y="47065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2E510D-2269-451B-A337-DD6504D8DEC6}"/>
              </a:ext>
            </a:extLst>
          </p:cNvPr>
          <p:cNvGrpSpPr/>
          <p:nvPr/>
        </p:nvGrpSpPr>
        <p:grpSpPr>
          <a:xfrm>
            <a:off x="1021331" y="4935536"/>
            <a:ext cx="2983091" cy="358073"/>
            <a:chOff x="8082213" y="1735109"/>
            <a:chExt cx="3183338" cy="35807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5C74E8-5BD3-46EB-9FA5-699C96017AFE}"/>
                </a:ext>
              </a:extLst>
            </p:cNvPr>
            <p:cNvSpPr txBox="1"/>
            <p:nvPr/>
          </p:nvSpPr>
          <p:spPr>
            <a:xfrm>
              <a:off x="8114506" y="1786715"/>
              <a:ext cx="3151045" cy="30646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461E58-D4BD-47F4-BD1E-83B13F1529C5}"/>
                </a:ext>
              </a:extLst>
            </p:cNvPr>
            <p:cNvSpPr txBox="1"/>
            <p:nvPr/>
          </p:nvSpPr>
          <p:spPr>
            <a:xfrm>
              <a:off x="8082213" y="17351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1EFB54E-454A-427B-9405-71EE6965C09F}"/>
              </a:ext>
            </a:extLst>
          </p:cNvPr>
          <p:cNvGrpSpPr/>
          <p:nvPr/>
        </p:nvGrpSpPr>
        <p:grpSpPr>
          <a:xfrm>
            <a:off x="1021331" y="3274717"/>
            <a:ext cx="2983091" cy="358073"/>
            <a:chOff x="869475" y="4706511"/>
            <a:chExt cx="3183338" cy="35807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761BA2-5712-4DB6-9D3D-E3E32EA866F1}"/>
                </a:ext>
              </a:extLst>
            </p:cNvPr>
            <p:cNvSpPr txBox="1"/>
            <p:nvPr/>
          </p:nvSpPr>
          <p:spPr>
            <a:xfrm>
              <a:off x="901768" y="4758117"/>
              <a:ext cx="3151045" cy="30646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871804-B20A-4EDD-A242-F1159F48BE22}"/>
                </a:ext>
              </a:extLst>
            </p:cNvPr>
            <p:cNvSpPr txBox="1"/>
            <p:nvPr/>
          </p:nvSpPr>
          <p:spPr>
            <a:xfrm>
              <a:off x="869475" y="47065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D11D83-F37E-4799-B852-7BDEB30A2C53}"/>
              </a:ext>
            </a:extLst>
          </p:cNvPr>
          <p:cNvGrpSpPr/>
          <p:nvPr/>
        </p:nvGrpSpPr>
        <p:grpSpPr>
          <a:xfrm>
            <a:off x="8162069" y="3274717"/>
            <a:ext cx="2983091" cy="358073"/>
            <a:chOff x="869475" y="1735111"/>
            <a:chExt cx="3183338" cy="35807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85AB411-13D8-4527-B552-B87A1BFCE9B8}"/>
                </a:ext>
              </a:extLst>
            </p:cNvPr>
            <p:cNvSpPr txBox="1"/>
            <p:nvPr/>
          </p:nvSpPr>
          <p:spPr>
            <a:xfrm>
              <a:off x="901768" y="1786717"/>
              <a:ext cx="3151045" cy="30646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1C46AD-41D0-4D97-BCF0-AE1CF9F88954}"/>
                </a:ext>
              </a:extLst>
            </p:cNvPr>
            <p:cNvSpPr txBox="1"/>
            <p:nvPr/>
          </p:nvSpPr>
          <p:spPr>
            <a:xfrm>
              <a:off x="869475" y="17351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3A1A0A8-2655-482C-AAB3-071C4FD98579}"/>
              </a:ext>
            </a:extLst>
          </p:cNvPr>
          <p:cNvGrpSpPr/>
          <p:nvPr/>
        </p:nvGrpSpPr>
        <p:grpSpPr>
          <a:xfrm>
            <a:off x="1021331" y="1615585"/>
            <a:ext cx="2983091" cy="358073"/>
            <a:chOff x="8082213" y="1735109"/>
            <a:chExt cx="3183338" cy="35807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00CED75-23D4-4CCE-8200-A69B74D2DF37}"/>
                </a:ext>
              </a:extLst>
            </p:cNvPr>
            <p:cNvSpPr txBox="1"/>
            <p:nvPr/>
          </p:nvSpPr>
          <p:spPr>
            <a:xfrm>
              <a:off x="8114506" y="1786715"/>
              <a:ext cx="3151045" cy="3064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B28BEE1-3CA3-4E1E-806B-3782B1EFB600}"/>
                </a:ext>
              </a:extLst>
            </p:cNvPr>
            <p:cNvSpPr txBox="1"/>
            <p:nvPr/>
          </p:nvSpPr>
          <p:spPr>
            <a:xfrm>
              <a:off x="8082213" y="1735109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C281F7-15D1-46E7-95C9-5DDF381C0CFB}"/>
              </a:ext>
            </a:extLst>
          </p:cNvPr>
          <p:cNvGrpSpPr/>
          <p:nvPr/>
        </p:nvGrpSpPr>
        <p:grpSpPr>
          <a:xfrm>
            <a:off x="8162069" y="1615585"/>
            <a:ext cx="2983091" cy="358073"/>
            <a:chOff x="869475" y="1735111"/>
            <a:chExt cx="3183338" cy="35807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219E3D0-4923-4FBB-94EA-5175B40A1803}"/>
                </a:ext>
              </a:extLst>
            </p:cNvPr>
            <p:cNvSpPr txBox="1"/>
            <p:nvPr/>
          </p:nvSpPr>
          <p:spPr>
            <a:xfrm>
              <a:off x="901768" y="1786717"/>
              <a:ext cx="3151045" cy="30646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4D2097-BE4A-42C7-8E65-9D8C8209C75C}"/>
                </a:ext>
              </a:extLst>
            </p:cNvPr>
            <p:cNvSpPr txBox="1"/>
            <p:nvPr/>
          </p:nvSpPr>
          <p:spPr>
            <a:xfrm>
              <a:off x="869475" y="1735111"/>
              <a:ext cx="3151045" cy="3064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6085356-0DA1-4BFB-A45D-20BF663BDAFA}"/>
              </a:ext>
            </a:extLst>
          </p:cNvPr>
          <p:cNvSpPr/>
          <p:nvPr/>
        </p:nvSpPr>
        <p:spPr>
          <a:xfrm>
            <a:off x="5185452" y="3259756"/>
            <a:ext cx="891659" cy="1473602"/>
          </a:xfrm>
          <a:custGeom>
            <a:avLst/>
            <a:gdLst>
              <a:gd name="connsiteX0" fmla="*/ 427503 w 891659"/>
              <a:gd name="connsiteY0" fmla="*/ 223 h 1473602"/>
              <a:gd name="connsiteX1" fmla="*/ 492271 w 891659"/>
              <a:gd name="connsiteY1" fmla="*/ 20312 h 1473602"/>
              <a:gd name="connsiteX2" fmla="*/ 516618 w 891659"/>
              <a:gd name="connsiteY2" fmla="*/ 176145 h 1473602"/>
              <a:gd name="connsiteX3" fmla="*/ 480851 w 891659"/>
              <a:gd name="connsiteY3" fmla="*/ 229261 h 1473602"/>
              <a:gd name="connsiteX4" fmla="*/ 496141 w 891659"/>
              <a:gd name="connsiteY4" fmla="*/ 278890 h 1473602"/>
              <a:gd name="connsiteX5" fmla="*/ 563008 w 891659"/>
              <a:gd name="connsiteY5" fmla="*/ 292999 h 1473602"/>
              <a:gd name="connsiteX6" fmla="*/ 860674 w 891659"/>
              <a:gd name="connsiteY6" fmla="*/ 293686 h 1473602"/>
              <a:gd name="connsiteX7" fmla="*/ 872148 w 891659"/>
              <a:gd name="connsiteY7" fmla="*/ 293843 h 1473602"/>
              <a:gd name="connsiteX8" fmla="*/ 876672 w 891659"/>
              <a:gd name="connsiteY8" fmla="*/ 293848 h 1473602"/>
              <a:gd name="connsiteX9" fmla="*/ 878220 w 891659"/>
              <a:gd name="connsiteY9" fmla="*/ 294334 h 1473602"/>
              <a:gd name="connsiteX10" fmla="*/ 885321 w 891659"/>
              <a:gd name="connsiteY10" fmla="*/ 296115 h 1473602"/>
              <a:gd name="connsiteX11" fmla="*/ 885480 w 891659"/>
              <a:gd name="connsiteY11" fmla="*/ 296609 h 1473602"/>
              <a:gd name="connsiteX12" fmla="*/ 887511 w 891659"/>
              <a:gd name="connsiteY12" fmla="*/ 297246 h 1473602"/>
              <a:gd name="connsiteX13" fmla="*/ 890918 w 891659"/>
              <a:gd name="connsiteY13" fmla="*/ 307766 h 1473602"/>
              <a:gd name="connsiteX14" fmla="*/ 891659 w 891659"/>
              <a:gd name="connsiteY14" fmla="*/ 666865 h 1473602"/>
              <a:gd name="connsiteX15" fmla="*/ 842305 w 891659"/>
              <a:gd name="connsiteY15" fmla="*/ 691624 h 1473602"/>
              <a:gd name="connsiteX16" fmla="*/ 791165 w 891659"/>
              <a:gd name="connsiteY16" fmla="*/ 653414 h 1473602"/>
              <a:gd name="connsiteX17" fmla="*/ 699703 w 891659"/>
              <a:gd name="connsiteY17" fmla="*/ 637850 h 1473602"/>
              <a:gd name="connsiteX18" fmla="*/ 609804 w 891659"/>
              <a:gd name="connsiteY18" fmla="*/ 712102 h 1473602"/>
              <a:gd name="connsiteX19" fmla="*/ 600801 w 891659"/>
              <a:gd name="connsiteY19" fmla="*/ 743917 h 1473602"/>
              <a:gd name="connsiteX20" fmla="*/ 616695 w 891659"/>
              <a:gd name="connsiteY20" fmla="*/ 848143 h 1473602"/>
              <a:gd name="connsiteX21" fmla="*/ 805714 w 891659"/>
              <a:gd name="connsiteY21" fmla="*/ 882620 h 1473602"/>
              <a:gd name="connsiteX22" fmla="*/ 844748 w 891659"/>
              <a:gd name="connsiteY22" fmla="*/ 855225 h 1473602"/>
              <a:gd name="connsiteX23" fmla="*/ 887240 w 891659"/>
              <a:gd name="connsiteY23" fmla="*/ 868621 h 1473602"/>
              <a:gd name="connsiteX24" fmla="*/ 891028 w 891659"/>
              <a:gd name="connsiteY24" fmla="*/ 921023 h 1473602"/>
              <a:gd name="connsiteX25" fmla="*/ 890973 w 891659"/>
              <a:gd name="connsiteY25" fmla="*/ 1152590 h 1473602"/>
              <a:gd name="connsiteX26" fmla="*/ 863304 w 891659"/>
              <a:gd name="connsiteY26" fmla="*/ 1182785 h 1473602"/>
              <a:gd name="connsiteX27" fmla="*/ 555756 w 891659"/>
              <a:gd name="connsiteY27" fmla="*/ 1182565 h 1473602"/>
              <a:gd name="connsiteX28" fmla="*/ 491688 w 891659"/>
              <a:gd name="connsiteY28" fmla="*/ 1210536 h 1473602"/>
              <a:gd name="connsiteX29" fmla="*/ 528196 w 891659"/>
              <a:gd name="connsiteY29" fmla="*/ 1308395 h 1473602"/>
              <a:gd name="connsiteX30" fmla="*/ 546203 w 891659"/>
              <a:gd name="connsiteY30" fmla="*/ 1377815 h 1473602"/>
              <a:gd name="connsiteX31" fmla="*/ 351337 w 891659"/>
              <a:gd name="connsiteY31" fmla="*/ 1452012 h 1473602"/>
              <a:gd name="connsiteX32" fmla="*/ 313209 w 891659"/>
              <a:gd name="connsiteY32" fmla="*/ 1335213 h 1473602"/>
              <a:gd name="connsiteX33" fmla="*/ 360670 w 891659"/>
              <a:gd name="connsiteY33" fmla="*/ 1260770 h 1473602"/>
              <a:gd name="connsiteX34" fmla="*/ 352627 w 891659"/>
              <a:gd name="connsiteY34" fmla="*/ 1197360 h 1473602"/>
              <a:gd name="connsiteX35" fmla="*/ 272995 w 891659"/>
              <a:gd name="connsiteY35" fmla="*/ 1183471 h 1473602"/>
              <a:gd name="connsiteX36" fmla="*/ 20567 w 891659"/>
              <a:gd name="connsiteY36" fmla="*/ 1182428 h 1473602"/>
              <a:gd name="connsiteX37" fmla="*/ 336 w 891659"/>
              <a:gd name="connsiteY37" fmla="*/ 1162636 h 1473602"/>
              <a:gd name="connsiteX38" fmla="*/ 7 w 891659"/>
              <a:gd name="connsiteY38" fmla="*/ 303182 h 1473602"/>
              <a:gd name="connsiteX39" fmla="*/ 11206 w 891659"/>
              <a:gd name="connsiteY39" fmla="*/ 292009 h 1473602"/>
              <a:gd name="connsiteX40" fmla="*/ 209679 w 891659"/>
              <a:gd name="connsiteY40" fmla="*/ 292594 h 1473602"/>
              <a:gd name="connsiteX41" fmla="*/ 231057 w 891659"/>
              <a:gd name="connsiteY41" fmla="*/ 292640 h 1473602"/>
              <a:gd name="connsiteX42" fmla="*/ 308137 w 891659"/>
              <a:gd name="connsiteY42" fmla="*/ 289678 h 1473602"/>
              <a:gd name="connsiteX43" fmla="*/ 361225 w 891659"/>
              <a:gd name="connsiteY43" fmla="*/ 260306 h 1473602"/>
              <a:gd name="connsiteX44" fmla="*/ 362927 w 891659"/>
              <a:gd name="connsiteY44" fmla="*/ 231924 h 1473602"/>
              <a:gd name="connsiteX45" fmla="*/ 326611 w 891659"/>
              <a:gd name="connsiteY45" fmla="*/ 174553 h 1473602"/>
              <a:gd name="connsiteX46" fmla="*/ 310250 w 891659"/>
              <a:gd name="connsiteY46" fmla="*/ 75460 h 1473602"/>
              <a:gd name="connsiteX47" fmla="*/ 362323 w 891659"/>
              <a:gd name="connsiteY47" fmla="*/ 13752 h 1473602"/>
              <a:gd name="connsiteX48" fmla="*/ 427503 w 891659"/>
              <a:gd name="connsiteY48" fmla="*/ 223 h 147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1659" h="1473602">
                <a:moveTo>
                  <a:pt x="427503" y="223"/>
                </a:moveTo>
                <a:cubicBezTo>
                  <a:pt x="449106" y="1517"/>
                  <a:pt x="470640" y="8413"/>
                  <a:pt x="492271" y="20312"/>
                </a:cubicBezTo>
                <a:cubicBezTo>
                  <a:pt x="540033" y="46610"/>
                  <a:pt x="558864" y="130359"/>
                  <a:pt x="516618" y="176145"/>
                </a:cubicBezTo>
                <a:cubicBezTo>
                  <a:pt x="502180" y="191792"/>
                  <a:pt x="489965" y="209607"/>
                  <a:pt x="480851" y="229261"/>
                </a:cubicBezTo>
                <a:cubicBezTo>
                  <a:pt x="472891" y="246445"/>
                  <a:pt x="479067" y="271341"/>
                  <a:pt x="496141" y="278890"/>
                </a:cubicBezTo>
                <a:cubicBezTo>
                  <a:pt x="519391" y="289211"/>
                  <a:pt x="536767" y="293383"/>
                  <a:pt x="563008" y="292999"/>
                </a:cubicBezTo>
                <a:cubicBezTo>
                  <a:pt x="603634" y="292423"/>
                  <a:pt x="857545" y="293768"/>
                  <a:pt x="860674" y="293686"/>
                </a:cubicBezTo>
                <a:lnTo>
                  <a:pt x="872148" y="293843"/>
                </a:lnTo>
                <a:lnTo>
                  <a:pt x="876672" y="293848"/>
                </a:lnTo>
                <a:lnTo>
                  <a:pt x="878220" y="294334"/>
                </a:lnTo>
                <a:lnTo>
                  <a:pt x="885321" y="296115"/>
                </a:lnTo>
                <a:lnTo>
                  <a:pt x="885480" y="296609"/>
                </a:lnTo>
                <a:lnTo>
                  <a:pt x="887511" y="297246"/>
                </a:lnTo>
                <a:cubicBezTo>
                  <a:pt x="889813" y="299531"/>
                  <a:pt x="890877" y="303004"/>
                  <a:pt x="890918" y="307766"/>
                </a:cubicBezTo>
                <a:cubicBezTo>
                  <a:pt x="891083" y="322396"/>
                  <a:pt x="891659" y="616769"/>
                  <a:pt x="891659" y="666865"/>
                </a:cubicBezTo>
                <a:cubicBezTo>
                  <a:pt x="891659" y="684707"/>
                  <a:pt x="863907" y="708726"/>
                  <a:pt x="842305" y="691624"/>
                </a:cubicBezTo>
                <a:cubicBezTo>
                  <a:pt x="825285" y="678833"/>
                  <a:pt x="808596" y="665602"/>
                  <a:pt x="791165" y="653414"/>
                </a:cubicBezTo>
                <a:cubicBezTo>
                  <a:pt x="763277" y="633925"/>
                  <a:pt x="731435" y="630549"/>
                  <a:pt x="699703" y="637850"/>
                </a:cubicBezTo>
                <a:cubicBezTo>
                  <a:pt x="658198" y="647430"/>
                  <a:pt x="626659" y="671504"/>
                  <a:pt x="609804" y="712102"/>
                </a:cubicBezTo>
                <a:cubicBezTo>
                  <a:pt x="606071" y="722505"/>
                  <a:pt x="601954" y="732799"/>
                  <a:pt x="600801" y="743917"/>
                </a:cubicBezTo>
                <a:cubicBezTo>
                  <a:pt x="595393" y="780287"/>
                  <a:pt x="599017" y="813941"/>
                  <a:pt x="616695" y="848143"/>
                </a:cubicBezTo>
                <a:cubicBezTo>
                  <a:pt x="649140" y="910839"/>
                  <a:pt x="750814" y="936889"/>
                  <a:pt x="805714" y="882620"/>
                </a:cubicBezTo>
                <a:cubicBezTo>
                  <a:pt x="816886" y="871558"/>
                  <a:pt x="830556" y="862664"/>
                  <a:pt x="844748" y="855225"/>
                </a:cubicBezTo>
                <a:cubicBezTo>
                  <a:pt x="863001" y="845673"/>
                  <a:pt x="879938" y="849790"/>
                  <a:pt x="887240" y="868621"/>
                </a:cubicBezTo>
                <a:cubicBezTo>
                  <a:pt x="893855" y="885695"/>
                  <a:pt x="891055" y="902466"/>
                  <a:pt x="891028" y="921023"/>
                </a:cubicBezTo>
                <a:cubicBezTo>
                  <a:pt x="890918" y="998211"/>
                  <a:pt x="891083" y="1075400"/>
                  <a:pt x="890973" y="1152590"/>
                </a:cubicBezTo>
                <a:cubicBezTo>
                  <a:pt x="890946" y="1180753"/>
                  <a:pt x="890726" y="1180753"/>
                  <a:pt x="863304" y="1182785"/>
                </a:cubicBezTo>
                <a:cubicBezTo>
                  <a:pt x="856386" y="1182812"/>
                  <a:pt x="617600" y="1182565"/>
                  <a:pt x="555756" y="1182565"/>
                </a:cubicBezTo>
                <a:cubicBezTo>
                  <a:pt x="532424" y="1182565"/>
                  <a:pt x="508515" y="1189674"/>
                  <a:pt x="491688" y="1210536"/>
                </a:cubicBezTo>
                <a:cubicBezTo>
                  <a:pt x="466956" y="1241253"/>
                  <a:pt x="509887" y="1284459"/>
                  <a:pt x="528196" y="1308395"/>
                </a:cubicBezTo>
                <a:cubicBezTo>
                  <a:pt x="543321" y="1328159"/>
                  <a:pt x="549579" y="1353220"/>
                  <a:pt x="546203" y="1377815"/>
                </a:cubicBezTo>
                <a:cubicBezTo>
                  <a:pt x="533933" y="1467604"/>
                  <a:pt x="420950" y="1498760"/>
                  <a:pt x="351337" y="1452012"/>
                </a:cubicBezTo>
                <a:cubicBezTo>
                  <a:pt x="315186" y="1427719"/>
                  <a:pt x="300143" y="1376333"/>
                  <a:pt x="313209" y="1335213"/>
                </a:cubicBezTo>
                <a:cubicBezTo>
                  <a:pt x="322459" y="1306171"/>
                  <a:pt x="347110" y="1287258"/>
                  <a:pt x="360670" y="1260770"/>
                </a:cubicBezTo>
                <a:cubicBezTo>
                  <a:pt x="371896" y="1238864"/>
                  <a:pt x="376783" y="1210976"/>
                  <a:pt x="352627" y="1197360"/>
                </a:cubicBezTo>
                <a:cubicBezTo>
                  <a:pt x="328773" y="1183938"/>
                  <a:pt x="299512" y="1183718"/>
                  <a:pt x="272995" y="1183471"/>
                </a:cubicBezTo>
                <a:cubicBezTo>
                  <a:pt x="188861" y="1182675"/>
                  <a:pt x="104700" y="1182702"/>
                  <a:pt x="20567" y="1182428"/>
                </a:cubicBezTo>
                <a:cubicBezTo>
                  <a:pt x="391" y="1182345"/>
                  <a:pt x="336" y="1182400"/>
                  <a:pt x="336" y="1162636"/>
                </a:cubicBezTo>
                <a:cubicBezTo>
                  <a:pt x="336" y="898514"/>
                  <a:pt x="336" y="319157"/>
                  <a:pt x="7" y="303182"/>
                </a:cubicBezTo>
                <a:cubicBezTo>
                  <a:pt x="-158" y="294891"/>
                  <a:pt x="2861" y="291296"/>
                  <a:pt x="11206" y="292009"/>
                </a:cubicBezTo>
                <a:cubicBezTo>
                  <a:pt x="12476" y="292121"/>
                  <a:pt x="95502" y="292342"/>
                  <a:pt x="209679" y="292594"/>
                </a:cubicBezTo>
                <a:lnTo>
                  <a:pt x="231057" y="292640"/>
                </a:lnTo>
                <a:lnTo>
                  <a:pt x="308137" y="289678"/>
                </a:lnTo>
                <a:cubicBezTo>
                  <a:pt x="327709" y="283310"/>
                  <a:pt x="349010" y="280400"/>
                  <a:pt x="361225" y="260306"/>
                </a:cubicBezTo>
                <a:cubicBezTo>
                  <a:pt x="366989" y="250809"/>
                  <a:pt x="367016" y="241696"/>
                  <a:pt x="362927" y="231924"/>
                </a:cubicBezTo>
                <a:cubicBezTo>
                  <a:pt x="354061" y="210759"/>
                  <a:pt x="340418" y="192423"/>
                  <a:pt x="326611" y="174553"/>
                </a:cubicBezTo>
                <a:cubicBezTo>
                  <a:pt x="305008" y="146610"/>
                  <a:pt x="301000" y="109168"/>
                  <a:pt x="310250" y="75460"/>
                </a:cubicBezTo>
                <a:cubicBezTo>
                  <a:pt x="317909" y="47570"/>
                  <a:pt x="336410" y="26187"/>
                  <a:pt x="362323" y="13752"/>
                </a:cubicBezTo>
                <a:cubicBezTo>
                  <a:pt x="384228" y="3239"/>
                  <a:pt x="405900" y="-1071"/>
                  <a:pt x="427503" y="223"/>
                </a:cubicBezTo>
                <a:close/>
              </a:path>
            </a:pathLst>
          </a:custGeom>
          <a:solidFill>
            <a:schemeClr val="accent2"/>
          </a:solidFill>
          <a:ln w="381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Graphic 173">
            <a:extLst>
              <a:ext uri="{FF2B5EF4-FFF2-40B4-BE49-F238E27FC236}">
                <a16:creationId xmlns:a16="http://schemas.microsoft.com/office/drawing/2014/main" id="{9F538E06-26A9-454E-9C60-7CF50861B574}"/>
              </a:ext>
            </a:extLst>
          </p:cNvPr>
          <p:cNvSpPr/>
          <p:nvPr/>
        </p:nvSpPr>
        <p:spPr>
          <a:xfrm>
            <a:off x="6214125" y="4513352"/>
            <a:ext cx="1158816" cy="1274866"/>
          </a:xfrm>
          <a:custGeom>
            <a:avLst/>
            <a:gdLst>
              <a:gd name="connsiteX0" fmla="*/ 1603222 w 1613203"/>
              <a:gd name="connsiteY0" fmla="*/ 631413 h 1774759"/>
              <a:gd name="connsiteX1" fmla="*/ 1184137 w 1613203"/>
              <a:gd name="connsiteY1" fmla="*/ 457771 h 1774759"/>
              <a:gd name="connsiteX2" fmla="*/ 1101252 w 1613203"/>
              <a:gd name="connsiteY2" fmla="*/ 382262 h 1774759"/>
              <a:gd name="connsiteX3" fmla="*/ 1125403 w 1613203"/>
              <a:gd name="connsiteY3" fmla="*/ 333846 h 1774759"/>
              <a:gd name="connsiteX4" fmla="*/ 1193231 w 1613203"/>
              <a:gd name="connsiteY4" fmla="*/ 287951 h 1774759"/>
              <a:gd name="connsiteX5" fmla="*/ 1193231 w 1613203"/>
              <a:gd name="connsiteY5" fmla="*/ 287951 h 1774759"/>
              <a:gd name="connsiteX6" fmla="*/ 1193231 w 1613203"/>
              <a:gd name="connsiteY6" fmla="*/ 287951 h 1774759"/>
              <a:gd name="connsiteX7" fmla="*/ 1267098 w 1613203"/>
              <a:gd name="connsiteY7" fmla="*/ 195590 h 1774759"/>
              <a:gd name="connsiteX8" fmla="*/ 1266639 w 1613203"/>
              <a:gd name="connsiteY8" fmla="*/ 120119 h 1774759"/>
              <a:gd name="connsiteX9" fmla="*/ 1217955 w 1613203"/>
              <a:gd name="connsiteY9" fmla="*/ 49577 h 1774759"/>
              <a:gd name="connsiteX10" fmla="*/ 1135224 w 1613203"/>
              <a:gd name="connsiteY10" fmla="*/ 5785 h 1774759"/>
              <a:gd name="connsiteX11" fmla="*/ 1043244 w 1613203"/>
              <a:gd name="connsiteY11" fmla="*/ 7504 h 1774759"/>
              <a:gd name="connsiteX12" fmla="*/ 946030 w 1613203"/>
              <a:gd name="connsiteY12" fmla="*/ 104031 h 1774759"/>
              <a:gd name="connsiteX13" fmla="*/ 953902 w 1613203"/>
              <a:gd name="connsiteY13" fmla="*/ 207245 h 1774759"/>
              <a:gd name="connsiteX14" fmla="*/ 963187 w 1613203"/>
              <a:gd name="connsiteY14" fmla="*/ 292652 h 1774759"/>
              <a:gd name="connsiteX15" fmla="*/ 919892 w 1613203"/>
              <a:gd name="connsiteY15" fmla="*/ 328763 h 1774759"/>
              <a:gd name="connsiteX16" fmla="*/ 864559 w 1613203"/>
              <a:gd name="connsiteY16" fmla="*/ 323375 h 1774759"/>
              <a:gd name="connsiteX17" fmla="*/ 487967 w 1613203"/>
              <a:gd name="connsiteY17" fmla="*/ 177248 h 1774759"/>
              <a:gd name="connsiteX18" fmla="*/ 454989 w 1613203"/>
              <a:gd name="connsiteY18" fmla="*/ 191883 h 1774759"/>
              <a:gd name="connsiteX19" fmla="*/ 292582 w 1613203"/>
              <a:gd name="connsiteY19" fmla="*/ 595033 h 1774759"/>
              <a:gd name="connsiteX20" fmla="*/ 277641 w 1613203"/>
              <a:gd name="connsiteY20" fmla="*/ 653805 h 1774759"/>
              <a:gd name="connsiteX21" fmla="*/ 321548 w 1613203"/>
              <a:gd name="connsiteY21" fmla="*/ 692286 h 1774759"/>
              <a:gd name="connsiteX22" fmla="*/ 438137 w 1613203"/>
              <a:gd name="connsiteY22" fmla="*/ 667753 h 1774759"/>
              <a:gd name="connsiteX23" fmla="*/ 558814 w 1613203"/>
              <a:gd name="connsiteY23" fmla="*/ 717851 h 1774759"/>
              <a:gd name="connsiteX24" fmla="*/ 600658 w 1613203"/>
              <a:gd name="connsiteY24" fmla="*/ 914000 h 1774759"/>
              <a:gd name="connsiteX25" fmla="*/ 523773 w 1613203"/>
              <a:gd name="connsiteY25" fmla="*/ 1017864 h 1774759"/>
              <a:gd name="connsiteX26" fmla="*/ 523773 w 1613203"/>
              <a:gd name="connsiteY26" fmla="*/ 1017864 h 1774759"/>
              <a:gd name="connsiteX27" fmla="*/ 384524 w 1613203"/>
              <a:gd name="connsiteY27" fmla="*/ 1044078 h 1774759"/>
              <a:gd name="connsiteX28" fmla="*/ 270763 w 1613203"/>
              <a:gd name="connsiteY28" fmla="*/ 959779 h 1774759"/>
              <a:gd name="connsiteX29" fmla="*/ 240612 w 1613203"/>
              <a:gd name="connsiteY29" fmla="*/ 896192 h 1774759"/>
              <a:gd name="connsiteX30" fmla="*/ 180426 w 1613203"/>
              <a:gd name="connsiteY30" fmla="*/ 901619 h 1774759"/>
              <a:gd name="connsiteX31" fmla="*/ 1588 w 1613203"/>
              <a:gd name="connsiteY31" fmla="*/ 1301750 h 1774759"/>
              <a:gd name="connsiteX32" fmla="*/ 10759 w 1613203"/>
              <a:gd name="connsiteY32" fmla="*/ 1321162 h 1774759"/>
              <a:gd name="connsiteX33" fmla="*/ 1113022 w 1613203"/>
              <a:gd name="connsiteY33" fmla="*/ 1771162 h 1774759"/>
              <a:gd name="connsiteX34" fmla="*/ 1157617 w 1613203"/>
              <a:gd name="connsiteY34" fmla="*/ 1753164 h 1774759"/>
              <a:gd name="connsiteX35" fmla="*/ 1610291 w 1613203"/>
              <a:gd name="connsiteY35" fmla="*/ 654761 h 1774759"/>
              <a:gd name="connsiteX36" fmla="*/ 1603222 w 1613203"/>
              <a:gd name="connsiteY36" fmla="*/ 631413 h 177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3203" h="1774759">
                <a:moveTo>
                  <a:pt x="1603222" y="631413"/>
                </a:moveTo>
                <a:cubicBezTo>
                  <a:pt x="1582281" y="625642"/>
                  <a:pt x="1237597" y="483221"/>
                  <a:pt x="1184137" y="457771"/>
                </a:cubicBezTo>
                <a:cubicBezTo>
                  <a:pt x="1149019" y="441034"/>
                  <a:pt x="1115162" y="422615"/>
                  <a:pt x="1101252" y="382262"/>
                </a:cubicBezTo>
                <a:cubicBezTo>
                  <a:pt x="1099074" y="361741"/>
                  <a:pt x="1113175" y="346532"/>
                  <a:pt x="1125403" y="333846"/>
                </a:cubicBezTo>
                <a:cubicBezTo>
                  <a:pt x="1144624" y="313822"/>
                  <a:pt x="1168393" y="299950"/>
                  <a:pt x="1193231" y="287951"/>
                </a:cubicBezTo>
                <a:cubicBezTo>
                  <a:pt x="1193231" y="287951"/>
                  <a:pt x="1193231" y="287951"/>
                  <a:pt x="1193231" y="287951"/>
                </a:cubicBezTo>
                <a:cubicBezTo>
                  <a:pt x="1193231" y="287951"/>
                  <a:pt x="1193231" y="287951"/>
                  <a:pt x="1193231" y="287951"/>
                </a:cubicBezTo>
                <a:cubicBezTo>
                  <a:pt x="1234043" y="270106"/>
                  <a:pt x="1257009" y="236516"/>
                  <a:pt x="1267098" y="195590"/>
                </a:cubicBezTo>
                <a:cubicBezTo>
                  <a:pt x="1273021" y="171477"/>
                  <a:pt x="1272983" y="144461"/>
                  <a:pt x="1266639" y="120119"/>
                </a:cubicBezTo>
                <a:cubicBezTo>
                  <a:pt x="1259226" y="91650"/>
                  <a:pt x="1239431" y="70289"/>
                  <a:pt x="1217955" y="49577"/>
                </a:cubicBezTo>
                <a:cubicBezTo>
                  <a:pt x="1193958" y="26458"/>
                  <a:pt x="1165603" y="13695"/>
                  <a:pt x="1135224" y="5785"/>
                </a:cubicBezTo>
                <a:cubicBezTo>
                  <a:pt x="1105150" y="-2011"/>
                  <a:pt x="1073815" y="-2393"/>
                  <a:pt x="1043244" y="7504"/>
                </a:cubicBezTo>
                <a:cubicBezTo>
                  <a:pt x="994408" y="23286"/>
                  <a:pt x="965366" y="58710"/>
                  <a:pt x="946030" y="104031"/>
                </a:cubicBezTo>
                <a:cubicBezTo>
                  <a:pt x="937737" y="139302"/>
                  <a:pt x="942208" y="172777"/>
                  <a:pt x="953902" y="207245"/>
                </a:cubicBezTo>
                <a:cubicBezTo>
                  <a:pt x="963035" y="234147"/>
                  <a:pt x="971212" y="263036"/>
                  <a:pt x="963187" y="292652"/>
                </a:cubicBezTo>
                <a:cubicBezTo>
                  <a:pt x="956615" y="316841"/>
                  <a:pt x="919892" y="328763"/>
                  <a:pt x="919892" y="328763"/>
                </a:cubicBezTo>
                <a:cubicBezTo>
                  <a:pt x="896467" y="331667"/>
                  <a:pt x="875373" y="325171"/>
                  <a:pt x="864559" y="323375"/>
                </a:cubicBezTo>
                <a:cubicBezTo>
                  <a:pt x="830549" y="317720"/>
                  <a:pt x="579717" y="219091"/>
                  <a:pt x="487967" y="177248"/>
                </a:cubicBezTo>
                <a:cubicBezTo>
                  <a:pt x="467179" y="167771"/>
                  <a:pt x="462899" y="170178"/>
                  <a:pt x="454989" y="191883"/>
                </a:cubicBezTo>
                <a:cubicBezTo>
                  <a:pt x="446429" y="215384"/>
                  <a:pt x="307142" y="566526"/>
                  <a:pt x="292582" y="595033"/>
                </a:cubicBezTo>
                <a:cubicBezTo>
                  <a:pt x="279781" y="620140"/>
                  <a:pt x="279361" y="635616"/>
                  <a:pt x="277641" y="653805"/>
                </a:cubicBezTo>
                <a:cubicBezTo>
                  <a:pt x="275004" y="682236"/>
                  <a:pt x="299843" y="696490"/>
                  <a:pt x="321548" y="692286"/>
                </a:cubicBezTo>
                <a:cubicBezTo>
                  <a:pt x="360640" y="684758"/>
                  <a:pt x="398204" y="668212"/>
                  <a:pt x="438137" y="667753"/>
                </a:cubicBezTo>
                <a:cubicBezTo>
                  <a:pt x="484566" y="667218"/>
                  <a:pt x="524996" y="684032"/>
                  <a:pt x="558814" y="717851"/>
                </a:cubicBezTo>
                <a:cubicBezTo>
                  <a:pt x="615676" y="774674"/>
                  <a:pt x="623013" y="842617"/>
                  <a:pt x="600658" y="914000"/>
                </a:cubicBezTo>
                <a:cubicBezTo>
                  <a:pt x="587627" y="955614"/>
                  <a:pt x="565540" y="995203"/>
                  <a:pt x="523773" y="1017864"/>
                </a:cubicBezTo>
                <a:cubicBezTo>
                  <a:pt x="523773" y="1017864"/>
                  <a:pt x="523773" y="1017864"/>
                  <a:pt x="523773" y="1017864"/>
                </a:cubicBezTo>
                <a:cubicBezTo>
                  <a:pt x="482197" y="1051950"/>
                  <a:pt x="433131" y="1052791"/>
                  <a:pt x="384524" y="1044078"/>
                </a:cubicBezTo>
                <a:cubicBezTo>
                  <a:pt x="334082" y="1035059"/>
                  <a:pt x="292659" y="1009075"/>
                  <a:pt x="270763" y="959779"/>
                </a:cubicBezTo>
                <a:cubicBezTo>
                  <a:pt x="260865" y="937539"/>
                  <a:pt x="253796" y="916140"/>
                  <a:pt x="240612" y="896192"/>
                </a:cubicBezTo>
                <a:cubicBezTo>
                  <a:pt x="227887" y="876971"/>
                  <a:pt x="192616" y="881901"/>
                  <a:pt x="180426" y="901619"/>
                </a:cubicBezTo>
                <a:cubicBezTo>
                  <a:pt x="166937" y="923477"/>
                  <a:pt x="22949" y="1251232"/>
                  <a:pt x="1588" y="1301750"/>
                </a:cubicBezTo>
                <a:cubicBezTo>
                  <a:pt x="-2921" y="1312450"/>
                  <a:pt x="2811" y="1317761"/>
                  <a:pt x="10759" y="1321162"/>
                </a:cubicBezTo>
                <a:cubicBezTo>
                  <a:pt x="59519" y="1341874"/>
                  <a:pt x="1108512" y="1768946"/>
                  <a:pt x="1113022" y="1771162"/>
                </a:cubicBezTo>
                <a:cubicBezTo>
                  <a:pt x="1140497" y="1784651"/>
                  <a:pt x="1156356" y="1756068"/>
                  <a:pt x="1157617" y="1753164"/>
                </a:cubicBezTo>
                <a:cubicBezTo>
                  <a:pt x="1173208" y="1717549"/>
                  <a:pt x="1594509" y="689229"/>
                  <a:pt x="1610291" y="654761"/>
                </a:cubicBezTo>
                <a:cubicBezTo>
                  <a:pt x="1614915" y="644634"/>
                  <a:pt x="1615030" y="634661"/>
                  <a:pt x="1603222" y="631413"/>
                </a:cubicBezTo>
                <a:close/>
              </a:path>
            </a:pathLst>
          </a:custGeom>
          <a:solidFill>
            <a:schemeClr val="accent4"/>
          </a:solidFill>
          <a:ln w="38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85B1F66-43EE-46C8-BEEA-A75FB42CBCC7}"/>
              </a:ext>
            </a:extLst>
          </p:cNvPr>
          <p:cNvSpPr/>
          <p:nvPr/>
        </p:nvSpPr>
        <p:spPr>
          <a:xfrm>
            <a:off x="5802987" y="3553495"/>
            <a:ext cx="1184503" cy="890169"/>
          </a:xfrm>
          <a:custGeom>
            <a:avLst/>
            <a:gdLst>
              <a:gd name="connsiteX0" fmla="*/ 309891 w 1184503"/>
              <a:gd name="connsiteY0" fmla="*/ 0 h 890169"/>
              <a:gd name="connsiteX1" fmla="*/ 573041 w 1184503"/>
              <a:gd name="connsiteY1" fmla="*/ 129 h 890169"/>
              <a:gd name="connsiteX2" fmla="*/ 606768 w 1184503"/>
              <a:gd name="connsiteY2" fmla="*/ 126 h 890169"/>
              <a:gd name="connsiteX3" fmla="*/ 611035 w 1184503"/>
              <a:gd name="connsiteY3" fmla="*/ 856 h 890169"/>
              <a:gd name="connsiteX4" fmla="*/ 624430 w 1184503"/>
              <a:gd name="connsiteY4" fmla="*/ 43348 h 890169"/>
              <a:gd name="connsiteX5" fmla="*/ 597035 w 1184503"/>
              <a:gd name="connsiteY5" fmla="*/ 82382 h 890169"/>
              <a:gd name="connsiteX6" fmla="*/ 631512 w 1184503"/>
              <a:gd name="connsiteY6" fmla="*/ 271401 h 890169"/>
              <a:gd name="connsiteX7" fmla="*/ 682812 w 1184503"/>
              <a:gd name="connsiteY7" fmla="*/ 288006 h 890169"/>
              <a:gd name="connsiteX8" fmla="*/ 735739 w 1184503"/>
              <a:gd name="connsiteY8" fmla="*/ 287295 h 890169"/>
              <a:gd name="connsiteX9" fmla="*/ 767554 w 1184503"/>
              <a:gd name="connsiteY9" fmla="*/ 278292 h 890169"/>
              <a:gd name="connsiteX10" fmla="*/ 841805 w 1184503"/>
              <a:gd name="connsiteY10" fmla="*/ 188393 h 890169"/>
              <a:gd name="connsiteX11" fmla="*/ 826241 w 1184503"/>
              <a:gd name="connsiteY11" fmla="*/ 96931 h 890169"/>
              <a:gd name="connsiteX12" fmla="*/ 788031 w 1184503"/>
              <a:gd name="connsiteY12" fmla="*/ 45791 h 890169"/>
              <a:gd name="connsiteX13" fmla="*/ 798990 w 1184503"/>
              <a:gd name="connsiteY13" fmla="*/ 1110 h 890169"/>
              <a:gd name="connsiteX14" fmla="*/ 801980 w 1184503"/>
              <a:gd name="connsiteY14" fmla="*/ 98 h 890169"/>
              <a:gd name="connsiteX15" fmla="*/ 838094 w 1184503"/>
              <a:gd name="connsiteY15" fmla="*/ 91 h 890169"/>
              <a:gd name="connsiteX16" fmla="*/ 1168796 w 1184503"/>
              <a:gd name="connsiteY16" fmla="*/ 27 h 890169"/>
              <a:gd name="connsiteX17" fmla="*/ 1183536 w 1184503"/>
              <a:gd name="connsiteY17" fmla="*/ 14521 h 890169"/>
              <a:gd name="connsiteX18" fmla="*/ 1183289 w 1184503"/>
              <a:gd name="connsiteY18" fmla="*/ 876831 h 890169"/>
              <a:gd name="connsiteX19" fmla="*/ 1171898 w 1184503"/>
              <a:gd name="connsiteY19" fmla="*/ 887728 h 890169"/>
              <a:gd name="connsiteX20" fmla="*/ 868028 w 1184503"/>
              <a:gd name="connsiteY20" fmla="*/ 888771 h 890169"/>
              <a:gd name="connsiteX21" fmla="*/ 802835 w 1184503"/>
              <a:gd name="connsiteY21" fmla="*/ 883748 h 890169"/>
              <a:gd name="connsiteX22" fmla="*/ 789796 w 1184503"/>
              <a:gd name="connsiteY22" fmla="*/ 841887 h 890169"/>
              <a:gd name="connsiteX23" fmla="*/ 823642 w 1184503"/>
              <a:gd name="connsiteY23" fmla="*/ 804500 h 890169"/>
              <a:gd name="connsiteX24" fmla="*/ 809066 w 1184503"/>
              <a:gd name="connsiteY24" fmla="*/ 627065 h 890169"/>
              <a:gd name="connsiteX25" fmla="*/ 640963 w 1184503"/>
              <a:gd name="connsiteY25" fmla="*/ 613916 h 890169"/>
              <a:gd name="connsiteX26" fmla="*/ 601024 w 1184503"/>
              <a:gd name="connsiteY26" fmla="*/ 797336 h 890169"/>
              <a:gd name="connsiteX27" fmla="*/ 642253 w 1184503"/>
              <a:gd name="connsiteY27" fmla="*/ 837083 h 890169"/>
              <a:gd name="connsiteX28" fmla="*/ 638301 w 1184503"/>
              <a:gd name="connsiteY28" fmla="*/ 878423 h 890169"/>
              <a:gd name="connsiteX29" fmla="*/ 576154 w 1184503"/>
              <a:gd name="connsiteY29" fmla="*/ 887152 h 890169"/>
              <a:gd name="connsiteX30" fmla="*/ 309973 w 1184503"/>
              <a:gd name="connsiteY30" fmla="*/ 887866 h 890169"/>
              <a:gd name="connsiteX31" fmla="*/ 293558 w 1184503"/>
              <a:gd name="connsiteY31" fmla="*/ 871011 h 890169"/>
              <a:gd name="connsiteX32" fmla="*/ 292488 w 1184503"/>
              <a:gd name="connsiteY32" fmla="*/ 626955 h 890169"/>
              <a:gd name="connsiteX33" fmla="*/ 278543 w 1184503"/>
              <a:gd name="connsiteY33" fmla="*/ 550233 h 890169"/>
              <a:gd name="connsiteX34" fmla="*/ 223835 w 1184503"/>
              <a:gd name="connsiteY34" fmla="*/ 540982 h 890169"/>
              <a:gd name="connsiteX35" fmla="*/ 180767 w 1184503"/>
              <a:gd name="connsiteY35" fmla="*/ 569832 h 890169"/>
              <a:gd name="connsiteX36" fmla="*/ 106103 w 1184503"/>
              <a:gd name="connsiteY36" fmla="*/ 596815 h 890169"/>
              <a:gd name="connsiteX37" fmla="*/ 6982 w 1184503"/>
              <a:gd name="connsiteY37" fmla="*/ 524787 h 890169"/>
              <a:gd name="connsiteX38" fmla="*/ 7366 w 1184503"/>
              <a:gd name="connsiteY38" fmla="*/ 433433 h 890169"/>
              <a:gd name="connsiteX39" fmla="*/ 21942 w 1184503"/>
              <a:gd name="connsiteY39" fmla="*/ 404941 h 890169"/>
              <a:gd name="connsiteX40" fmla="*/ 53839 w 1184503"/>
              <a:gd name="connsiteY40" fmla="*/ 376008 h 890169"/>
              <a:gd name="connsiteX41" fmla="*/ 173547 w 1184503"/>
              <a:gd name="connsiteY41" fmla="*/ 384133 h 890169"/>
              <a:gd name="connsiteX42" fmla="*/ 219471 w 1184503"/>
              <a:gd name="connsiteY42" fmla="*/ 415399 h 890169"/>
              <a:gd name="connsiteX43" fmla="*/ 274069 w 1184503"/>
              <a:gd name="connsiteY43" fmla="*/ 412956 h 890169"/>
              <a:gd name="connsiteX44" fmla="*/ 291060 w 1184503"/>
              <a:gd name="connsiteY44" fmla="*/ 358495 h 890169"/>
              <a:gd name="connsiteX45" fmla="*/ 293504 w 1184503"/>
              <a:gd name="connsiteY45" fmla="*/ 16937 h 890169"/>
              <a:gd name="connsiteX46" fmla="*/ 296241 w 1184503"/>
              <a:gd name="connsiteY46" fmla="*/ 3661 h 890169"/>
              <a:gd name="connsiteX47" fmla="*/ 299549 w 1184503"/>
              <a:gd name="connsiteY47" fmla="*/ 2774 h 890169"/>
              <a:gd name="connsiteX48" fmla="*/ 299549 w 1184503"/>
              <a:gd name="connsiteY48" fmla="*/ 6530 h 890169"/>
              <a:gd name="connsiteX49" fmla="*/ 301462 w 1184503"/>
              <a:gd name="connsiteY49" fmla="*/ 2261 h 89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84503" h="890169">
                <a:moveTo>
                  <a:pt x="309891" y="0"/>
                </a:moveTo>
                <a:cubicBezTo>
                  <a:pt x="345558" y="103"/>
                  <a:pt x="448373" y="133"/>
                  <a:pt x="573041" y="129"/>
                </a:cubicBezTo>
                <a:lnTo>
                  <a:pt x="606768" y="126"/>
                </a:lnTo>
                <a:lnTo>
                  <a:pt x="611035" y="856"/>
                </a:lnTo>
                <a:cubicBezTo>
                  <a:pt x="629865" y="8158"/>
                  <a:pt x="633983" y="25095"/>
                  <a:pt x="624430" y="43348"/>
                </a:cubicBezTo>
                <a:cubicBezTo>
                  <a:pt x="616991" y="57540"/>
                  <a:pt x="608097" y="71210"/>
                  <a:pt x="597035" y="82382"/>
                </a:cubicBezTo>
                <a:cubicBezTo>
                  <a:pt x="542767" y="137282"/>
                  <a:pt x="568816" y="238956"/>
                  <a:pt x="631512" y="271401"/>
                </a:cubicBezTo>
                <a:cubicBezTo>
                  <a:pt x="648613" y="280241"/>
                  <a:pt x="665577" y="285566"/>
                  <a:pt x="682812" y="288006"/>
                </a:cubicBezTo>
                <a:cubicBezTo>
                  <a:pt x="700047" y="290445"/>
                  <a:pt x="717553" y="289999"/>
                  <a:pt x="735739" y="287295"/>
                </a:cubicBezTo>
                <a:cubicBezTo>
                  <a:pt x="746856" y="286142"/>
                  <a:pt x="757150" y="282025"/>
                  <a:pt x="767554" y="278292"/>
                </a:cubicBezTo>
                <a:cubicBezTo>
                  <a:pt x="808152" y="261437"/>
                  <a:pt x="832225" y="229898"/>
                  <a:pt x="841805" y="188393"/>
                </a:cubicBezTo>
                <a:cubicBezTo>
                  <a:pt x="849107" y="156662"/>
                  <a:pt x="845730" y="124819"/>
                  <a:pt x="826241" y="96931"/>
                </a:cubicBezTo>
                <a:cubicBezTo>
                  <a:pt x="814053" y="79500"/>
                  <a:pt x="800822" y="62811"/>
                  <a:pt x="788031" y="45791"/>
                </a:cubicBezTo>
                <a:cubicBezTo>
                  <a:pt x="775205" y="29589"/>
                  <a:pt x="785509" y="9928"/>
                  <a:pt x="798990" y="1110"/>
                </a:cubicBezTo>
                <a:lnTo>
                  <a:pt x="801980" y="98"/>
                </a:lnTo>
                <a:lnTo>
                  <a:pt x="838094" y="91"/>
                </a:lnTo>
                <a:cubicBezTo>
                  <a:pt x="971768" y="62"/>
                  <a:pt x="1097101" y="27"/>
                  <a:pt x="1168796" y="27"/>
                </a:cubicBezTo>
                <a:cubicBezTo>
                  <a:pt x="1180270" y="27"/>
                  <a:pt x="1183289" y="3459"/>
                  <a:pt x="1183536" y="14521"/>
                </a:cubicBezTo>
                <a:cubicBezTo>
                  <a:pt x="1185897" y="122811"/>
                  <a:pt x="1183179" y="862666"/>
                  <a:pt x="1183289" y="876831"/>
                </a:cubicBezTo>
                <a:cubicBezTo>
                  <a:pt x="1183345" y="885231"/>
                  <a:pt x="1179968" y="887838"/>
                  <a:pt x="1171898" y="887728"/>
                </a:cubicBezTo>
                <a:cubicBezTo>
                  <a:pt x="1160040" y="887564"/>
                  <a:pt x="952080" y="892505"/>
                  <a:pt x="868028" y="888771"/>
                </a:cubicBezTo>
                <a:cubicBezTo>
                  <a:pt x="837504" y="887427"/>
                  <a:pt x="823752" y="890583"/>
                  <a:pt x="802835" y="883748"/>
                </a:cubicBezTo>
                <a:cubicBezTo>
                  <a:pt x="785679" y="878121"/>
                  <a:pt x="781204" y="857396"/>
                  <a:pt x="789796" y="841887"/>
                </a:cubicBezTo>
                <a:cubicBezTo>
                  <a:pt x="797921" y="827202"/>
                  <a:pt x="811756" y="816634"/>
                  <a:pt x="823642" y="804500"/>
                </a:cubicBezTo>
                <a:cubicBezTo>
                  <a:pt x="873820" y="753251"/>
                  <a:pt x="859436" y="668184"/>
                  <a:pt x="809066" y="627065"/>
                </a:cubicBezTo>
                <a:cubicBezTo>
                  <a:pt x="761990" y="588635"/>
                  <a:pt x="693365" y="584654"/>
                  <a:pt x="640963" y="613916"/>
                </a:cubicBezTo>
                <a:cubicBezTo>
                  <a:pt x="578295" y="648914"/>
                  <a:pt x="554524" y="739993"/>
                  <a:pt x="601024" y="797336"/>
                </a:cubicBezTo>
                <a:cubicBezTo>
                  <a:pt x="613349" y="812543"/>
                  <a:pt x="631932" y="820531"/>
                  <a:pt x="642253" y="837083"/>
                </a:cubicBezTo>
                <a:cubicBezTo>
                  <a:pt x="650625" y="850534"/>
                  <a:pt x="652986" y="871863"/>
                  <a:pt x="638301" y="878423"/>
                </a:cubicBezTo>
                <a:cubicBezTo>
                  <a:pt x="622737" y="885395"/>
                  <a:pt x="605087" y="886658"/>
                  <a:pt x="576154" y="887152"/>
                </a:cubicBezTo>
                <a:cubicBezTo>
                  <a:pt x="487436" y="889540"/>
                  <a:pt x="398691" y="887234"/>
                  <a:pt x="309973" y="887866"/>
                </a:cubicBezTo>
                <a:cubicBezTo>
                  <a:pt x="296495" y="887975"/>
                  <a:pt x="293504" y="883913"/>
                  <a:pt x="293558" y="871011"/>
                </a:cubicBezTo>
                <a:cubicBezTo>
                  <a:pt x="293860" y="789650"/>
                  <a:pt x="294107" y="708289"/>
                  <a:pt x="292488" y="626955"/>
                </a:cubicBezTo>
                <a:cubicBezTo>
                  <a:pt x="291994" y="602223"/>
                  <a:pt x="292295" y="572192"/>
                  <a:pt x="278543" y="550233"/>
                </a:cubicBezTo>
                <a:cubicBezTo>
                  <a:pt x="265999" y="530221"/>
                  <a:pt x="245054" y="530660"/>
                  <a:pt x="223835" y="540982"/>
                </a:cubicBezTo>
                <a:cubicBezTo>
                  <a:pt x="208134" y="548613"/>
                  <a:pt x="193750" y="558632"/>
                  <a:pt x="180767" y="569832"/>
                </a:cubicBezTo>
                <a:cubicBezTo>
                  <a:pt x="158944" y="588635"/>
                  <a:pt x="135365" y="595854"/>
                  <a:pt x="106103" y="596815"/>
                </a:cubicBezTo>
                <a:cubicBezTo>
                  <a:pt x="59521" y="598352"/>
                  <a:pt x="19609" y="562640"/>
                  <a:pt x="6982" y="524787"/>
                </a:cubicBezTo>
                <a:cubicBezTo>
                  <a:pt x="-3175" y="494372"/>
                  <a:pt x="-1555" y="463847"/>
                  <a:pt x="7366" y="433433"/>
                </a:cubicBezTo>
                <a:cubicBezTo>
                  <a:pt x="10386" y="423002"/>
                  <a:pt x="17138" y="414466"/>
                  <a:pt x="21942" y="404941"/>
                </a:cubicBezTo>
                <a:cubicBezTo>
                  <a:pt x="30452" y="392944"/>
                  <a:pt x="41074" y="383145"/>
                  <a:pt x="53839" y="376008"/>
                </a:cubicBezTo>
                <a:cubicBezTo>
                  <a:pt x="90512" y="355476"/>
                  <a:pt x="139400" y="354158"/>
                  <a:pt x="173547" y="384133"/>
                </a:cubicBezTo>
                <a:cubicBezTo>
                  <a:pt x="187492" y="396349"/>
                  <a:pt x="202672" y="407164"/>
                  <a:pt x="219471" y="415399"/>
                </a:cubicBezTo>
                <a:cubicBezTo>
                  <a:pt x="240827" y="427367"/>
                  <a:pt x="266356" y="423414"/>
                  <a:pt x="274069" y="412956"/>
                </a:cubicBezTo>
                <a:cubicBezTo>
                  <a:pt x="288755" y="393054"/>
                  <a:pt x="290703" y="381800"/>
                  <a:pt x="291060" y="358495"/>
                </a:cubicBezTo>
                <a:cubicBezTo>
                  <a:pt x="292460" y="263574"/>
                  <a:pt x="294437" y="30552"/>
                  <a:pt x="293504" y="16937"/>
                </a:cubicBezTo>
                <a:cubicBezTo>
                  <a:pt x="293078" y="10541"/>
                  <a:pt x="293750" y="6300"/>
                  <a:pt x="296241" y="3661"/>
                </a:cubicBezTo>
                <a:lnTo>
                  <a:pt x="299549" y="2774"/>
                </a:lnTo>
                <a:lnTo>
                  <a:pt x="299549" y="6530"/>
                </a:lnTo>
                <a:lnTo>
                  <a:pt x="301462" y="2261"/>
                </a:lnTo>
                <a:close/>
              </a:path>
            </a:pathLst>
          </a:custGeom>
          <a:solidFill>
            <a:schemeClr val="accent1"/>
          </a:solidFill>
          <a:ln w="381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" name="Graphic 173">
            <a:extLst>
              <a:ext uri="{FF2B5EF4-FFF2-40B4-BE49-F238E27FC236}">
                <a16:creationId xmlns:a16="http://schemas.microsoft.com/office/drawing/2014/main" id="{B29C2CD8-2DCE-43F6-9E82-E4223844870F}"/>
              </a:ext>
            </a:extLst>
          </p:cNvPr>
          <p:cNvSpPr/>
          <p:nvPr/>
        </p:nvSpPr>
        <p:spPr>
          <a:xfrm>
            <a:off x="5185239" y="4461174"/>
            <a:ext cx="1184844" cy="888611"/>
          </a:xfrm>
          <a:custGeom>
            <a:avLst/>
            <a:gdLst>
              <a:gd name="connsiteX0" fmla="*/ 1287062 w 1649438"/>
              <a:gd name="connsiteY0" fmla="*/ 736301 h 1237048"/>
              <a:gd name="connsiteX1" fmla="*/ 1326574 w 1649438"/>
              <a:gd name="connsiteY1" fmla="*/ 733932 h 1237048"/>
              <a:gd name="connsiteX2" fmla="*/ 1406440 w 1649438"/>
              <a:gd name="connsiteY2" fmla="*/ 784488 h 1237048"/>
              <a:gd name="connsiteX3" fmla="*/ 1544390 w 1649438"/>
              <a:gd name="connsiteY3" fmla="*/ 807264 h 1237048"/>
              <a:gd name="connsiteX4" fmla="*/ 1630294 w 1649438"/>
              <a:gd name="connsiteY4" fmla="*/ 734773 h 1237048"/>
              <a:gd name="connsiteX5" fmla="*/ 1621161 w 1649438"/>
              <a:gd name="connsiteY5" fmla="*/ 553871 h 1237048"/>
              <a:gd name="connsiteX6" fmla="*/ 1404224 w 1649438"/>
              <a:gd name="connsiteY6" fmla="*/ 519976 h 1237048"/>
              <a:gd name="connsiteX7" fmla="*/ 1330281 w 1649438"/>
              <a:gd name="connsiteY7" fmla="*/ 569768 h 1237048"/>
              <a:gd name="connsiteX8" fmla="*/ 1261191 w 1649438"/>
              <a:gd name="connsiteY8" fmla="*/ 548483 h 1237048"/>
              <a:gd name="connsiteX9" fmla="*/ 1241550 w 1649438"/>
              <a:gd name="connsiteY9" fmla="*/ 455396 h 1237048"/>
              <a:gd name="connsiteX10" fmla="*/ 1240594 w 1649438"/>
              <a:gd name="connsiteY10" fmla="*/ 41011 h 1237048"/>
              <a:gd name="connsiteX11" fmla="*/ 1218240 w 1649438"/>
              <a:gd name="connsiteY11" fmla="*/ 619 h 1237048"/>
              <a:gd name="connsiteX12" fmla="*/ 815089 w 1649438"/>
              <a:gd name="connsiteY12" fmla="*/ 581 h 1237048"/>
              <a:gd name="connsiteX13" fmla="*/ 737708 w 1649438"/>
              <a:gd name="connsiteY13" fmla="*/ 4364 h 1237048"/>
              <a:gd name="connsiteX14" fmla="*/ 703812 w 1649438"/>
              <a:gd name="connsiteY14" fmla="*/ 54767 h 1237048"/>
              <a:gd name="connsiteX15" fmla="*/ 778023 w 1649438"/>
              <a:gd name="connsiteY15" fmla="*/ 171012 h 1237048"/>
              <a:gd name="connsiteX16" fmla="*/ 766673 w 1649438"/>
              <a:gd name="connsiteY16" fmla="*/ 313089 h 1237048"/>
              <a:gd name="connsiteX17" fmla="*/ 673891 w 1649438"/>
              <a:gd name="connsiteY17" fmla="*/ 391235 h 1237048"/>
              <a:gd name="connsiteX18" fmla="*/ 542514 w 1649438"/>
              <a:gd name="connsiteY18" fmla="*/ 399604 h 1237048"/>
              <a:gd name="connsiteX19" fmla="*/ 461502 w 1649438"/>
              <a:gd name="connsiteY19" fmla="*/ 359480 h 1237048"/>
              <a:gd name="connsiteX20" fmla="*/ 399902 w 1649438"/>
              <a:gd name="connsiteY20" fmla="*/ 223861 h 1237048"/>
              <a:gd name="connsiteX21" fmla="*/ 455693 w 1649438"/>
              <a:gd name="connsiteY21" fmla="*/ 98331 h 1237048"/>
              <a:gd name="connsiteX22" fmla="*/ 488710 w 1649438"/>
              <a:gd name="connsiteY22" fmla="*/ 43189 h 1237048"/>
              <a:gd name="connsiteX23" fmla="*/ 458789 w 1649438"/>
              <a:gd name="connsiteY23" fmla="*/ 7765 h 1237048"/>
              <a:gd name="connsiteX24" fmla="*/ 365013 w 1649438"/>
              <a:gd name="connsiteY24" fmla="*/ 1192 h 1237048"/>
              <a:gd name="connsiteX25" fmla="*/ 17922 w 1649438"/>
              <a:gd name="connsiteY25" fmla="*/ 1727 h 1237048"/>
              <a:gd name="connsiteX26" fmla="*/ 0 w 1649438"/>
              <a:gd name="connsiteY26" fmla="*/ 12504 h 1237048"/>
              <a:gd name="connsiteX27" fmla="*/ 1223 w 1649438"/>
              <a:gd name="connsiteY27" fmla="*/ 1215267 h 1237048"/>
              <a:gd name="connsiteX28" fmla="*/ 11617 w 1649438"/>
              <a:gd name="connsiteY28" fmla="*/ 1237048 h 1237048"/>
              <a:gd name="connsiteX29" fmla="*/ 1214189 w 1649438"/>
              <a:gd name="connsiteY29" fmla="*/ 1234985 h 1237048"/>
              <a:gd name="connsiteX30" fmla="*/ 1239486 w 1649438"/>
              <a:gd name="connsiteY30" fmla="*/ 1212439 h 1237048"/>
              <a:gd name="connsiteX31" fmla="*/ 1241856 w 1649438"/>
              <a:gd name="connsiteY31" fmla="*/ 922553 h 1237048"/>
              <a:gd name="connsiteX32" fmla="*/ 1246174 w 1649438"/>
              <a:gd name="connsiteY32" fmla="*/ 810206 h 1237048"/>
              <a:gd name="connsiteX33" fmla="*/ 1287062 w 1649438"/>
              <a:gd name="connsiteY33" fmla="*/ 736301 h 123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49438" h="1237048">
                <a:moveTo>
                  <a:pt x="1287062" y="736301"/>
                </a:moveTo>
                <a:cubicBezTo>
                  <a:pt x="1300284" y="728277"/>
                  <a:pt x="1312970" y="728239"/>
                  <a:pt x="1326574" y="733932"/>
                </a:cubicBezTo>
                <a:cubicBezTo>
                  <a:pt x="1356037" y="746275"/>
                  <a:pt x="1381563" y="765267"/>
                  <a:pt x="1406440" y="784488"/>
                </a:cubicBezTo>
                <a:cubicBezTo>
                  <a:pt x="1445341" y="814562"/>
                  <a:pt x="1497464" y="820141"/>
                  <a:pt x="1544390" y="807264"/>
                </a:cubicBezTo>
                <a:cubicBezTo>
                  <a:pt x="1583215" y="796602"/>
                  <a:pt x="1612983" y="770846"/>
                  <a:pt x="1630294" y="734773"/>
                </a:cubicBezTo>
                <a:cubicBezTo>
                  <a:pt x="1659565" y="673784"/>
                  <a:pt x="1654291" y="614095"/>
                  <a:pt x="1621161" y="553871"/>
                </a:cubicBezTo>
                <a:cubicBezTo>
                  <a:pt x="1584552" y="487380"/>
                  <a:pt x="1467963" y="461166"/>
                  <a:pt x="1404224" y="519976"/>
                </a:cubicBezTo>
                <a:cubicBezTo>
                  <a:pt x="1382442" y="540076"/>
                  <a:pt x="1357642" y="557081"/>
                  <a:pt x="1330281" y="569768"/>
                </a:cubicBezTo>
                <a:cubicBezTo>
                  <a:pt x="1306359" y="580850"/>
                  <a:pt x="1271700" y="572252"/>
                  <a:pt x="1261191" y="548483"/>
                </a:cubicBezTo>
                <a:cubicBezTo>
                  <a:pt x="1246823" y="516116"/>
                  <a:pt x="1241015" y="491927"/>
                  <a:pt x="1241550" y="455396"/>
                </a:cubicBezTo>
                <a:cubicBezTo>
                  <a:pt x="1242352" y="398840"/>
                  <a:pt x="1240480" y="45367"/>
                  <a:pt x="1240594" y="41011"/>
                </a:cubicBezTo>
                <a:cubicBezTo>
                  <a:pt x="1241550" y="3944"/>
                  <a:pt x="1238072" y="46"/>
                  <a:pt x="1218240" y="619"/>
                </a:cubicBezTo>
                <a:cubicBezTo>
                  <a:pt x="1208113" y="466"/>
                  <a:pt x="927704" y="1651"/>
                  <a:pt x="815089" y="581"/>
                </a:cubicBezTo>
                <a:cubicBezTo>
                  <a:pt x="780239" y="237"/>
                  <a:pt x="771335" y="-1750"/>
                  <a:pt x="737708" y="4364"/>
                </a:cubicBezTo>
                <a:cubicBezTo>
                  <a:pt x="710653" y="9255"/>
                  <a:pt x="699341" y="29776"/>
                  <a:pt x="703812" y="54767"/>
                </a:cubicBezTo>
                <a:cubicBezTo>
                  <a:pt x="727390" y="94738"/>
                  <a:pt x="760750" y="127220"/>
                  <a:pt x="778023" y="171012"/>
                </a:cubicBezTo>
                <a:cubicBezTo>
                  <a:pt x="796136" y="216945"/>
                  <a:pt x="792467" y="270864"/>
                  <a:pt x="766673" y="313089"/>
                </a:cubicBezTo>
                <a:cubicBezTo>
                  <a:pt x="745121" y="348398"/>
                  <a:pt x="711531" y="374804"/>
                  <a:pt x="673891" y="391235"/>
                </a:cubicBezTo>
                <a:cubicBezTo>
                  <a:pt x="630022" y="410342"/>
                  <a:pt x="588637" y="412406"/>
                  <a:pt x="542514" y="399604"/>
                </a:cubicBezTo>
                <a:cubicBezTo>
                  <a:pt x="512593" y="391312"/>
                  <a:pt x="485538" y="378931"/>
                  <a:pt x="461502" y="359480"/>
                </a:cubicBezTo>
                <a:cubicBezTo>
                  <a:pt x="418321" y="324515"/>
                  <a:pt x="399711" y="277283"/>
                  <a:pt x="399902" y="223861"/>
                </a:cubicBezTo>
                <a:cubicBezTo>
                  <a:pt x="400093" y="176400"/>
                  <a:pt x="428906" y="135168"/>
                  <a:pt x="455693" y="98331"/>
                </a:cubicBezTo>
                <a:cubicBezTo>
                  <a:pt x="467234" y="82434"/>
                  <a:pt x="486532" y="63671"/>
                  <a:pt x="488710" y="43189"/>
                </a:cubicBezTo>
                <a:cubicBezTo>
                  <a:pt x="490735" y="24350"/>
                  <a:pt x="474227" y="11242"/>
                  <a:pt x="458789" y="7765"/>
                </a:cubicBezTo>
                <a:cubicBezTo>
                  <a:pt x="428791" y="1040"/>
                  <a:pt x="396310" y="1154"/>
                  <a:pt x="365013" y="1192"/>
                </a:cubicBezTo>
                <a:cubicBezTo>
                  <a:pt x="251749" y="1345"/>
                  <a:pt x="142574" y="696"/>
                  <a:pt x="17922" y="1727"/>
                </a:cubicBezTo>
                <a:cubicBezTo>
                  <a:pt x="10547" y="1727"/>
                  <a:pt x="0" y="657"/>
                  <a:pt x="0" y="12504"/>
                </a:cubicBezTo>
                <a:cubicBezTo>
                  <a:pt x="573" y="37686"/>
                  <a:pt x="994" y="848572"/>
                  <a:pt x="1223" y="1215267"/>
                </a:cubicBezTo>
                <a:cubicBezTo>
                  <a:pt x="1223" y="1223368"/>
                  <a:pt x="-4471" y="1235902"/>
                  <a:pt x="11617" y="1237048"/>
                </a:cubicBezTo>
                <a:cubicBezTo>
                  <a:pt x="19833" y="1236513"/>
                  <a:pt x="981279" y="1234794"/>
                  <a:pt x="1214189" y="1234985"/>
                </a:cubicBezTo>
                <a:cubicBezTo>
                  <a:pt x="1231156" y="1234985"/>
                  <a:pt x="1238760" y="1231775"/>
                  <a:pt x="1239486" y="1212439"/>
                </a:cubicBezTo>
                <a:cubicBezTo>
                  <a:pt x="1243117" y="1115798"/>
                  <a:pt x="1240633" y="1019156"/>
                  <a:pt x="1241856" y="922553"/>
                </a:cubicBezTo>
                <a:cubicBezTo>
                  <a:pt x="1242314" y="885104"/>
                  <a:pt x="1239983" y="847464"/>
                  <a:pt x="1246174" y="810206"/>
                </a:cubicBezTo>
                <a:cubicBezTo>
                  <a:pt x="1255039" y="782960"/>
                  <a:pt x="1259090" y="753306"/>
                  <a:pt x="1287062" y="736301"/>
                </a:cubicBezTo>
                <a:close/>
              </a:path>
            </a:pathLst>
          </a:custGeom>
          <a:solidFill>
            <a:schemeClr val="accent3"/>
          </a:solidFill>
          <a:ln w="38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2629623-CD4E-408C-A80A-DB0346D27DCA}"/>
              </a:ext>
            </a:extLst>
          </p:cNvPr>
          <p:cNvSpPr/>
          <p:nvPr/>
        </p:nvSpPr>
        <p:spPr>
          <a:xfrm>
            <a:off x="4895247" y="2152474"/>
            <a:ext cx="1181864" cy="1380404"/>
          </a:xfrm>
          <a:custGeom>
            <a:avLst/>
            <a:gdLst>
              <a:gd name="connsiteX0" fmla="*/ 1181863 w 1181864"/>
              <a:gd name="connsiteY0" fmla="*/ 0 h 1380404"/>
              <a:gd name="connsiteX1" fmla="*/ 1181863 w 1181864"/>
              <a:gd name="connsiteY1" fmla="*/ 592860 h 1380404"/>
              <a:gd name="connsiteX2" fmla="*/ 1181798 w 1181864"/>
              <a:gd name="connsiteY2" fmla="*/ 592860 h 1380404"/>
              <a:gd name="connsiteX3" fmla="*/ 1181839 w 1181864"/>
              <a:gd name="connsiteY3" fmla="*/ 620867 h 1380404"/>
              <a:gd name="connsiteX4" fmla="*/ 1181864 w 1181864"/>
              <a:gd name="connsiteY4" fmla="*/ 650080 h 1380404"/>
              <a:gd name="connsiteX5" fmla="*/ 1132510 w 1181864"/>
              <a:gd name="connsiteY5" fmla="*/ 674839 h 1380404"/>
              <a:gd name="connsiteX6" fmla="*/ 1081370 w 1181864"/>
              <a:gd name="connsiteY6" fmla="*/ 636629 h 1380404"/>
              <a:gd name="connsiteX7" fmla="*/ 989908 w 1181864"/>
              <a:gd name="connsiteY7" fmla="*/ 621065 h 1380404"/>
              <a:gd name="connsiteX8" fmla="*/ 900009 w 1181864"/>
              <a:gd name="connsiteY8" fmla="*/ 695317 h 1380404"/>
              <a:gd name="connsiteX9" fmla="*/ 891006 w 1181864"/>
              <a:gd name="connsiteY9" fmla="*/ 727132 h 1380404"/>
              <a:gd name="connsiteX10" fmla="*/ 906900 w 1181864"/>
              <a:gd name="connsiteY10" fmla="*/ 831358 h 1380404"/>
              <a:gd name="connsiteX11" fmla="*/ 1095919 w 1181864"/>
              <a:gd name="connsiteY11" fmla="*/ 865835 h 1380404"/>
              <a:gd name="connsiteX12" fmla="*/ 1134953 w 1181864"/>
              <a:gd name="connsiteY12" fmla="*/ 838440 h 1380404"/>
              <a:gd name="connsiteX13" fmla="*/ 1177445 w 1181864"/>
              <a:gd name="connsiteY13" fmla="*/ 851836 h 1380404"/>
              <a:gd name="connsiteX14" fmla="*/ 1181233 w 1181864"/>
              <a:gd name="connsiteY14" fmla="*/ 904238 h 1380404"/>
              <a:gd name="connsiteX15" fmla="*/ 1181222 w 1181864"/>
              <a:gd name="connsiteY15" fmla="*/ 948671 h 1380404"/>
              <a:gd name="connsiteX16" fmla="*/ 1181864 w 1181864"/>
              <a:gd name="connsiteY16" fmla="*/ 948671 h 1380404"/>
              <a:gd name="connsiteX17" fmla="*/ 1181864 w 1181864"/>
              <a:gd name="connsiteY17" fmla="*/ 1380404 h 1380404"/>
              <a:gd name="connsiteX18" fmla="*/ 813390 w 1181864"/>
              <a:gd name="connsiteY18" fmla="*/ 1380404 h 1380404"/>
              <a:gd name="connsiteX19" fmla="*/ 793395 w 1181864"/>
              <a:gd name="connsiteY19" fmla="*/ 1367398 h 1380404"/>
              <a:gd name="connsiteX20" fmla="*/ 794119 w 1181864"/>
              <a:gd name="connsiteY20" fmla="*/ 1334621 h 1380404"/>
              <a:gd name="connsiteX21" fmla="*/ 832329 w 1181864"/>
              <a:gd name="connsiteY21" fmla="*/ 1283481 h 1380404"/>
              <a:gd name="connsiteX22" fmla="*/ 847893 w 1181864"/>
              <a:gd name="connsiteY22" fmla="*/ 1192019 h 1380404"/>
              <a:gd name="connsiteX23" fmla="*/ 773642 w 1181864"/>
              <a:gd name="connsiteY23" fmla="*/ 1102120 h 1380404"/>
              <a:gd name="connsiteX24" fmla="*/ 741827 w 1181864"/>
              <a:gd name="connsiteY24" fmla="*/ 1093117 h 1380404"/>
              <a:gd name="connsiteX25" fmla="*/ 688900 w 1181864"/>
              <a:gd name="connsiteY25" fmla="*/ 1092406 h 1380404"/>
              <a:gd name="connsiteX26" fmla="*/ 637600 w 1181864"/>
              <a:gd name="connsiteY26" fmla="*/ 1109011 h 1380404"/>
              <a:gd name="connsiteX27" fmla="*/ 603123 w 1181864"/>
              <a:gd name="connsiteY27" fmla="*/ 1298030 h 1380404"/>
              <a:gd name="connsiteX28" fmla="*/ 630518 w 1181864"/>
              <a:gd name="connsiteY28" fmla="*/ 1337064 h 1380404"/>
              <a:gd name="connsiteX29" fmla="*/ 617123 w 1181864"/>
              <a:gd name="connsiteY29" fmla="*/ 1379556 h 1380404"/>
              <a:gd name="connsiteX30" fmla="*/ 612160 w 1181864"/>
              <a:gd name="connsiteY30" fmla="*/ 1380404 h 1380404"/>
              <a:gd name="connsiteX31" fmla="*/ 310140 w 1181864"/>
              <a:gd name="connsiteY31" fmla="*/ 1380404 h 1380404"/>
              <a:gd name="connsiteX32" fmla="*/ 308257 w 1181864"/>
              <a:gd name="connsiteY32" fmla="*/ 1379728 h 1380404"/>
              <a:gd name="connsiteX33" fmla="*/ 305637 w 1181864"/>
              <a:gd name="connsiteY33" fmla="*/ 1373882 h 1380404"/>
              <a:gd name="connsiteX34" fmla="*/ 305637 w 1181864"/>
              <a:gd name="connsiteY34" fmla="*/ 1380404 h 1380404"/>
              <a:gd name="connsiteX35" fmla="*/ 0 w 1181864"/>
              <a:gd name="connsiteY35" fmla="*/ 1380404 h 138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81864" h="1380404">
                <a:moveTo>
                  <a:pt x="1181863" y="0"/>
                </a:moveTo>
                <a:lnTo>
                  <a:pt x="1181863" y="592860"/>
                </a:lnTo>
                <a:lnTo>
                  <a:pt x="1181798" y="592860"/>
                </a:lnTo>
                <a:lnTo>
                  <a:pt x="1181839" y="620867"/>
                </a:lnTo>
                <a:cubicBezTo>
                  <a:pt x="1181855" y="633739"/>
                  <a:pt x="1181864" y="643818"/>
                  <a:pt x="1181864" y="650080"/>
                </a:cubicBezTo>
                <a:cubicBezTo>
                  <a:pt x="1181864" y="667922"/>
                  <a:pt x="1154112" y="691941"/>
                  <a:pt x="1132510" y="674839"/>
                </a:cubicBezTo>
                <a:cubicBezTo>
                  <a:pt x="1115490" y="662048"/>
                  <a:pt x="1098801" y="648817"/>
                  <a:pt x="1081370" y="636629"/>
                </a:cubicBezTo>
                <a:cubicBezTo>
                  <a:pt x="1053482" y="617140"/>
                  <a:pt x="1021640" y="613764"/>
                  <a:pt x="989908" y="621065"/>
                </a:cubicBezTo>
                <a:cubicBezTo>
                  <a:pt x="948403" y="630645"/>
                  <a:pt x="916864" y="654719"/>
                  <a:pt x="900009" y="695317"/>
                </a:cubicBezTo>
                <a:cubicBezTo>
                  <a:pt x="896276" y="705720"/>
                  <a:pt x="892159" y="716014"/>
                  <a:pt x="891006" y="727132"/>
                </a:cubicBezTo>
                <a:cubicBezTo>
                  <a:pt x="885598" y="763502"/>
                  <a:pt x="889222" y="797156"/>
                  <a:pt x="906900" y="831358"/>
                </a:cubicBezTo>
                <a:cubicBezTo>
                  <a:pt x="939345" y="894054"/>
                  <a:pt x="1041019" y="920104"/>
                  <a:pt x="1095919" y="865835"/>
                </a:cubicBezTo>
                <a:cubicBezTo>
                  <a:pt x="1107091" y="854773"/>
                  <a:pt x="1120761" y="845879"/>
                  <a:pt x="1134953" y="838440"/>
                </a:cubicBezTo>
                <a:cubicBezTo>
                  <a:pt x="1153206" y="828888"/>
                  <a:pt x="1170143" y="833005"/>
                  <a:pt x="1177445" y="851836"/>
                </a:cubicBezTo>
                <a:cubicBezTo>
                  <a:pt x="1184060" y="868910"/>
                  <a:pt x="1181260" y="885681"/>
                  <a:pt x="1181233" y="904238"/>
                </a:cubicBezTo>
                <a:lnTo>
                  <a:pt x="1181222" y="948671"/>
                </a:lnTo>
                <a:lnTo>
                  <a:pt x="1181864" y="948671"/>
                </a:lnTo>
                <a:lnTo>
                  <a:pt x="1181864" y="1380404"/>
                </a:lnTo>
                <a:lnTo>
                  <a:pt x="813390" y="1380404"/>
                </a:lnTo>
                <a:lnTo>
                  <a:pt x="793395" y="1367398"/>
                </a:lnTo>
                <a:cubicBezTo>
                  <a:pt x="787298" y="1357760"/>
                  <a:pt x="785568" y="1345422"/>
                  <a:pt x="794119" y="1334621"/>
                </a:cubicBezTo>
                <a:cubicBezTo>
                  <a:pt x="806910" y="1317601"/>
                  <a:pt x="820141" y="1300912"/>
                  <a:pt x="832329" y="1283481"/>
                </a:cubicBezTo>
                <a:cubicBezTo>
                  <a:pt x="851818" y="1255593"/>
                  <a:pt x="855195" y="1223750"/>
                  <a:pt x="847893" y="1192019"/>
                </a:cubicBezTo>
                <a:cubicBezTo>
                  <a:pt x="838313" y="1150514"/>
                  <a:pt x="814240" y="1118975"/>
                  <a:pt x="773642" y="1102120"/>
                </a:cubicBezTo>
                <a:cubicBezTo>
                  <a:pt x="763238" y="1098387"/>
                  <a:pt x="752944" y="1094270"/>
                  <a:pt x="741827" y="1093117"/>
                </a:cubicBezTo>
                <a:cubicBezTo>
                  <a:pt x="723641" y="1090413"/>
                  <a:pt x="706135" y="1089967"/>
                  <a:pt x="688900" y="1092406"/>
                </a:cubicBezTo>
                <a:cubicBezTo>
                  <a:pt x="671665" y="1094846"/>
                  <a:pt x="654701" y="1100171"/>
                  <a:pt x="637600" y="1109011"/>
                </a:cubicBezTo>
                <a:cubicBezTo>
                  <a:pt x="574904" y="1141456"/>
                  <a:pt x="548855" y="1243130"/>
                  <a:pt x="603123" y="1298030"/>
                </a:cubicBezTo>
                <a:cubicBezTo>
                  <a:pt x="614185" y="1309202"/>
                  <a:pt x="623079" y="1322872"/>
                  <a:pt x="630518" y="1337064"/>
                </a:cubicBezTo>
                <a:cubicBezTo>
                  <a:pt x="640071" y="1355317"/>
                  <a:pt x="635953" y="1372254"/>
                  <a:pt x="617123" y="1379556"/>
                </a:cubicBezTo>
                <a:lnTo>
                  <a:pt x="612160" y="1380404"/>
                </a:lnTo>
                <a:lnTo>
                  <a:pt x="310140" y="1380404"/>
                </a:lnTo>
                <a:lnTo>
                  <a:pt x="308257" y="1379728"/>
                </a:lnTo>
                <a:lnTo>
                  <a:pt x="305637" y="1373882"/>
                </a:lnTo>
                <a:lnTo>
                  <a:pt x="305637" y="1380404"/>
                </a:lnTo>
                <a:lnTo>
                  <a:pt x="0" y="138040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A9D1F26-4A35-4C6D-B3F4-66A6FE785A0E}"/>
              </a:ext>
            </a:extLst>
          </p:cNvPr>
          <p:cNvSpPr/>
          <p:nvPr/>
        </p:nvSpPr>
        <p:spPr>
          <a:xfrm>
            <a:off x="5802987" y="2153140"/>
            <a:ext cx="1474461" cy="1669761"/>
          </a:xfrm>
          <a:custGeom>
            <a:avLst/>
            <a:gdLst>
              <a:gd name="connsiteX0" fmla="*/ 293169 w 1474461"/>
              <a:gd name="connsiteY0" fmla="*/ 0 h 1669761"/>
              <a:gd name="connsiteX1" fmla="*/ 1474461 w 1474461"/>
              <a:gd name="connsiteY1" fmla="*/ 1379739 h 1669761"/>
              <a:gd name="connsiteX2" fmla="*/ 825592 w 1474461"/>
              <a:gd name="connsiteY2" fmla="*/ 1379739 h 1669761"/>
              <a:gd name="connsiteX3" fmla="*/ 796797 w 1474461"/>
              <a:gd name="connsiteY3" fmla="*/ 1384886 h 1669761"/>
              <a:gd name="connsiteX4" fmla="*/ 767202 w 1474461"/>
              <a:gd name="connsiteY4" fmla="*/ 1406695 h 1669761"/>
              <a:gd name="connsiteX5" fmla="*/ 803710 w 1474461"/>
              <a:gd name="connsiteY5" fmla="*/ 1504554 h 1669761"/>
              <a:gd name="connsiteX6" fmla="*/ 821717 w 1474461"/>
              <a:gd name="connsiteY6" fmla="*/ 1573974 h 1669761"/>
              <a:gd name="connsiteX7" fmla="*/ 626851 w 1474461"/>
              <a:gd name="connsiteY7" fmla="*/ 1648171 h 1669761"/>
              <a:gd name="connsiteX8" fmla="*/ 588723 w 1474461"/>
              <a:gd name="connsiteY8" fmla="*/ 1531372 h 1669761"/>
              <a:gd name="connsiteX9" fmla="*/ 636184 w 1474461"/>
              <a:gd name="connsiteY9" fmla="*/ 1456929 h 1669761"/>
              <a:gd name="connsiteX10" fmla="*/ 628141 w 1474461"/>
              <a:gd name="connsiteY10" fmla="*/ 1393519 h 1669761"/>
              <a:gd name="connsiteX11" fmla="*/ 589324 w 1474461"/>
              <a:gd name="connsiteY11" fmla="*/ 1381634 h 1669761"/>
              <a:gd name="connsiteX12" fmla="*/ 550729 w 1474461"/>
              <a:gd name="connsiteY12" fmla="*/ 1379739 h 1669761"/>
              <a:gd name="connsiteX13" fmla="*/ 293508 w 1474461"/>
              <a:gd name="connsiteY13" fmla="*/ 1379739 h 1669761"/>
              <a:gd name="connsiteX14" fmla="*/ 293508 w 1474461"/>
              <a:gd name="connsiteY14" fmla="*/ 1135902 h 1669761"/>
              <a:gd name="connsiteX15" fmla="*/ 292488 w 1474461"/>
              <a:gd name="connsiteY15" fmla="*/ 903243 h 1669761"/>
              <a:gd name="connsiteX16" fmla="*/ 278543 w 1474461"/>
              <a:gd name="connsiteY16" fmla="*/ 826521 h 1669761"/>
              <a:gd name="connsiteX17" fmla="*/ 223835 w 1474461"/>
              <a:gd name="connsiteY17" fmla="*/ 817270 h 1669761"/>
              <a:gd name="connsiteX18" fmla="*/ 180767 w 1474461"/>
              <a:gd name="connsiteY18" fmla="*/ 846120 h 1669761"/>
              <a:gd name="connsiteX19" fmla="*/ 106103 w 1474461"/>
              <a:gd name="connsiteY19" fmla="*/ 873103 h 1669761"/>
              <a:gd name="connsiteX20" fmla="*/ 6982 w 1474461"/>
              <a:gd name="connsiteY20" fmla="*/ 801075 h 1669761"/>
              <a:gd name="connsiteX21" fmla="*/ 7366 w 1474461"/>
              <a:gd name="connsiteY21" fmla="*/ 709721 h 1669761"/>
              <a:gd name="connsiteX22" fmla="*/ 21942 w 1474461"/>
              <a:gd name="connsiteY22" fmla="*/ 681229 h 1669761"/>
              <a:gd name="connsiteX23" fmla="*/ 53838 w 1474461"/>
              <a:gd name="connsiteY23" fmla="*/ 652296 h 1669761"/>
              <a:gd name="connsiteX24" fmla="*/ 173547 w 1474461"/>
              <a:gd name="connsiteY24" fmla="*/ 660421 h 1669761"/>
              <a:gd name="connsiteX25" fmla="*/ 219471 w 1474461"/>
              <a:gd name="connsiteY25" fmla="*/ 691687 h 1669761"/>
              <a:gd name="connsiteX26" fmla="*/ 274069 w 1474461"/>
              <a:gd name="connsiteY26" fmla="*/ 689244 h 1669761"/>
              <a:gd name="connsiteX27" fmla="*/ 291060 w 1474461"/>
              <a:gd name="connsiteY27" fmla="*/ 634783 h 1669761"/>
              <a:gd name="connsiteX28" fmla="*/ 293157 w 1474461"/>
              <a:gd name="connsiteY28" fmla="*/ 6795 h 166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74461" h="1669761">
                <a:moveTo>
                  <a:pt x="293169" y="0"/>
                </a:moveTo>
                <a:lnTo>
                  <a:pt x="1474461" y="1379739"/>
                </a:lnTo>
                <a:lnTo>
                  <a:pt x="825592" y="1379739"/>
                </a:lnTo>
                <a:lnTo>
                  <a:pt x="796797" y="1384886"/>
                </a:lnTo>
                <a:cubicBezTo>
                  <a:pt x="785800" y="1389271"/>
                  <a:pt x="775616" y="1396264"/>
                  <a:pt x="767202" y="1406695"/>
                </a:cubicBezTo>
                <a:cubicBezTo>
                  <a:pt x="742470" y="1437412"/>
                  <a:pt x="785401" y="1480618"/>
                  <a:pt x="803710" y="1504554"/>
                </a:cubicBezTo>
                <a:cubicBezTo>
                  <a:pt x="818835" y="1524318"/>
                  <a:pt x="825093" y="1549379"/>
                  <a:pt x="821717" y="1573974"/>
                </a:cubicBezTo>
                <a:cubicBezTo>
                  <a:pt x="809447" y="1663763"/>
                  <a:pt x="696464" y="1694919"/>
                  <a:pt x="626851" y="1648171"/>
                </a:cubicBezTo>
                <a:cubicBezTo>
                  <a:pt x="590700" y="1623878"/>
                  <a:pt x="575657" y="1572492"/>
                  <a:pt x="588723" y="1531372"/>
                </a:cubicBezTo>
                <a:cubicBezTo>
                  <a:pt x="597973" y="1502330"/>
                  <a:pt x="622624" y="1483417"/>
                  <a:pt x="636184" y="1456929"/>
                </a:cubicBezTo>
                <a:cubicBezTo>
                  <a:pt x="647410" y="1435023"/>
                  <a:pt x="652297" y="1407135"/>
                  <a:pt x="628141" y="1393519"/>
                </a:cubicBezTo>
                <a:cubicBezTo>
                  <a:pt x="616214" y="1386808"/>
                  <a:pt x="602936" y="1383398"/>
                  <a:pt x="589324" y="1381634"/>
                </a:cubicBezTo>
                <a:lnTo>
                  <a:pt x="550729" y="1379739"/>
                </a:lnTo>
                <a:lnTo>
                  <a:pt x="293508" y="1379739"/>
                </a:lnTo>
                <a:lnTo>
                  <a:pt x="293508" y="1135902"/>
                </a:lnTo>
                <a:lnTo>
                  <a:pt x="292488" y="903243"/>
                </a:lnTo>
                <a:cubicBezTo>
                  <a:pt x="291993" y="878511"/>
                  <a:pt x="292295" y="848480"/>
                  <a:pt x="278543" y="826521"/>
                </a:cubicBezTo>
                <a:cubicBezTo>
                  <a:pt x="265998" y="806509"/>
                  <a:pt x="245054" y="806948"/>
                  <a:pt x="223835" y="817270"/>
                </a:cubicBezTo>
                <a:cubicBezTo>
                  <a:pt x="208134" y="824901"/>
                  <a:pt x="193750" y="834920"/>
                  <a:pt x="180767" y="846120"/>
                </a:cubicBezTo>
                <a:cubicBezTo>
                  <a:pt x="158944" y="864923"/>
                  <a:pt x="135365" y="872142"/>
                  <a:pt x="106103" y="873103"/>
                </a:cubicBezTo>
                <a:cubicBezTo>
                  <a:pt x="59520" y="874640"/>
                  <a:pt x="19609" y="838928"/>
                  <a:pt x="6982" y="801075"/>
                </a:cubicBezTo>
                <a:cubicBezTo>
                  <a:pt x="-3175" y="770660"/>
                  <a:pt x="-1555" y="740136"/>
                  <a:pt x="7366" y="709721"/>
                </a:cubicBezTo>
                <a:cubicBezTo>
                  <a:pt x="10386" y="699290"/>
                  <a:pt x="17138" y="690754"/>
                  <a:pt x="21942" y="681229"/>
                </a:cubicBezTo>
                <a:cubicBezTo>
                  <a:pt x="30452" y="669233"/>
                  <a:pt x="41074" y="659433"/>
                  <a:pt x="53838" y="652296"/>
                </a:cubicBezTo>
                <a:cubicBezTo>
                  <a:pt x="90511" y="631764"/>
                  <a:pt x="139400" y="630446"/>
                  <a:pt x="173547" y="660421"/>
                </a:cubicBezTo>
                <a:cubicBezTo>
                  <a:pt x="187492" y="672637"/>
                  <a:pt x="202672" y="683452"/>
                  <a:pt x="219471" y="691687"/>
                </a:cubicBezTo>
                <a:cubicBezTo>
                  <a:pt x="240827" y="703655"/>
                  <a:pt x="266355" y="699702"/>
                  <a:pt x="274069" y="689244"/>
                </a:cubicBezTo>
                <a:cubicBezTo>
                  <a:pt x="288755" y="669342"/>
                  <a:pt x="290703" y="658088"/>
                  <a:pt x="291060" y="634783"/>
                </a:cubicBezTo>
                <a:cubicBezTo>
                  <a:pt x="291760" y="587323"/>
                  <a:pt x="292604" y="291977"/>
                  <a:pt x="293157" y="67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554ECC-0352-4C40-A486-C6420330BDDE}"/>
              </a:ext>
            </a:extLst>
          </p:cNvPr>
          <p:cNvSpPr txBox="1"/>
          <p:nvPr/>
        </p:nvSpPr>
        <p:spPr>
          <a:xfrm>
            <a:off x="8162069" y="1967234"/>
            <a:ext cx="3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CBF8DF-8777-4AB2-A513-D2BBFD740432}"/>
              </a:ext>
            </a:extLst>
          </p:cNvPr>
          <p:cNvSpPr txBox="1"/>
          <p:nvPr/>
        </p:nvSpPr>
        <p:spPr>
          <a:xfrm>
            <a:off x="8162069" y="3621968"/>
            <a:ext cx="3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50714A-FF24-4F53-B9E8-BD29227844CA}"/>
              </a:ext>
            </a:extLst>
          </p:cNvPr>
          <p:cNvSpPr txBox="1"/>
          <p:nvPr/>
        </p:nvSpPr>
        <p:spPr>
          <a:xfrm>
            <a:off x="8162069" y="5292093"/>
            <a:ext cx="3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7FD8D5-CC86-4B7E-A97C-85B25DE1ED81}"/>
              </a:ext>
            </a:extLst>
          </p:cNvPr>
          <p:cNvSpPr txBox="1"/>
          <p:nvPr/>
        </p:nvSpPr>
        <p:spPr>
          <a:xfrm>
            <a:off x="908422" y="1967234"/>
            <a:ext cx="3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919B4E-3306-4A3C-8D32-968B4B79B033}"/>
              </a:ext>
            </a:extLst>
          </p:cNvPr>
          <p:cNvSpPr txBox="1"/>
          <p:nvPr/>
        </p:nvSpPr>
        <p:spPr>
          <a:xfrm>
            <a:off x="908422" y="3629664"/>
            <a:ext cx="3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29AAE1-3BD7-4DF1-919B-0F0755442351}"/>
              </a:ext>
            </a:extLst>
          </p:cNvPr>
          <p:cNvSpPr txBox="1"/>
          <p:nvPr/>
        </p:nvSpPr>
        <p:spPr>
          <a:xfrm>
            <a:off x="908422" y="5292092"/>
            <a:ext cx="3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0086515-4086-4DDB-8517-8C00335DDA5D}"/>
              </a:ext>
            </a:extLst>
          </p:cNvPr>
          <p:cNvCxnSpPr/>
          <p:nvPr/>
        </p:nvCxnSpPr>
        <p:spPr>
          <a:xfrm flipV="1">
            <a:off x="7451037" y="2481110"/>
            <a:ext cx="612000" cy="612000"/>
          </a:xfrm>
          <a:prstGeom prst="line">
            <a:avLst/>
          </a:prstGeom>
          <a:ln w="31750" cap="sq">
            <a:solidFill>
              <a:schemeClr val="accent6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ABCEF-98ED-4DBE-BDDB-D09ACB8DE632}"/>
              </a:ext>
            </a:extLst>
          </p:cNvPr>
          <p:cNvCxnSpPr/>
          <p:nvPr/>
        </p:nvCxnSpPr>
        <p:spPr>
          <a:xfrm>
            <a:off x="7451037" y="3894140"/>
            <a:ext cx="612000" cy="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8E2C6A6-C530-4006-A86C-1AF65F1D890F}"/>
              </a:ext>
            </a:extLst>
          </p:cNvPr>
          <p:cNvCxnSpPr/>
          <p:nvPr/>
        </p:nvCxnSpPr>
        <p:spPr>
          <a:xfrm>
            <a:off x="7451037" y="4698124"/>
            <a:ext cx="612000" cy="61200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55CF832-2B29-4BA3-9F31-79F5A0924E91}"/>
              </a:ext>
            </a:extLst>
          </p:cNvPr>
          <p:cNvCxnSpPr/>
          <p:nvPr/>
        </p:nvCxnSpPr>
        <p:spPr>
          <a:xfrm flipH="1" flipV="1">
            <a:off x="4128964" y="2481110"/>
            <a:ext cx="612000" cy="612000"/>
          </a:xfrm>
          <a:prstGeom prst="line">
            <a:avLst/>
          </a:prstGeom>
          <a:ln w="31750" cap="sq">
            <a:solidFill>
              <a:schemeClr val="accent5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41865A-D706-4433-8391-57CF32C4D5CB}"/>
              </a:ext>
            </a:extLst>
          </p:cNvPr>
          <p:cNvCxnSpPr/>
          <p:nvPr/>
        </p:nvCxnSpPr>
        <p:spPr>
          <a:xfrm flipH="1" flipV="1">
            <a:off x="4128964" y="3876956"/>
            <a:ext cx="612000" cy="17185"/>
          </a:xfrm>
          <a:prstGeom prst="line">
            <a:avLst/>
          </a:prstGeom>
          <a:ln w="31750" cap="sq">
            <a:solidFill>
              <a:schemeClr val="accent2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3E24C8-1FF3-4C01-8D3B-A3F20C903D5D}"/>
              </a:ext>
            </a:extLst>
          </p:cNvPr>
          <p:cNvCxnSpPr/>
          <p:nvPr/>
        </p:nvCxnSpPr>
        <p:spPr>
          <a:xfrm flipH="1">
            <a:off x="4128964" y="4698124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2816AF6-A52E-42D5-A9F0-735D00F0F0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EA8C214-99DB-4BED-9B9A-DE18A80A44D0}"/>
              </a:ext>
            </a:extLst>
          </p:cNvPr>
          <p:cNvSpPr/>
          <p:nvPr/>
        </p:nvSpPr>
        <p:spPr>
          <a:xfrm rot="18900000">
            <a:off x="-1973032" y="1476678"/>
            <a:ext cx="3946064" cy="3946064"/>
          </a:xfrm>
          <a:custGeom>
            <a:avLst/>
            <a:gdLst>
              <a:gd name="connsiteX0" fmla="*/ 3946064 w 3946064"/>
              <a:gd name="connsiteY0" fmla="*/ 0 h 3946064"/>
              <a:gd name="connsiteX1" fmla="*/ 3946064 w 3946064"/>
              <a:gd name="connsiteY1" fmla="*/ 3946064 h 3946064"/>
              <a:gd name="connsiteX2" fmla="*/ 0 w 3946064"/>
              <a:gd name="connsiteY2" fmla="*/ 3946064 h 394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6064" h="3946064">
                <a:moveTo>
                  <a:pt x="3946064" y="0"/>
                </a:moveTo>
                <a:lnTo>
                  <a:pt x="3946064" y="3946064"/>
                </a:lnTo>
                <a:lnTo>
                  <a:pt x="0" y="394606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39F592-F4DF-4071-871C-1ADC2368BB61}"/>
              </a:ext>
            </a:extLst>
          </p:cNvPr>
          <p:cNvSpPr txBox="1"/>
          <p:nvPr/>
        </p:nvSpPr>
        <p:spPr>
          <a:xfrm>
            <a:off x="6824891" y="3730842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45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411D62-57A5-4FBE-9DD9-5EBC5534B2C4}"/>
              </a:ext>
            </a:extLst>
          </p:cNvPr>
          <p:cNvSpPr txBox="1"/>
          <p:nvPr/>
        </p:nvSpPr>
        <p:spPr>
          <a:xfrm>
            <a:off x="8119706" y="3646104"/>
            <a:ext cx="3529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98EE44-03E9-4ED0-93F8-50971F27F9C6}"/>
              </a:ext>
            </a:extLst>
          </p:cNvPr>
          <p:cNvSpPr txBox="1"/>
          <p:nvPr/>
        </p:nvSpPr>
        <p:spPr>
          <a:xfrm>
            <a:off x="6824890" y="4589759"/>
            <a:ext cx="4824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B972D8-2C73-4B34-B6D1-9F403BF0DDF4}"/>
              </a:ext>
            </a:extLst>
          </p:cNvPr>
          <p:cNvSpPr txBox="1"/>
          <p:nvPr/>
        </p:nvSpPr>
        <p:spPr>
          <a:xfrm>
            <a:off x="7450649" y="2143773"/>
            <a:ext cx="423269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93F446-A45C-4663-A463-82625E99FD99}"/>
              </a:ext>
            </a:extLst>
          </p:cNvPr>
          <p:cNvSpPr txBox="1"/>
          <p:nvPr/>
        </p:nvSpPr>
        <p:spPr>
          <a:xfrm>
            <a:off x="7450649" y="502935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1F3FD6-F107-42CB-BFF4-D935C3A15657}"/>
              </a:ext>
            </a:extLst>
          </p:cNvPr>
          <p:cNvSpPr txBox="1"/>
          <p:nvPr/>
        </p:nvSpPr>
        <p:spPr>
          <a:xfrm>
            <a:off x="7450649" y="1150097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8EE4EE-2D8F-4CA1-B7FC-0A8BA70ACFA8}"/>
              </a:ext>
            </a:extLst>
          </p:cNvPr>
          <p:cNvGrpSpPr/>
          <p:nvPr/>
        </p:nvGrpSpPr>
        <p:grpSpPr>
          <a:xfrm>
            <a:off x="1805059" y="3041721"/>
            <a:ext cx="3933092" cy="869319"/>
            <a:chOff x="1985513" y="4307149"/>
            <a:chExt cx="2380861" cy="8693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55E086-7295-44FB-A8F6-E6F1DD8B4E13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D76F44-43D4-47B0-929C-6FBDAAC217D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6A07CA-F0E8-4D8D-963E-A5096921EC03}"/>
              </a:ext>
            </a:extLst>
          </p:cNvPr>
          <p:cNvGrpSpPr/>
          <p:nvPr/>
        </p:nvGrpSpPr>
        <p:grpSpPr>
          <a:xfrm>
            <a:off x="1539889" y="4099668"/>
            <a:ext cx="3933092" cy="869319"/>
            <a:chOff x="1985513" y="4307149"/>
            <a:chExt cx="2380861" cy="8693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502B0B-2C24-4D1D-907B-68237F5986F0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6E7B77-8903-4759-B7BF-B302D12B536D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284CB1-8454-473F-B833-C387C22D9483}"/>
              </a:ext>
            </a:extLst>
          </p:cNvPr>
          <p:cNvGrpSpPr/>
          <p:nvPr/>
        </p:nvGrpSpPr>
        <p:grpSpPr>
          <a:xfrm>
            <a:off x="1805059" y="5157615"/>
            <a:ext cx="3933092" cy="869319"/>
            <a:chOff x="1985513" y="4307149"/>
            <a:chExt cx="2380861" cy="869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2C226B-995E-4424-BEA9-112CD59ABC71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10B284-A489-4B94-B711-F8B80067EC7C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2" name="Trapezoid 13">
            <a:extLst>
              <a:ext uri="{FF2B5EF4-FFF2-40B4-BE49-F238E27FC236}">
                <a16:creationId xmlns:a16="http://schemas.microsoft.com/office/drawing/2014/main" id="{FC0003AC-8B48-40EC-9866-681E236AB742}"/>
              </a:ext>
            </a:extLst>
          </p:cNvPr>
          <p:cNvSpPr/>
          <p:nvPr/>
        </p:nvSpPr>
        <p:spPr>
          <a:xfrm>
            <a:off x="713823" y="2130778"/>
            <a:ext cx="540339" cy="45689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DB45858C-75A0-4B4F-AAE6-77086EF529A2}"/>
              </a:ext>
            </a:extLst>
          </p:cNvPr>
          <p:cNvSpPr/>
          <p:nvPr/>
        </p:nvSpPr>
        <p:spPr>
          <a:xfrm>
            <a:off x="6026053" y="5346435"/>
            <a:ext cx="284112" cy="49167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A08971C4-203A-4BB3-B8D3-9AF03F0630FD}"/>
              </a:ext>
            </a:extLst>
          </p:cNvPr>
          <p:cNvSpPr/>
          <p:nvPr/>
        </p:nvSpPr>
        <p:spPr>
          <a:xfrm>
            <a:off x="5910982" y="3272087"/>
            <a:ext cx="514255" cy="40858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ounded Rectangle 25">
            <a:extLst>
              <a:ext uri="{FF2B5EF4-FFF2-40B4-BE49-F238E27FC236}">
                <a16:creationId xmlns:a16="http://schemas.microsoft.com/office/drawing/2014/main" id="{80BE1858-E828-45C5-A720-784037DE4459}"/>
              </a:ext>
            </a:extLst>
          </p:cNvPr>
          <p:cNvSpPr/>
          <p:nvPr/>
        </p:nvSpPr>
        <p:spPr>
          <a:xfrm>
            <a:off x="827415" y="4314166"/>
            <a:ext cx="313154" cy="440323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1CB740-4C5E-445E-B51B-9FD72E2A16C8}"/>
              </a:ext>
            </a:extLst>
          </p:cNvPr>
          <p:cNvGrpSpPr/>
          <p:nvPr/>
        </p:nvGrpSpPr>
        <p:grpSpPr>
          <a:xfrm>
            <a:off x="1539889" y="1983774"/>
            <a:ext cx="3933092" cy="869319"/>
            <a:chOff x="1985513" y="4307149"/>
            <a:chExt cx="2380861" cy="8693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7BB28D-B258-452D-8E43-174E0A26241A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FDAD86-5901-4D89-B726-FBC395FA613E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49553F5-9465-4D72-B97D-FEACA189D9F5}"/>
              </a:ext>
            </a:extLst>
          </p:cNvPr>
          <p:cNvSpPr txBox="1"/>
          <p:nvPr/>
        </p:nvSpPr>
        <p:spPr>
          <a:xfrm>
            <a:off x="6877500" y="4430726"/>
            <a:ext cx="4635847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182C65-2C04-4305-8D48-8828240B65DE}"/>
              </a:ext>
            </a:extLst>
          </p:cNvPr>
          <p:cNvSpPr txBox="1"/>
          <p:nvPr/>
        </p:nvSpPr>
        <p:spPr>
          <a:xfrm>
            <a:off x="6877502" y="5233983"/>
            <a:ext cx="463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F8276B-6146-4D7B-AA8C-CC4878919649}"/>
              </a:ext>
            </a:extLst>
          </p:cNvPr>
          <p:cNvGrpSpPr/>
          <p:nvPr/>
        </p:nvGrpSpPr>
        <p:grpSpPr>
          <a:xfrm>
            <a:off x="7804319" y="1395024"/>
            <a:ext cx="3397081" cy="2953344"/>
            <a:chOff x="6070836" y="1218960"/>
            <a:chExt cx="5759520" cy="500719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97EBF2-EA2B-4D60-9071-1A1E778FDAE5}"/>
                </a:ext>
              </a:extLst>
            </p:cNvPr>
            <p:cNvSpPr/>
            <p:nvPr/>
          </p:nvSpPr>
          <p:spPr>
            <a:xfrm>
              <a:off x="6917086" y="1218960"/>
              <a:ext cx="4105100" cy="3396418"/>
            </a:xfrm>
            <a:custGeom>
              <a:avLst/>
              <a:gdLst>
                <a:gd name="connsiteX0" fmla="*/ 3791715 w 4105100"/>
                <a:gd name="connsiteY0" fmla="*/ 2742414 h 3396418"/>
                <a:gd name="connsiteX1" fmla="*/ 3727481 w 4105100"/>
                <a:gd name="connsiteY1" fmla="*/ 2806648 h 3396418"/>
                <a:gd name="connsiteX2" fmla="*/ 3727481 w 4105100"/>
                <a:gd name="connsiteY2" fmla="*/ 3025213 h 3396418"/>
                <a:gd name="connsiteX3" fmla="*/ 3791715 w 4105100"/>
                <a:gd name="connsiteY3" fmla="*/ 3089447 h 3396418"/>
                <a:gd name="connsiteX4" fmla="*/ 3934345 w 4105100"/>
                <a:gd name="connsiteY4" fmla="*/ 3089447 h 3396418"/>
                <a:gd name="connsiteX5" fmla="*/ 3998579 w 4105100"/>
                <a:gd name="connsiteY5" fmla="*/ 3025213 h 3396418"/>
                <a:gd name="connsiteX6" fmla="*/ 3998579 w 4105100"/>
                <a:gd name="connsiteY6" fmla="*/ 2806648 h 3396418"/>
                <a:gd name="connsiteX7" fmla="*/ 3934345 w 4105100"/>
                <a:gd name="connsiteY7" fmla="*/ 2742414 h 3396418"/>
                <a:gd name="connsiteX8" fmla="*/ 3462309 w 4105100"/>
                <a:gd name="connsiteY8" fmla="*/ 2742414 h 3396418"/>
                <a:gd name="connsiteX9" fmla="*/ 3398075 w 4105100"/>
                <a:gd name="connsiteY9" fmla="*/ 2806648 h 3396418"/>
                <a:gd name="connsiteX10" fmla="*/ 3398075 w 4105100"/>
                <a:gd name="connsiteY10" fmla="*/ 3025213 h 3396418"/>
                <a:gd name="connsiteX11" fmla="*/ 3462309 w 4105100"/>
                <a:gd name="connsiteY11" fmla="*/ 3089447 h 3396418"/>
                <a:gd name="connsiteX12" fmla="*/ 3604939 w 4105100"/>
                <a:gd name="connsiteY12" fmla="*/ 3089447 h 3396418"/>
                <a:gd name="connsiteX13" fmla="*/ 3669173 w 4105100"/>
                <a:gd name="connsiteY13" fmla="*/ 3025213 h 3396418"/>
                <a:gd name="connsiteX14" fmla="*/ 3669173 w 4105100"/>
                <a:gd name="connsiteY14" fmla="*/ 2806648 h 3396418"/>
                <a:gd name="connsiteX15" fmla="*/ 3604939 w 4105100"/>
                <a:gd name="connsiteY15" fmla="*/ 2742414 h 3396418"/>
                <a:gd name="connsiteX16" fmla="*/ 3132904 w 4105100"/>
                <a:gd name="connsiteY16" fmla="*/ 2742414 h 3396418"/>
                <a:gd name="connsiteX17" fmla="*/ 3068670 w 4105100"/>
                <a:gd name="connsiteY17" fmla="*/ 2806648 h 3396418"/>
                <a:gd name="connsiteX18" fmla="*/ 3068670 w 4105100"/>
                <a:gd name="connsiteY18" fmla="*/ 3025213 h 3396418"/>
                <a:gd name="connsiteX19" fmla="*/ 3132904 w 4105100"/>
                <a:gd name="connsiteY19" fmla="*/ 3089447 h 3396418"/>
                <a:gd name="connsiteX20" fmla="*/ 3275534 w 4105100"/>
                <a:gd name="connsiteY20" fmla="*/ 3089447 h 3396418"/>
                <a:gd name="connsiteX21" fmla="*/ 3339768 w 4105100"/>
                <a:gd name="connsiteY21" fmla="*/ 3025213 h 3396418"/>
                <a:gd name="connsiteX22" fmla="*/ 3339768 w 4105100"/>
                <a:gd name="connsiteY22" fmla="*/ 2806648 h 3396418"/>
                <a:gd name="connsiteX23" fmla="*/ 3275534 w 4105100"/>
                <a:gd name="connsiteY23" fmla="*/ 2742414 h 3396418"/>
                <a:gd name="connsiteX24" fmla="*/ 2803499 w 4105100"/>
                <a:gd name="connsiteY24" fmla="*/ 2742414 h 3396418"/>
                <a:gd name="connsiteX25" fmla="*/ 2739265 w 4105100"/>
                <a:gd name="connsiteY25" fmla="*/ 2806648 h 3396418"/>
                <a:gd name="connsiteX26" fmla="*/ 2739265 w 4105100"/>
                <a:gd name="connsiteY26" fmla="*/ 3025213 h 3396418"/>
                <a:gd name="connsiteX27" fmla="*/ 2803499 w 4105100"/>
                <a:gd name="connsiteY27" fmla="*/ 3089447 h 3396418"/>
                <a:gd name="connsiteX28" fmla="*/ 2946129 w 4105100"/>
                <a:gd name="connsiteY28" fmla="*/ 3089447 h 3396418"/>
                <a:gd name="connsiteX29" fmla="*/ 3010363 w 4105100"/>
                <a:gd name="connsiteY29" fmla="*/ 3025213 h 3396418"/>
                <a:gd name="connsiteX30" fmla="*/ 3010363 w 4105100"/>
                <a:gd name="connsiteY30" fmla="*/ 2806648 h 3396418"/>
                <a:gd name="connsiteX31" fmla="*/ 2946129 w 4105100"/>
                <a:gd name="connsiteY31" fmla="*/ 2742414 h 3396418"/>
                <a:gd name="connsiteX32" fmla="*/ 2474094 w 4105100"/>
                <a:gd name="connsiteY32" fmla="*/ 2742414 h 3396418"/>
                <a:gd name="connsiteX33" fmla="*/ 2409860 w 4105100"/>
                <a:gd name="connsiteY33" fmla="*/ 2806648 h 3396418"/>
                <a:gd name="connsiteX34" fmla="*/ 2409860 w 4105100"/>
                <a:gd name="connsiteY34" fmla="*/ 3025213 h 3396418"/>
                <a:gd name="connsiteX35" fmla="*/ 2474094 w 4105100"/>
                <a:gd name="connsiteY35" fmla="*/ 3089447 h 3396418"/>
                <a:gd name="connsiteX36" fmla="*/ 2616724 w 4105100"/>
                <a:gd name="connsiteY36" fmla="*/ 3089447 h 3396418"/>
                <a:gd name="connsiteX37" fmla="*/ 2680958 w 4105100"/>
                <a:gd name="connsiteY37" fmla="*/ 3025213 h 3396418"/>
                <a:gd name="connsiteX38" fmla="*/ 2680958 w 4105100"/>
                <a:gd name="connsiteY38" fmla="*/ 2806648 h 3396418"/>
                <a:gd name="connsiteX39" fmla="*/ 2616724 w 4105100"/>
                <a:gd name="connsiteY39" fmla="*/ 2742414 h 3396418"/>
                <a:gd name="connsiteX40" fmla="*/ 1488377 w 4105100"/>
                <a:gd name="connsiteY40" fmla="*/ 2742414 h 3396418"/>
                <a:gd name="connsiteX41" fmla="*/ 1424143 w 4105100"/>
                <a:gd name="connsiteY41" fmla="*/ 2806648 h 3396418"/>
                <a:gd name="connsiteX42" fmla="*/ 1424143 w 4105100"/>
                <a:gd name="connsiteY42" fmla="*/ 3025213 h 3396418"/>
                <a:gd name="connsiteX43" fmla="*/ 1488377 w 4105100"/>
                <a:gd name="connsiteY43" fmla="*/ 3089447 h 3396418"/>
                <a:gd name="connsiteX44" fmla="*/ 1631007 w 4105100"/>
                <a:gd name="connsiteY44" fmla="*/ 3089447 h 3396418"/>
                <a:gd name="connsiteX45" fmla="*/ 1695241 w 4105100"/>
                <a:gd name="connsiteY45" fmla="*/ 3025213 h 3396418"/>
                <a:gd name="connsiteX46" fmla="*/ 1695241 w 4105100"/>
                <a:gd name="connsiteY46" fmla="*/ 2806648 h 3396418"/>
                <a:gd name="connsiteX47" fmla="*/ 1631007 w 4105100"/>
                <a:gd name="connsiteY47" fmla="*/ 2742414 h 3396418"/>
                <a:gd name="connsiteX48" fmla="*/ 1158971 w 4105100"/>
                <a:gd name="connsiteY48" fmla="*/ 2742414 h 3396418"/>
                <a:gd name="connsiteX49" fmla="*/ 1094737 w 4105100"/>
                <a:gd name="connsiteY49" fmla="*/ 2806648 h 3396418"/>
                <a:gd name="connsiteX50" fmla="*/ 1094737 w 4105100"/>
                <a:gd name="connsiteY50" fmla="*/ 3025213 h 3396418"/>
                <a:gd name="connsiteX51" fmla="*/ 1158971 w 4105100"/>
                <a:gd name="connsiteY51" fmla="*/ 3089447 h 3396418"/>
                <a:gd name="connsiteX52" fmla="*/ 1301601 w 4105100"/>
                <a:gd name="connsiteY52" fmla="*/ 3089447 h 3396418"/>
                <a:gd name="connsiteX53" fmla="*/ 1365835 w 4105100"/>
                <a:gd name="connsiteY53" fmla="*/ 3025213 h 3396418"/>
                <a:gd name="connsiteX54" fmla="*/ 1365835 w 4105100"/>
                <a:gd name="connsiteY54" fmla="*/ 2806648 h 3396418"/>
                <a:gd name="connsiteX55" fmla="*/ 1301601 w 4105100"/>
                <a:gd name="connsiteY55" fmla="*/ 2742414 h 3396418"/>
                <a:gd name="connsiteX56" fmla="*/ 829566 w 4105100"/>
                <a:gd name="connsiteY56" fmla="*/ 2742414 h 3396418"/>
                <a:gd name="connsiteX57" fmla="*/ 765332 w 4105100"/>
                <a:gd name="connsiteY57" fmla="*/ 2806648 h 3396418"/>
                <a:gd name="connsiteX58" fmla="*/ 765332 w 4105100"/>
                <a:gd name="connsiteY58" fmla="*/ 3025213 h 3396418"/>
                <a:gd name="connsiteX59" fmla="*/ 829566 w 4105100"/>
                <a:gd name="connsiteY59" fmla="*/ 3089447 h 3396418"/>
                <a:gd name="connsiteX60" fmla="*/ 972196 w 4105100"/>
                <a:gd name="connsiteY60" fmla="*/ 3089447 h 3396418"/>
                <a:gd name="connsiteX61" fmla="*/ 1036430 w 4105100"/>
                <a:gd name="connsiteY61" fmla="*/ 3025213 h 3396418"/>
                <a:gd name="connsiteX62" fmla="*/ 1036430 w 4105100"/>
                <a:gd name="connsiteY62" fmla="*/ 2806648 h 3396418"/>
                <a:gd name="connsiteX63" fmla="*/ 972196 w 4105100"/>
                <a:gd name="connsiteY63" fmla="*/ 2742414 h 3396418"/>
                <a:gd name="connsiteX64" fmla="*/ 500161 w 4105100"/>
                <a:gd name="connsiteY64" fmla="*/ 2742414 h 3396418"/>
                <a:gd name="connsiteX65" fmla="*/ 435927 w 4105100"/>
                <a:gd name="connsiteY65" fmla="*/ 2806648 h 3396418"/>
                <a:gd name="connsiteX66" fmla="*/ 435927 w 4105100"/>
                <a:gd name="connsiteY66" fmla="*/ 3025213 h 3396418"/>
                <a:gd name="connsiteX67" fmla="*/ 500161 w 4105100"/>
                <a:gd name="connsiteY67" fmla="*/ 3089447 h 3396418"/>
                <a:gd name="connsiteX68" fmla="*/ 642791 w 4105100"/>
                <a:gd name="connsiteY68" fmla="*/ 3089447 h 3396418"/>
                <a:gd name="connsiteX69" fmla="*/ 707025 w 4105100"/>
                <a:gd name="connsiteY69" fmla="*/ 3025213 h 3396418"/>
                <a:gd name="connsiteX70" fmla="*/ 707025 w 4105100"/>
                <a:gd name="connsiteY70" fmla="*/ 2806648 h 3396418"/>
                <a:gd name="connsiteX71" fmla="*/ 642791 w 4105100"/>
                <a:gd name="connsiteY71" fmla="*/ 2742414 h 3396418"/>
                <a:gd name="connsiteX72" fmla="*/ 170756 w 4105100"/>
                <a:gd name="connsiteY72" fmla="*/ 2742414 h 3396418"/>
                <a:gd name="connsiteX73" fmla="*/ 106522 w 4105100"/>
                <a:gd name="connsiteY73" fmla="*/ 2806648 h 3396418"/>
                <a:gd name="connsiteX74" fmla="*/ 106522 w 4105100"/>
                <a:gd name="connsiteY74" fmla="*/ 3025213 h 3396418"/>
                <a:gd name="connsiteX75" fmla="*/ 170756 w 4105100"/>
                <a:gd name="connsiteY75" fmla="*/ 3089447 h 3396418"/>
                <a:gd name="connsiteX76" fmla="*/ 313386 w 4105100"/>
                <a:gd name="connsiteY76" fmla="*/ 3089447 h 3396418"/>
                <a:gd name="connsiteX77" fmla="*/ 377620 w 4105100"/>
                <a:gd name="connsiteY77" fmla="*/ 3025213 h 3396418"/>
                <a:gd name="connsiteX78" fmla="*/ 377620 w 4105100"/>
                <a:gd name="connsiteY78" fmla="*/ 2806648 h 3396418"/>
                <a:gd name="connsiteX79" fmla="*/ 313386 w 4105100"/>
                <a:gd name="connsiteY79" fmla="*/ 2742414 h 3396418"/>
                <a:gd name="connsiteX80" fmla="*/ 3791715 w 4105100"/>
                <a:gd name="connsiteY80" fmla="*/ 2239243 h 3396418"/>
                <a:gd name="connsiteX81" fmla="*/ 3727481 w 4105100"/>
                <a:gd name="connsiteY81" fmla="*/ 2303477 h 3396418"/>
                <a:gd name="connsiteX82" fmla="*/ 3727481 w 4105100"/>
                <a:gd name="connsiteY82" fmla="*/ 2522042 h 3396418"/>
                <a:gd name="connsiteX83" fmla="*/ 3791715 w 4105100"/>
                <a:gd name="connsiteY83" fmla="*/ 2586276 h 3396418"/>
                <a:gd name="connsiteX84" fmla="*/ 3934345 w 4105100"/>
                <a:gd name="connsiteY84" fmla="*/ 2586276 h 3396418"/>
                <a:gd name="connsiteX85" fmla="*/ 3998579 w 4105100"/>
                <a:gd name="connsiteY85" fmla="*/ 2522042 h 3396418"/>
                <a:gd name="connsiteX86" fmla="*/ 3998579 w 4105100"/>
                <a:gd name="connsiteY86" fmla="*/ 2303477 h 3396418"/>
                <a:gd name="connsiteX87" fmla="*/ 3934345 w 4105100"/>
                <a:gd name="connsiteY87" fmla="*/ 2239243 h 3396418"/>
                <a:gd name="connsiteX88" fmla="*/ 3462309 w 4105100"/>
                <a:gd name="connsiteY88" fmla="*/ 2239243 h 3396418"/>
                <a:gd name="connsiteX89" fmla="*/ 3398075 w 4105100"/>
                <a:gd name="connsiteY89" fmla="*/ 2303477 h 3396418"/>
                <a:gd name="connsiteX90" fmla="*/ 3398075 w 4105100"/>
                <a:gd name="connsiteY90" fmla="*/ 2522042 h 3396418"/>
                <a:gd name="connsiteX91" fmla="*/ 3462309 w 4105100"/>
                <a:gd name="connsiteY91" fmla="*/ 2586276 h 3396418"/>
                <a:gd name="connsiteX92" fmla="*/ 3604939 w 4105100"/>
                <a:gd name="connsiteY92" fmla="*/ 2586276 h 3396418"/>
                <a:gd name="connsiteX93" fmla="*/ 3669173 w 4105100"/>
                <a:gd name="connsiteY93" fmla="*/ 2522042 h 3396418"/>
                <a:gd name="connsiteX94" fmla="*/ 3669173 w 4105100"/>
                <a:gd name="connsiteY94" fmla="*/ 2303477 h 3396418"/>
                <a:gd name="connsiteX95" fmla="*/ 3604939 w 4105100"/>
                <a:gd name="connsiteY95" fmla="*/ 2239243 h 3396418"/>
                <a:gd name="connsiteX96" fmla="*/ 3132904 w 4105100"/>
                <a:gd name="connsiteY96" fmla="*/ 2239243 h 3396418"/>
                <a:gd name="connsiteX97" fmla="*/ 3068670 w 4105100"/>
                <a:gd name="connsiteY97" fmla="*/ 2303477 h 3396418"/>
                <a:gd name="connsiteX98" fmla="*/ 3068670 w 4105100"/>
                <a:gd name="connsiteY98" fmla="*/ 2522042 h 3396418"/>
                <a:gd name="connsiteX99" fmla="*/ 3132904 w 4105100"/>
                <a:gd name="connsiteY99" fmla="*/ 2586276 h 3396418"/>
                <a:gd name="connsiteX100" fmla="*/ 3275534 w 4105100"/>
                <a:gd name="connsiteY100" fmla="*/ 2586276 h 3396418"/>
                <a:gd name="connsiteX101" fmla="*/ 3339768 w 4105100"/>
                <a:gd name="connsiteY101" fmla="*/ 2522042 h 3396418"/>
                <a:gd name="connsiteX102" fmla="*/ 3339768 w 4105100"/>
                <a:gd name="connsiteY102" fmla="*/ 2303477 h 3396418"/>
                <a:gd name="connsiteX103" fmla="*/ 3275534 w 4105100"/>
                <a:gd name="connsiteY103" fmla="*/ 2239243 h 3396418"/>
                <a:gd name="connsiteX104" fmla="*/ 2803499 w 4105100"/>
                <a:gd name="connsiteY104" fmla="*/ 2239243 h 3396418"/>
                <a:gd name="connsiteX105" fmla="*/ 2739265 w 4105100"/>
                <a:gd name="connsiteY105" fmla="*/ 2303477 h 3396418"/>
                <a:gd name="connsiteX106" fmla="*/ 2739265 w 4105100"/>
                <a:gd name="connsiteY106" fmla="*/ 2522042 h 3396418"/>
                <a:gd name="connsiteX107" fmla="*/ 2803499 w 4105100"/>
                <a:gd name="connsiteY107" fmla="*/ 2586276 h 3396418"/>
                <a:gd name="connsiteX108" fmla="*/ 2946129 w 4105100"/>
                <a:gd name="connsiteY108" fmla="*/ 2586276 h 3396418"/>
                <a:gd name="connsiteX109" fmla="*/ 3010363 w 4105100"/>
                <a:gd name="connsiteY109" fmla="*/ 2522042 h 3396418"/>
                <a:gd name="connsiteX110" fmla="*/ 3010363 w 4105100"/>
                <a:gd name="connsiteY110" fmla="*/ 2303477 h 3396418"/>
                <a:gd name="connsiteX111" fmla="*/ 2946129 w 4105100"/>
                <a:gd name="connsiteY111" fmla="*/ 2239243 h 3396418"/>
                <a:gd name="connsiteX112" fmla="*/ 2474094 w 4105100"/>
                <a:gd name="connsiteY112" fmla="*/ 2239243 h 3396418"/>
                <a:gd name="connsiteX113" fmla="*/ 2409860 w 4105100"/>
                <a:gd name="connsiteY113" fmla="*/ 2303477 h 3396418"/>
                <a:gd name="connsiteX114" fmla="*/ 2409860 w 4105100"/>
                <a:gd name="connsiteY114" fmla="*/ 2522042 h 3396418"/>
                <a:gd name="connsiteX115" fmla="*/ 2474094 w 4105100"/>
                <a:gd name="connsiteY115" fmla="*/ 2586276 h 3396418"/>
                <a:gd name="connsiteX116" fmla="*/ 2616724 w 4105100"/>
                <a:gd name="connsiteY116" fmla="*/ 2586276 h 3396418"/>
                <a:gd name="connsiteX117" fmla="*/ 2680958 w 4105100"/>
                <a:gd name="connsiteY117" fmla="*/ 2522042 h 3396418"/>
                <a:gd name="connsiteX118" fmla="*/ 2680958 w 4105100"/>
                <a:gd name="connsiteY118" fmla="*/ 2303477 h 3396418"/>
                <a:gd name="connsiteX119" fmla="*/ 2616724 w 4105100"/>
                <a:gd name="connsiteY119" fmla="*/ 2239243 h 3396418"/>
                <a:gd name="connsiteX120" fmla="*/ 1488377 w 4105100"/>
                <a:gd name="connsiteY120" fmla="*/ 2239243 h 3396418"/>
                <a:gd name="connsiteX121" fmla="*/ 1424143 w 4105100"/>
                <a:gd name="connsiteY121" fmla="*/ 2303477 h 3396418"/>
                <a:gd name="connsiteX122" fmla="*/ 1424143 w 4105100"/>
                <a:gd name="connsiteY122" fmla="*/ 2522042 h 3396418"/>
                <a:gd name="connsiteX123" fmla="*/ 1488377 w 4105100"/>
                <a:gd name="connsiteY123" fmla="*/ 2586276 h 3396418"/>
                <a:gd name="connsiteX124" fmla="*/ 1631007 w 4105100"/>
                <a:gd name="connsiteY124" fmla="*/ 2586276 h 3396418"/>
                <a:gd name="connsiteX125" fmla="*/ 1695241 w 4105100"/>
                <a:gd name="connsiteY125" fmla="*/ 2522042 h 3396418"/>
                <a:gd name="connsiteX126" fmla="*/ 1695241 w 4105100"/>
                <a:gd name="connsiteY126" fmla="*/ 2303477 h 3396418"/>
                <a:gd name="connsiteX127" fmla="*/ 1631007 w 4105100"/>
                <a:gd name="connsiteY127" fmla="*/ 2239243 h 3396418"/>
                <a:gd name="connsiteX128" fmla="*/ 1158971 w 4105100"/>
                <a:gd name="connsiteY128" fmla="*/ 2239243 h 3396418"/>
                <a:gd name="connsiteX129" fmla="*/ 1094737 w 4105100"/>
                <a:gd name="connsiteY129" fmla="*/ 2303477 h 3396418"/>
                <a:gd name="connsiteX130" fmla="*/ 1094737 w 4105100"/>
                <a:gd name="connsiteY130" fmla="*/ 2522042 h 3396418"/>
                <a:gd name="connsiteX131" fmla="*/ 1158971 w 4105100"/>
                <a:gd name="connsiteY131" fmla="*/ 2586276 h 3396418"/>
                <a:gd name="connsiteX132" fmla="*/ 1301601 w 4105100"/>
                <a:gd name="connsiteY132" fmla="*/ 2586276 h 3396418"/>
                <a:gd name="connsiteX133" fmla="*/ 1365835 w 4105100"/>
                <a:gd name="connsiteY133" fmla="*/ 2522042 h 3396418"/>
                <a:gd name="connsiteX134" fmla="*/ 1365835 w 4105100"/>
                <a:gd name="connsiteY134" fmla="*/ 2303477 h 3396418"/>
                <a:gd name="connsiteX135" fmla="*/ 1301601 w 4105100"/>
                <a:gd name="connsiteY135" fmla="*/ 2239243 h 3396418"/>
                <a:gd name="connsiteX136" fmla="*/ 829566 w 4105100"/>
                <a:gd name="connsiteY136" fmla="*/ 2239243 h 3396418"/>
                <a:gd name="connsiteX137" fmla="*/ 765332 w 4105100"/>
                <a:gd name="connsiteY137" fmla="*/ 2303477 h 3396418"/>
                <a:gd name="connsiteX138" fmla="*/ 765332 w 4105100"/>
                <a:gd name="connsiteY138" fmla="*/ 2522042 h 3396418"/>
                <a:gd name="connsiteX139" fmla="*/ 829566 w 4105100"/>
                <a:gd name="connsiteY139" fmla="*/ 2586276 h 3396418"/>
                <a:gd name="connsiteX140" fmla="*/ 972196 w 4105100"/>
                <a:gd name="connsiteY140" fmla="*/ 2586276 h 3396418"/>
                <a:gd name="connsiteX141" fmla="*/ 1036430 w 4105100"/>
                <a:gd name="connsiteY141" fmla="*/ 2522042 h 3396418"/>
                <a:gd name="connsiteX142" fmla="*/ 1036430 w 4105100"/>
                <a:gd name="connsiteY142" fmla="*/ 2303477 h 3396418"/>
                <a:gd name="connsiteX143" fmla="*/ 972196 w 4105100"/>
                <a:gd name="connsiteY143" fmla="*/ 2239243 h 3396418"/>
                <a:gd name="connsiteX144" fmla="*/ 500161 w 4105100"/>
                <a:gd name="connsiteY144" fmla="*/ 2239243 h 3396418"/>
                <a:gd name="connsiteX145" fmla="*/ 435927 w 4105100"/>
                <a:gd name="connsiteY145" fmla="*/ 2303477 h 3396418"/>
                <a:gd name="connsiteX146" fmla="*/ 435927 w 4105100"/>
                <a:gd name="connsiteY146" fmla="*/ 2522042 h 3396418"/>
                <a:gd name="connsiteX147" fmla="*/ 500161 w 4105100"/>
                <a:gd name="connsiteY147" fmla="*/ 2586276 h 3396418"/>
                <a:gd name="connsiteX148" fmla="*/ 642791 w 4105100"/>
                <a:gd name="connsiteY148" fmla="*/ 2586276 h 3396418"/>
                <a:gd name="connsiteX149" fmla="*/ 707025 w 4105100"/>
                <a:gd name="connsiteY149" fmla="*/ 2522042 h 3396418"/>
                <a:gd name="connsiteX150" fmla="*/ 707025 w 4105100"/>
                <a:gd name="connsiteY150" fmla="*/ 2303477 h 3396418"/>
                <a:gd name="connsiteX151" fmla="*/ 642791 w 4105100"/>
                <a:gd name="connsiteY151" fmla="*/ 2239243 h 3396418"/>
                <a:gd name="connsiteX152" fmla="*/ 170756 w 4105100"/>
                <a:gd name="connsiteY152" fmla="*/ 2239243 h 3396418"/>
                <a:gd name="connsiteX153" fmla="*/ 106522 w 4105100"/>
                <a:gd name="connsiteY153" fmla="*/ 2303477 h 3396418"/>
                <a:gd name="connsiteX154" fmla="*/ 106522 w 4105100"/>
                <a:gd name="connsiteY154" fmla="*/ 2522042 h 3396418"/>
                <a:gd name="connsiteX155" fmla="*/ 170756 w 4105100"/>
                <a:gd name="connsiteY155" fmla="*/ 2586276 h 3396418"/>
                <a:gd name="connsiteX156" fmla="*/ 313386 w 4105100"/>
                <a:gd name="connsiteY156" fmla="*/ 2586276 h 3396418"/>
                <a:gd name="connsiteX157" fmla="*/ 377620 w 4105100"/>
                <a:gd name="connsiteY157" fmla="*/ 2522042 h 3396418"/>
                <a:gd name="connsiteX158" fmla="*/ 377620 w 4105100"/>
                <a:gd name="connsiteY158" fmla="*/ 2303477 h 3396418"/>
                <a:gd name="connsiteX159" fmla="*/ 313386 w 4105100"/>
                <a:gd name="connsiteY159" fmla="*/ 2239243 h 3396418"/>
                <a:gd name="connsiteX160" fmla="*/ 3791715 w 4105100"/>
                <a:gd name="connsiteY160" fmla="*/ 1736074 h 3396418"/>
                <a:gd name="connsiteX161" fmla="*/ 3727481 w 4105100"/>
                <a:gd name="connsiteY161" fmla="*/ 1800308 h 3396418"/>
                <a:gd name="connsiteX162" fmla="*/ 3727481 w 4105100"/>
                <a:gd name="connsiteY162" fmla="*/ 2018873 h 3396418"/>
                <a:gd name="connsiteX163" fmla="*/ 3791715 w 4105100"/>
                <a:gd name="connsiteY163" fmla="*/ 2083107 h 3396418"/>
                <a:gd name="connsiteX164" fmla="*/ 3934345 w 4105100"/>
                <a:gd name="connsiteY164" fmla="*/ 2083107 h 3396418"/>
                <a:gd name="connsiteX165" fmla="*/ 3998579 w 4105100"/>
                <a:gd name="connsiteY165" fmla="*/ 2018873 h 3396418"/>
                <a:gd name="connsiteX166" fmla="*/ 3998579 w 4105100"/>
                <a:gd name="connsiteY166" fmla="*/ 1800308 h 3396418"/>
                <a:gd name="connsiteX167" fmla="*/ 3934345 w 4105100"/>
                <a:gd name="connsiteY167" fmla="*/ 1736074 h 3396418"/>
                <a:gd name="connsiteX168" fmla="*/ 3462309 w 4105100"/>
                <a:gd name="connsiteY168" fmla="*/ 1736074 h 3396418"/>
                <a:gd name="connsiteX169" fmla="*/ 3398075 w 4105100"/>
                <a:gd name="connsiteY169" fmla="*/ 1800308 h 3396418"/>
                <a:gd name="connsiteX170" fmla="*/ 3398075 w 4105100"/>
                <a:gd name="connsiteY170" fmla="*/ 2018873 h 3396418"/>
                <a:gd name="connsiteX171" fmla="*/ 3462309 w 4105100"/>
                <a:gd name="connsiteY171" fmla="*/ 2083107 h 3396418"/>
                <a:gd name="connsiteX172" fmla="*/ 3604939 w 4105100"/>
                <a:gd name="connsiteY172" fmla="*/ 2083107 h 3396418"/>
                <a:gd name="connsiteX173" fmla="*/ 3669173 w 4105100"/>
                <a:gd name="connsiteY173" fmla="*/ 2018873 h 3396418"/>
                <a:gd name="connsiteX174" fmla="*/ 3669173 w 4105100"/>
                <a:gd name="connsiteY174" fmla="*/ 1800308 h 3396418"/>
                <a:gd name="connsiteX175" fmla="*/ 3604939 w 4105100"/>
                <a:gd name="connsiteY175" fmla="*/ 1736074 h 3396418"/>
                <a:gd name="connsiteX176" fmla="*/ 3132904 w 4105100"/>
                <a:gd name="connsiteY176" fmla="*/ 1736074 h 3396418"/>
                <a:gd name="connsiteX177" fmla="*/ 3068670 w 4105100"/>
                <a:gd name="connsiteY177" fmla="*/ 1800308 h 3396418"/>
                <a:gd name="connsiteX178" fmla="*/ 3068670 w 4105100"/>
                <a:gd name="connsiteY178" fmla="*/ 2018873 h 3396418"/>
                <a:gd name="connsiteX179" fmla="*/ 3132904 w 4105100"/>
                <a:gd name="connsiteY179" fmla="*/ 2083107 h 3396418"/>
                <a:gd name="connsiteX180" fmla="*/ 3275534 w 4105100"/>
                <a:gd name="connsiteY180" fmla="*/ 2083107 h 3396418"/>
                <a:gd name="connsiteX181" fmla="*/ 3339768 w 4105100"/>
                <a:gd name="connsiteY181" fmla="*/ 2018873 h 3396418"/>
                <a:gd name="connsiteX182" fmla="*/ 3339768 w 4105100"/>
                <a:gd name="connsiteY182" fmla="*/ 1800308 h 3396418"/>
                <a:gd name="connsiteX183" fmla="*/ 3275534 w 4105100"/>
                <a:gd name="connsiteY183" fmla="*/ 1736074 h 3396418"/>
                <a:gd name="connsiteX184" fmla="*/ 2803499 w 4105100"/>
                <a:gd name="connsiteY184" fmla="*/ 1736074 h 3396418"/>
                <a:gd name="connsiteX185" fmla="*/ 2739265 w 4105100"/>
                <a:gd name="connsiteY185" fmla="*/ 1800308 h 3396418"/>
                <a:gd name="connsiteX186" fmla="*/ 2739265 w 4105100"/>
                <a:gd name="connsiteY186" fmla="*/ 2018873 h 3396418"/>
                <a:gd name="connsiteX187" fmla="*/ 2803499 w 4105100"/>
                <a:gd name="connsiteY187" fmla="*/ 2083107 h 3396418"/>
                <a:gd name="connsiteX188" fmla="*/ 2946129 w 4105100"/>
                <a:gd name="connsiteY188" fmla="*/ 2083107 h 3396418"/>
                <a:gd name="connsiteX189" fmla="*/ 3010363 w 4105100"/>
                <a:gd name="connsiteY189" fmla="*/ 2018873 h 3396418"/>
                <a:gd name="connsiteX190" fmla="*/ 3010363 w 4105100"/>
                <a:gd name="connsiteY190" fmla="*/ 1800308 h 3396418"/>
                <a:gd name="connsiteX191" fmla="*/ 2946129 w 4105100"/>
                <a:gd name="connsiteY191" fmla="*/ 1736074 h 3396418"/>
                <a:gd name="connsiteX192" fmla="*/ 2474094 w 4105100"/>
                <a:gd name="connsiteY192" fmla="*/ 1736074 h 3396418"/>
                <a:gd name="connsiteX193" fmla="*/ 2409860 w 4105100"/>
                <a:gd name="connsiteY193" fmla="*/ 1800308 h 3396418"/>
                <a:gd name="connsiteX194" fmla="*/ 2409860 w 4105100"/>
                <a:gd name="connsiteY194" fmla="*/ 2018873 h 3396418"/>
                <a:gd name="connsiteX195" fmla="*/ 2474094 w 4105100"/>
                <a:gd name="connsiteY195" fmla="*/ 2083107 h 3396418"/>
                <a:gd name="connsiteX196" fmla="*/ 2616724 w 4105100"/>
                <a:gd name="connsiteY196" fmla="*/ 2083107 h 3396418"/>
                <a:gd name="connsiteX197" fmla="*/ 2680958 w 4105100"/>
                <a:gd name="connsiteY197" fmla="*/ 2018873 h 3396418"/>
                <a:gd name="connsiteX198" fmla="*/ 2680958 w 4105100"/>
                <a:gd name="connsiteY198" fmla="*/ 1800308 h 3396418"/>
                <a:gd name="connsiteX199" fmla="*/ 2616724 w 4105100"/>
                <a:gd name="connsiteY199" fmla="*/ 1736074 h 3396418"/>
                <a:gd name="connsiteX200" fmla="*/ 1488377 w 4105100"/>
                <a:gd name="connsiteY200" fmla="*/ 1736074 h 3396418"/>
                <a:gd name="connsiteX201" fmla="*/ 1424143 w 4105100"/>
                <a:gd name="connsiteY201" fmla="*/ 1800308 h 3396418"/>
                <a:gd name="connsiteX202" fmla="*/ 1424143 w 4105100"/>
                <a:gd name="connsiteY202" fmla="*/ 2018873 h 3396418"/>
                <a:gd name="connsiteX203" fmla="*/ 1488377 w 4105100"/>
                <a:gd name="connsiteY203" fmla="*/ 2083107 h 3396418"/>
                <a:gd name="connsiteX204" fmla="*/ 1631007 w 4105100"/>
                <a:gd name="connsiteY204" fmla="*/ 2083107 h 3396418"/>
                <a:gd name="connsiteX205" fmla="*/ 1695241 w 4105100"/>
                <a:gd name="connsiteY205" fmla="*/ 2018873 h 3396418"/>
                <a:gd name="connsiteX206" fmla="*/ 1695241 w 4105100"/>
                <a:gd name="connsiteY206" fmla="*/ 1800308 h 3396418"/>
                <a:gd name="connsiteX207" fmla="*/ 1631007 w 4105100"/>
                <a:gd name="connsiteY207" fmla="*/ 1736074 h 3396418"/>
                <a:gd name="connsiteX208" fmla="*/ 1158971 w 4105100"/>
                <a:gd name="connsiteY208" fmla="*/ 1736074 h 3396418"/>
                <a:gd name="connsiteX209" fmla="*/ 1094737 w 4105100"/>
                <a:gd name="connsiteY209" fmla="*/ 1800308 h 3396418"/>
                <a:gd name="connsiteX210" fmla="*/ 1094737 w 4105100"/>
                <a:gd name="connsiteY210" fmla="*/ 2018873 h 3396418"/>
                <a:gd name="connsiteX211" fmla="*/ 1158971 w 4105100"/>
                <a:gd name="connsiteY211" fmla="*/ 2083107 h 3396418"/>
                <a:gd name="connsiteX212" fmla="*/ 1301601 w 4105100"/>
                <a:gd name="connsiteY212" fmla="*/ 2083107 h 3396418"/>
                <a:gd name="connsiteX213" fmla="*/ 1365835 w 4105100"/>
                <a:gd name="connsiteY213" fmla="*/ 2018873 h 3396418"/>
                <a:gd name="connsiteX214" fmla="*/ 1365835 w 4105100"/>
                <a:gd name="connsiteY214" fmla="*/ 1800308 h 3396418"/>
                <a:gd name="connsiteX215" fmla="*/ 1301601 w 4105100"/>
                <a:gd name="connsiteY215" fmla="*/ 1736074 h 3396418"/>
                <a:gd name="connsiteX216" fmla="*/ 829566 w 4105100"/>
                <a:gd name="connsiteY216" fmla="*/ 1736074 h 3396418"/>
                <a:gd name="connsiteX217" fmla="*/ 765332 w 4105100"/>
                <a:gd name="connsiteY217" fmla="*/ 1800308 h 3396418"/>
                <a:gd name="connsiteX218" fmla="*/ 765332 w 4105100"/>
                <a:gd name="connsiteY218" fmla="*/ 2018873 h 3396418"/>
                <a:gd name="connsiteX219" fmla="*/ 829566 w 4105100"/>
                <a:gd name="connsiteY219" fmla="*/ 2083107 h 3396418"/>
                <a:gd name="connsiteX220" fmla="*/ 972196 w 4105100"/>
                <a:gd name="connsiteY220" fmla="*/ 2083107 h 3396418"/>
                <a:gd name="connsiteX221" fmla="*/ 1036430 w 4105100"/>
                <a:gd name="connsiteY221" fmla="*/ 2018873 h 3396418"/>
                <a:gd name="connsiteX222" fmla="*/ 1036430 w 4105100"/>
                <a:gd name="connsiteY222" fmla="*/ 1800308 h 3396418"/>
                <a:gd name="connsiteX223" fmla="*/ 972196 w 4105100"/>
                <a:gd name="connsiteY223" fmla="*/ 1736074 h 3396418"/>
                <a:gd name="connsiteX224" fmla="*/ 500161 w 4105100"/>
                <a:gd name="connsiteY224" fmla="*/ 1736074 h 3396418"/>
                <a:gd name="connsiteX225" fmla="*/ 435927 w 4105100"/>
                <a:gd name="connsiteY225" fmla="*/ 1800308 h 3396418"/>
                <a:gd name="connsiteX226" fmla="*/ 435927 w 4105100"/>
                <a:gd name="connsiteY226" fmla="*/ 2018873 h 3396418"/>
                <a:gd name="connsiteX227" fmla="*/ 500161 w 4105100"/>
                <a:gd name="connsiteY227" fmla="*/ 2083107 h 3396418"/>
                <a:gd name="connsiteX228" fmla="*/ 642791 w 4105100"/>
                <a:gd name="connsiteY228" fmla="*/ 2083107 h 3396418"/>
                <a:gd name="connsiteX229" fmla="*/ 707025 w 4105100"/>
                <a:gd name="connsiteY229" fmla="*/ 2018873 h 3396418"/>
                <a:gd name="connsiteX230" fmla="*/ 707025 w 4105100"/>
                <a:gd name="connsiteY230" fmla="*/ 1800308 h 3396418"/>
                <a:gd name="connsiteX231" fmla="*/ 642791 w 4105100"/>
                <a:gd name="connsiteY231" fmla="*/ 1736074 h 3396418"/>
                <a:gd name="connsiteX232" fmla="*/ 170756 w 4105100"/>
                <a:gd name="connsiteY232" fmla="*/ 1736074 h 3396418"/>
                <a:gd name="connsiteX233" fmla="*/ 106522 w 4105100"/>
                <a:gd name="connsiteY233" fmla="*/ 1800308 h 3396418"/>
                <a:gd name="connsiteX234" fmla="*/ 106522 w 4105100"/>
                <a:gd name="connsiteY234" fmla="*/ 2018873 h 3396418"/>
                <a:gd name="connsiteX235" fmla="*/ 170756 w 4105100"/>
                <a:gd name="connsiteY235" fmla="*/ 2083107 h 3396418"/>
                <a:gd name="connsiteX236" fmla="*/ 313386 w 4105100"/>
                <a:gd name="connsiteY236" fmla="*/ 2083107 h 3396418"/>
                <a:gd name="connsiteX237" fmla="*/ 377620 w 4105100"/>
                <a:gd name="connsiteY237" fmla="*/ 2018873 h 3396418"/>
                <a:gd name="connsiteX238" fmla="*/ 377620 w 4105100"/>
                <a:gd name="connsiteY238" fmla="*/ 1800308 h 3396418"/>
                <a:gd name="connsiteX239" fmla="*/ 313386 w 4105100"/>
                <a:gd name="connsiteY239" fmla="*/ 1736074 h 3396418"/>
                <a:gd name="connsiteX240" fmla="*/ 3791715 w 4105100"/>
                <a:gd name="connsiteY240" fmla="*/ 1232905 h 3396418"/>
                <a:gd name="connsiteX241" fmla="*/ 3727481 w 4105100"/>
                <a:gd name="connsiteY241" fmla="*/ 1297139 h 3396418"/>
                <a:gd name="connsiteX242" fmla="*/ 3727481 w 4105100"/>
                <a:gd name="connsiteY242" fmla="*/ 1515704 h 3396418"/>
                <a:gd name="connsiteX243" fmla="*/ 3791715 w 4105100"/>
                <a:gd name="connsiteY243" fmla="*/ 1579938 h 3396418"/>
                <a:gd name="connsiteX244" fmla="*/ 3934345 w 4105100"/>
                <a:gd name="connsiteY244" fmla="*/ 1579938 h 3396418"/>
                <a:gd name="connsiteX245" fmla="*/ 3998579 w 4105100"/>
                <a:gd name="connsiteY245" fmla="*/ 1515704 h 3396418"/>
                <a:gd name="connsiteX246" fmla="*/ 3998579 w 4105100"/>
                <a:gd name="connsiteY246" fmla="*/ 1297139 h 3396418"/>
                <a:gd name="connsiteX247" fmla="*/ 3934345 w 4105100"/>
                <a:gd name="connsiteY247" fmla="*/ 1232905 h 3396418"/>
                <a:gd name="connsiteX248" fmla="*/ 3462309 w 4105100"/>
                <a:gd name="connsiteY248" fmla="*/ 1232905 h 3396418"/>
                <a:gd name="connsiteX249" fmla="*/ 3398075 w 4105100"/>
                <a:gd name="connsiteY249" fmla="*/ 1297139 h 3396418"/>
                <a:gd name="connsiteX250" fmla="*/ 3398075 w 4105100"/>
                <a:gd name="connsiteY250" fmla="*/ 1515704 h 3396418"/>
                <a:gd name="connsiteX251" fmla="*/ 3462309 w 4105100"/>
                <a:gd name="connsiteY251" fmla="*/ 1579938 h 3396418"/>
                <a:gd name="connsiteX252" fmla="*/ 3604939 w 4105100"/>
                <a:gd name="connsiteY252" fmla="*/ 1579938 h 3396418"/>
                <a:gd name="connsiteX253" fmla="*/ 3669173 w 4105100"/>
                <a:gd name="connsiteY253" fmla="*/ 1515704 h 3396418"/>
                <a:gd name="connsiteX254" fmla="*/ 3669173 w 4105100"/>
                <a:gd name="connsiteY254" fmla="*/ 1297139 h 3396418"/>
                <a:gd name="connsiteX255" fmla="*/ 3604939 w 4105100"/>
                <a:gd name="connsiteY255" fmla="*/ 1232905 h 3396418"/>
                <a:gd name="connsiteX256" fmla="*/ 3132904 w 4105100"/>
                <a:gd name="connsiteY256" fmla="*/ 1232905 h 3396418"/>
                <a:gd name="connsiteX257" fmla="*/ 3068670 w 4105100"/>
                <a:gd name="connsiteY257" fmla="*/ 1297139 h 3396418"/>
                <a:gd name="connsiteX258" fmla="*/ 3068670 w 4105100"/>
                <a:gd name="connsiteY258" fmla="*/ 1515704 h 3396418"/>
                <a:gd name="connsiteX259" fmla="*/ 3132904 w 4105100"/>
                <a:gd name="connsiteY259" fmla="*/ 1579938 h 3396418"/>
                <a:gd name="connsiteX260" fmla="*/ 3275534 w 4105100"/>
                <a:gd name="connsiteY260" fmla="*/ 1579938 h 3396418"/>
                <a:gd name="connsiteX261" fmla="*/ 3339768 w 4105100"/>
                <a:gd name="connsiteY261" fmla="*/ 1515704 h 3396418"/>
                <a:gd name="connsiteX262" fmla="*/ 3339768 w 4105100"/>
                <a:gd name="connsiteY262" fmla="*/ 1297139 h 3396418"/>
                <a:gd name="connsiteX263" fmla="*/ 3275534 w 4105100"/>
                <a:gd name="connsiteY263" fmla="*/ 1232905 h 3396418"/>
                <a:gd name="connsiteX264" fmla="*/ 2803499 w 4105100"/>
                <a:gd name="connsiteY264" fmla="*/ 1232905 h 3396418"/>
                <a:gd name="connsiteX265" fmla="*/ 2739265 w 4105100"/>
                <a:gd name="connsiteY265" fmla="*/ 1297139 h 3396418"/>
                <a:gd name="connsiteX266" fmla="*/ 2739265 w 4105100"/>
                <a:gd name="connsiteY266" fmla="*/ 1515704 h 3396418"/>
                <a:gd name="connsiteX267" fmla="*/ 2803499 w 4105100"/>
                <a:gd name="connsiteY267" fmla="*/ 1579938 h 3396418"/>
                <a:gd name="connsiteX268" fmla="*/ 2946129 w 4105100"/>
                <a:gd name="connsiteY268" fmla="*/ 1579938 h 3396418"/>
                <a:gd name="connsiteX269" fmla="*/ 3010363 w 4105100"/>
                <a:gd name="connsiteY269" fmla="*/ 1515704 h 3396418"/>
                <a:gd name="connsiteX270" fmla="*/ 3010363 w 4105100"/>
                <a:gd name="connsiteY270" fmla="*/ 1297139 h 3396418"/>
                <a:gd name="connsiteX271" fmla="*/ 2946129 w 4105100"/>
                <a:gd name="connsiteY271" fmla="*/ 1232905 h 3396418"/>
                <a:gd name="connsiteX272" fmla="*/ 2474094 w 4105100"/>
                <a:gd name="connsiteY272" fmla="*/ 1232905 h 3396418"/>
                <a:gd name="connsiteX273" fmla="*/ 2409860 w 4105100"/>
                <a:gd name="connsiteY273" fmla="*/ 1297139 h 3396418"/>
                <a:gd name="connsiteX274" fmla="*/ 2409860 w 4105100"/>
                <a:gd name="connsiteY274" fmla="*/ 1515704 h 3396418"/>
                <a:gd name="connsiteX275" fmla="*/ 2474094 w 4105100"/>
                <a:gd name="connsiteY275" fmla="*/ 1579938 h 3396418"/>
                <a:gd name="connsiteX276" fmla="*/ 2616724 w 4105100"/>
                <a:gd name="connsiteY276" fmla="*/ 1579938 h 3396418"/>
                <a:gd name="connsiteX277" fmla="*/ 2680958 w 4105100"/>
                <a:gd name="connsiteY277" fmla="*/ 1515704 h 3396418"/>
                <a:gd name="connsiteX278" fmla="*/ 2680958 w 4105100"/>
                <a:gd name="connsiteY278" fmla="*/ 1297139 h 3396418"/>
                <a:gd name="connsiteX279" fmla="*/ 2616724 w 4105100"/>
                <a:gd name="connsiteY279" fmla="*/ 1232905 h 3396418"/>
                <a:gd name="connsiteX280" fmla="*/ 1488377 w 4105100"/>
                <a:gd name="connsiteY280" fmla="*/ 1232905 h 3396418"/>
                <a:gd name="connsiteX281" fmla="*/ 1424143 w 4105100"/>
                <a:gd name="connsiteY281" fmla="*/ 1297139 h 3396418"/>
                <a:gd name="connsiteX282" fmla="*/ 1424143 w 4105100"/>
                <a:gd name="connsiteY282" fmla="*/ 1515704 h 3396418"/>
                <a:gd name="connsiteX283" fmla="*/ 1488377 w 4105100"/>
                <a:gd name="connsiteY283" fmla="*/ 1579938 h 3396418"/>
                <a:gd name="connsiteX284" fmla="*/ 1631007 w 4105100"/>
                <a:gd name="connsiteY284" fmla="*/ 1579938 h 3396418"/>
                <a:gd name="connsiteX285" fmla="*/ 1695241 w 4105100"/>
                <a:gd name="connsiteY285" fmla="*/ 1515704 h 3396418"/>
                <a:gd name="connsiteX286" fmla="*/ 1695241 w 4105100"/>
                <a:gd name="connsiteY286" fmla="*/ 1297139 h 3396418"/>
                <a:gd name="connsiteX287" fmla="*/ 1631007 w 4105100"/>
                <a:gd name="connsiteY287" fmla="*/ 1232905 h 3396418"/>
                <a:gd name="connsiteX288" fmla="*/ 1158971 w 4105100"/>
                <a:gd name="connsiteY288" fmla="*/ 1232905 h 3396418"/>
                <a:gd name="connsiteX289" fmla="*/ 1094737 w 4105100"/>
                <a:gd name="connsiteY289" fmla="*/ 1297139 h 3396418"/>
                <a:gd name="connsiteX290" fmla="*/ 1094737 w 4105100"/>
                <a:gd name="connsiteY290" fmla="*/ 1515704 h 3396418"/>
                <a:gd name="connsiteX291" fmla="*/ 1158971 w 4105100"/>
                <a:gd name="connsiteY291" fmla="*/ 1579938 h 3396418"/>
                <a:gd name="connsiteX292" fmla="*/ 1301601 w 4105100"/>
                <a:gd name="connsiteY292" fmla="*/ 1579938 h 3396418"/>
                <a:gd name="connsiteX293" fmla="*/ 1365835 w 4105100"/>
                <a:gd name="connsiteY293" fmla="*/ 1515704 h 3396418"/>
                <a:gd name="connsiteX294" fmla="*/ 1365835 w 4105100"/>
                <a:gd name="connsiteY294" fmla="*/ 1297139 h 3396418"/>
                <a:gd name="connsiteX295" fmla="*/ 1301601 w 4105100"/>
                <a:gd name="connsiteY295" fmla="*/ 1232905 h 3396418"/>
                <a:gd name="connsiteX296" fmla="*/ 829566 w 4105100"/>
                <a:gd name="connsiteY296" fmla="*/ 1232905 h 3396418"/>
                <a:gd name="connsiteX297" fmla="*/ 765332 w 4105100"/>
                <a:gd name="connsiteY297" fmla="*/ 1297139 h 3396418"/>
                <a:gd name="connsiteX298" fmla="*/ 765332 w 4105100"/>
                <a:gd name="connsiteY298" fmla="*/ 1515704 h 3396418"/>
                <a:gd name="connsiteX299" fmla="*/ 829566 w 4105100"/>
                <a:gd name="connsiteY299" fmla="*/ 1579938 h 3396418"/>
                <a:gd name="connsiteX300" fmla="*/ 972196 w 4105100"/>
                <a:gd name="connsiteY300" fmla="*/ 1579938 h 3396418"/>
                <a:gd name="connsiteX301" fmla="*/ 1036430 w 4105100"/>
                <a:gd name="connsiteY301" fmla="*/ 1515704 h 3396418"/>
                <a:gd name="connsiteX302" fmla="*/ 1036430 w 4105100"/>
                <a:gd name="connsiteY302" fmla="*/ 1297139 h 3396418"/>
                <a:gd name="connsiteX303" fmla="*/ 972196 w 4105100"/>
                <a:gd name="connsiteY303" fmla="*/ 1232905 h 3396418"/>
                <a:gd name="connsiteX304" fmla="*/ 500161 w 4105100"/>
                <a:gd name="connsiteY304" fmla="*/ 1232905 h 3396418"/>
                <a:gd name="connsiteX305" fmla="*/ 435927 w 4105100"/>
                <a:gd name="connsiteY305" fmla="*/ 1297139 h 3396418"/>
                <a:gd name="connsiteX306" fmla="*/ 435927 w 4105100"/>
                <a:gd name="connsiteY306" fmla="*/ 1515704 h 3396418"/>
                <a:gd name="connsiteX307" fmla="*/ 500161 w 4105100"/>
                <a:gd name="connsiteY307" fmla="*/ 1579938 h 3396418"/>
                <a:gd name="connsiteX308" fmla="*/ 642791 w 4105100"/>
                <a:gd name="connsiteY308" fmla="*/ 1579938 h 3396418"/>
                <a:gd name="connsiteX309" fmla="*/ 707025 w 4105100"/>
                <a:gd name="connsiteY309" fmla="*/ 1515704 h 3396418"/>
                <a:gd name="connsiteX310" fmla="*/ 707025 w 4105100"/>
                <a:gd name="connsiteY310" fmla="*/ 1297139 h 3396418"/>
                <a:gd name="connsiteX311" fmla="*/ 642791 w 4105100"/>
                <a:gd name="connsiteY311" fmla="*/ 1232905 h 3396418"/>
                <a:gd name="connsiteX312" fmla="*/ 170756 w 4105100"/>
                <a:gd name="connsiteY312" fmla="*/ 1232905 h 3396418"/>
                <a:gd name="connsiteX313" fmla="*/ 106522 w 4105100"/>
                <a:gd name="connsiteY313" fmla="*/ 1297139 h 3396418"/>
                <a:gd name="connsiteX314" fmla="*/ 106522 w 4105100"/>
                <a:gd name="connsiteY314" fmla="*/ 1515704 h 3396418"/>
                <a:gd name="connsiteX315" fmla="*/ 170756 w 4105100"/>
                <a:gd name="connsiteY315" fmla="*/ 1579938 h 3396418"/>
                <a:gd name="connsiteX316" fmla="*/ 313386 w 4105100"/>
                <a:gd name="connsiteY316" fmla="*/ 1579938 h 3396418"/>
                <a:gd name="connsiteX317" fmla="*/ 377620 w 4105100"/>
                <a:gd name="connsiteY317" fmla="*/ 1515704 h 3396418"/>
                <a:gd name="connsiteX318" fmla="*/ 377620 w 4105100"/>
                <a:gd name="connsiteY318" fmla="*/ 1297139 h 3396418"/>
                <a:gd name="connsiteX319" fmla="*/ 313386 w 4105100"/>
                <a:gd name="connsiteY319" fmla="*/ 1232905 h 3396418"/>
                <a:gd name="connsiteX320" fmla="*/ 3791715 w 4105100"/>
                <a:gd name="connsiteY320" fmla="*/ 729736 h 3396418"/>
                <a:gd name="connsiteX321" fmla="*/ 3727481 w 4105100"/>
                <a:gd name="connsiteY321" fmla="*/ 793970 h 3396418"/>
                <a:gd name="connsiteX322" fmla="*/ 3727481 w 4105100"/>
                <a:gd name="connsiteY322" fmla="*/ 1012535 h 3396418"/>
                <a:gd name="connsiteX323" fmla="*/ 3791715 w 4105100"/>
                <a:gd name="connsiteY323" fmla="*/ 1076769 h 3396418"/>
                <a:gd name="connsiteX324" fmla="*/ 3934345 w 4105100"/>
                <a:gd name="connsiteY324" fmla="*/ 1076769 h 3396418"/>
                <a:gd name="connsiteX325" fmla="*/ 3998579 w 4105100"/>
                <a:gd name="connsiteY325" fmla="*/ 1012535 h 3396418"/>
                <a:gd name="connsiteX326" fmla="*/ 3998579 w 4105100"/>
                <a:gd name="connsiteY326" fmla="*/ 793970 h 3396418"/>
                <a:gd name="connsiteX327" fmla="*/ 3934345 w 4105100"/>
                <a:gd name="connsiteY327" fmla="*/ 729736 h 3396418"/>
                <a:gd name="connsiteX328" fmla="*/ 3462309 w 4105100"/>
                <a:gd name="connsiteY328" fmla="*/ 729736 h 3396418"/>
                <a:gd name="connsiteX329" fmla="*/ 3398075 w 4105100"/>
                <a:gd name="connsiteY329" fmla="*/ 793970 h 3396418"/>
                <a:gd name="connsiteX330" fmla="*/ 3398075 w 4105100"/>
                <a:gd name="connsiteY330" fmla="*/ 1012535 h 3396418"/>
                <a:gd name="connsiteX331" fmla="*/ 3462309 w 4105100"/>
                <a:gd name="connsiteY331" fmla="*/ 1076769 h 3396418"/>
                <a:gd name="connsiteX332" fmla="*/ 3604939 w 4105100"/>
                <a:gd name="connsiteY332" fmla="*/ 1076769 h 3396418"/>
                <a:gd name="connsiteX333" fmla="*/ 3669173 w 4105100"/>
                <a:gd name="connsiteY333" fmla="*/ 1012535 h 3396418"/>
                <a:gd name="connsiteX334" fmla="*/ 3669173 w 4105100"/>
                <a:gd name="connsiteY334" fmla="*/ 793970 h 3396418"/>
                <a:gd name="connsiteX335" fmla="*/ 3604939 w 4105100"/>
                <a:gd name="connsiteY335" fmla="*/ 729736 h 3396418"/>
                <a:gd name="connsiteX336" fmla="*/ 3132904 w 4105100"/>
                <a:gd name="connsiteY336" fmla="*/ 729736 h 3396418"/>
                <a:gd name="connsiteX337" fmla="*/ 3068670 w 4105100"/>
                <a:gd name="connsiteY337" fmla="*/ 793970 h 3396418"/>
                <a:gd name="connsiteX338" fmla="*/ 3068670 w 4105100"/>
                <a:gd name="connsiteY338" fmla="*/ 1012535 h 3396418"/>
                <a:gd name="connsiteX339" fmla="*/ 3132904 w 4105100"/>
                <a:gd name="connsiteY339" fmla="*/ 1076769 h 3396418"/>
                <a:gd name="connsiteX340" fmla="*/ 3275534 w 4105100"/>
                <a:gd name="connsiteY340" fmla="*/ 1076769 h 3396418"/>
                <a:gd name="connsiteX341" fmla="*/ 3339768 w 4105100"/>
                <a:gd name="connsiteY341" fmla="*/ 1012535 h 3396418"/>
                <a:gd name="connsiteX342" fmla="*/ 3339768 w 4105100"/>
                <a:gd name="connsiteY342" fmla="*/ 793970 h 3396418"/>
                <a:gd name="connsiteX343" fmla="*/ 3275534 w 4105100"/>
                <a:gd name="connsiteY343" fmla="*/ 729736 h 3396418"/>
                <a:gd name="connsiteX344" fmla="*/ 2803499 w 4105100"/>
                <a:gd name="connsiteY344" fmla="*/ 729736 h 3396418"/>
                <a:gd name="connsiteX345" fmla="*/ 2739265 w 4105100"/>
                <a:gd name="connsiteY345" fmla="*/ 793970 h 3396418"/>
                <a:gd name="connsiteX346" fmla="*/ 2739265 w 4105100"/>
                <a:gd name="connsiteY346" fmla="*/ 1012535 h 3396418"/>
                <a:gd name="connsiteX347" fmla="*/ 2803499 w 4105100"/>
                <a:gd name="connsiteY347" fmla="*/ 1076769 h 3396418"/>
                <a:gd name="connsiteX348" fmla="*/ 2946129 w 4105100"/>
                <a:gd name="connsiteY348" fmla="*/ 1076769 h 3396418"/>
                <a:gd name="connsiteX349" fmla="*/ 3010363 w 4105100"/>
                <a:gd name="connsiteY349" fmla="*/ 1012535 h 3396418"/>
                <a:gd name="connsiteX350" fmla="*/ 3010363 w 4105100"/>
                <a:gd name="connsiteY350" fmla="*/ 793970 h 3396418"/>
                <a:gd name="connsiteX351" fmla="*/ 2946129 w 4105100"/>
                <a:gd name="connsiteY351" fmla="*/ 729736 h 3396418"/>
                <a:gd name="connsiteX352" fmla="*/ 2474094 w 4105100"/>
                <a:gd name="connsiteY352" fmla="*/ 729736 h 3396418"/>
                <a:gd name="connsiteX353" fmla="*/ 2409860 w 4105100"/>
                <a:gd name="connsiteY353" fmla="*/ 793970 h 3396418"/>
                <a:gd name="connsiteX354" fmla="*/ 2409860 w 4105100"/>
                <a:gd name="connsiteY354" fmla="*/ 1012535 h 3396418"/>
                <a:gd name="connsiteX355" fmla="*/ 2474094 w 4105100"/>
                <a:gd name="connsiteY355" fmla="*/ 1076769 h 3396418"/>
                <a:gd name="connsiteX356" fmla="*/ 2616724 w 4105100"/>
                <a:gd name="connsiteY356" fmla="*/ 1076769 h 3396418"/>
                <a:gd name="connsiteX357" fmla="*/ 2680958 w 4105100"/>
                <a:gd name="connsiteY357" fmla="*/ 1012535 h 3396418"/>
                <a:gd name="connsiteX358" fmla="*/ 2680958 w 4105100"/>
                <a:gd name="connsiteY358" fmla="*/ 793970 h 3396418"/>
                <a:gd name="connsiteX359" fmla="*/ 2616724 w 4105100"/>
                <a:gd name="connsiteY359" fmla="*/ 729736 h 3396418"/>
                <a:gd name="connsiteX360" fmla="*/ 1488377 w 4105100"/>
                <a:gd name="connsiteY360" fmla="*/ 729736 h 3396418"/>
                <a:gd name="connsiteX361" fmla="*/ 1424143 w 4105100"/>
                <a:gd name="connsiteY361" fmla="*/ 793970 h 3396418"/>
                <a:gd name="connsiteX362" fmla="*/ 1424143 w 4105100"/>
                <a:gd name="connsiteY362" fmla="*/ 1012535 h 3396418"/>
                <a:gd name="connsiteX363" fmla="*/ 1488377 w 4105100"/>
                <a:gd name="connsiteY363" fmla="*/ 1076769 h 3396418"/>
                <a:gd name="connsiteX364" fmla="*/ 1631007 w 4105100"/>
                <a:gd name="connsiteY364" fmla="*/ 1076769 h 3396418"/>
                <a:gd name="connsiteX365" fmla="*/ 1695241 w 4105100"/>
                <a:gd name="connsiteY365" fmla="*/ 1012535 h 3396418"/>
                <a:gd name="connsiteX366" fmla="*/ 1695241 w 4105100"/>
                <a:gd name="connsiteY366" fmla="*/ 793970 h 3396418"/>
                <a:gd name="connsiteX367" fmla="*/ 1631007 w 4105100"/>
                <a:gd name="connsiteY367" fmla="*/ 729736 h 3396418"/>
                <a:gd name="connsiteX368" fmla="*/ 1158971 w 4105100"/>
                <a:gd name="connsiteY368" fmla="*/ 729736 h 3396418"/>
                <a:gd name="connsiteX369" fmla="*/ 1094737 w 4105100"/>
                <a:gd name="connsiteY369" fmla="*/ 793970 h 3396418"/>
                <a:gd name="connsiteX370" fmla="*/ 1094737 w 4105100"/>
                <a:gd name="connsiteY370" fmla="*/ 1012535 h 3396418"/>
                <a:gd name="connsiteX371" fmla="*/ 1158971 w 4105100"/>
                <a:gd name="connsiteY371" fmla="*/ 1076769 h 3396418"/>
                <a:gd name="connsiteX372" fmla="*/ 1301601 w 4105100"/>
                <a:gd name="connsiteY372" fmla="*/ 1076769 h 3396418"/>
                <a:gd name="connsiteX373" fmla="*/ 1365835 w 4105100"/>
                <a:gd name="connsiteY373" fmla="*/ 1012535 h 3396418"/>
                <a:gd name="connsiteX374" fmla="*/ 1365835 w 4105100"/>
                <a:gd name="connsiteY374" fmla="*/ 793970 h 3396418"/>
                <a:gd name="connsiteX375" fmla="*/ 1301601 w 4105100"/>
                <a:gd name="connsiteY375" fmla="*/ 729736 h 3396418"/>
                <a:gd name="connsiteX376" fmla="*/ 829566 w 4105100"/>
                <a:gd name="connsiteY376" fmla="*/ 729736 h 3396418"/>
                <a:gd name="connsiteX377" fmla="*/ 765332 w 4105100"/>
                <a:gd name="connsiteY377" fmla="*/ 793970 h 3396418"/>
                <a:gd name="connsiteX378" fmla="*/ 765332 w 4105100"/>
                <a:gd name="connsiteY378" fmla="*/ 1012535 h 3396418"/>
                <a:gd name="connsiteX379" fmla="*/ 829566 w 4105100"/>
                <a:gd name="connsiteY379" fmla="*/ 1076769 h 3396418"/>
                <a:gd name="connsiteX380" fmla="*/ 972196 w 4105100"/>
                <a:gd name="connsiteY380" fmla="*/ 1076769 h 3396418"/>
                <a:gd name="connsiteX381" fmla="*/ 1036430 w 4105100"/>
                <a:gd name="connsiteY381" fmla="*/ 1012535 h 3396418"/>
                <a:gd name="connsiteX382" fmla="*/ 1036430 w 4105100"/>
                <a:gd name="connsiteY382" fmla="*/ 793970 h 3396418"/>
                <a:gd name="connsiteX383" fmla="*/ 972196 w 4105100"/>
                <a:gd name="connsiteY383" fmla="*/ 729736 h 3396418"/>
                <a:gd name="connsiteX384" fmla="*/ 500161 w 4105100"/>
                <a:gd name="connsiteY384" fmla="*/ 729736 h 3396418"/>
                <a:gd name="connsiteX385" fmla="*/ 435927 w 4105100"/>
                <a:gd name="connsiteY385" fmla="*/ 793970 h 3396418"/>
                <a:gd name="connsiteX386" fmla="*/ 435927 w 4105100"/>
                <a:gd name="connsiteY386" fmla="*/ 1012535 h 3396418"/>
                <a:gd name="connsiteX387" fmla="*/ 500161 w 4105100"/>
                <a:gd name="connsiteY387" fmla="*/ 1076769 h 3396418"/>
                <a:gd name="connsiteX388" fmla="*/ 642791 w 4105100"/>
                <a:gd name="connsiteY388" fmla="*/ 1076769 h 3396418"/>
                <a:gd name="connsiteX389" fmla="*/ 707025 w 4105100"/>
                <a:gd name="connsiteY389" fmla="*/ 1012535 h 3396418"/>
                <a:gd name="connsiteX390" fmla="*/ 707025 w 4105100"/>
                <a:gd name="connsiteY390" fmla="*/ 793970 h 3396418"/>
                <a:gd name="connsiteX391" fmla="*/ 642791 w 4105100"/>
                <a:gd name="connsiteY391" fmla="*/ 729736 h 3396418"/>
                <a:gd name="connsiteX392" fmla="*/ 170756 w 4105100"/>
                <a:gd name="connsiteY392" fmla="*/ 729736 h 3396418"/>
                <a:gd name="connsiteX393" fmla="*/ 106522 w 4105100"/>
                <a:gd name="connsiteY393" fmla="*/ 793970 h 3396418"/>
                <a:gd name="connsiteX394" fmla="*/ 106522 w 4105100"/>
                <a:gd name="connsiteY394" fmla="*/ 1012535 h 3396418"/>
                <a:gd name="connsiteX395" fmla="*/ 170756 w 4105100"/>
                <a:gd name="connsiteY395" fmla="*/ 1076769 h 3396418"/>
                <a:gd name="connsiteX396" fmla="*/ 313386 w 4105100"/>
                <a:gd name="connsiteY396" fmla="*/ 1076769 h 3396418"/>
                <a:gd name="connsiteX397" fmla="*/ 377620 w 4105100"/>
                <a:gd name="connsiteY397" fmla="*/ 1012535 h 3396418"/>
                <a:gd name="connsiteX398" fmla="*/ 377620 w 4105100"/>
                <a:gd name="connsiteY398" fmla="*/ 793970 h 3396418"/>
                <a:gd name="connsiteX399" fmla="*/ 313386 w 4105100"/>
                <a:gd name="connsiteY399" fmla="*/ 729736 h 3396418"/>
                <a:gd name="connsiteX400" fmla="*/ 3791715 w 4105100"/>
                <a:gd name="connsiteY400" fmla="*/ 226567 h 3396418"/>
                <a:gd name="connsiteX401" fmla="*/ 3727481 w 4105100"/>
                <a:gd name="connsiteY401" fmla="*/ 290801 h 3396418"/>
                <a:gd name="connsiteX402" fmla="*/ 3727481 w 4105100"/>
                <a:gd name="connsiteY402" fmla="*/ 509366 h 3396418"/>
                <a:gd name="connsiteX403" fmla="*/ 3791715 w 4105100"/>
                <a:gd name="connsiteY403" fmla="*/ 573600 h 3396418"/>
                <a:gd name="connsiteX404" fmla="*/ 3934345 w 4105100"/>
                <a:gd name="connsiteY404" fmla="*/ 573600 h 3396418"/>
                <a:gd name="connsiteX405" fmla="*/ 3998579 w 4105100"/>
                <a:gd name="connsiteY405" fmla="*/ 509366 h 3396418"/>
                <a:gd name="connsiteX406" fmla="*/ 3998579 w 4105100"/>
                <a:gd name="connsiteY406" fmla="*/ 290801 h 3396418"/>
                <a:gd name="connsiteX407" fmla="*/ 3934345 w 4105100"/>
                <a:gd name="connsiteY407" fmla="*/ 226567 h 3396418"/>
                <a:gd name="connsiteX408" fmla="*/ 3462309 w 4105100"/>
                <a:gd name="connsiteY408" fmla="*/ 226567 h 3396418"/>
                <a:gd name="connsiteX409" fmla="*/ 3398075 w 4105100"/>
                <a:gd name="connsiteY409" fmla="*/ 290801 h 3396418"/>
                <a:gd name="connsiteX410" fmla="*/ 3398075 w 4105100"/>
                <a:gd name="connsiteY410" fmla="*/ 509366 h 3396418"/>
                <a:gd name="connsiteX411" fmla="*/ 3462309 w 4105100"/>
                <a:gd name="connsiteY411" fmla="*/ 573600 h 3396418"/>
                <a:gd name="connsiteX412" fmla="*/ 3604939 w 4105100"/>
                <a:gd name="connsiteY412" fmla="*/ 573600 h 3396418"/>
                <a:gd name="connsiteX413" fmla="*/ 3669173 w 4105100"/>
                <a:gd name="connsiteY413" fmla="*/ 509366 h 3396418"/>
                <a:gd name="connsiteX414" fmla="*/ 3669173 w 4105100"/>
                <a:gd name="connsiteY414" fmla="*/ 290801 h 3396418"/>
                <a:gd name="connsiteX415" fmla="*/ 3604939 w 4105100"/>
                <a:gd name="connsiteY415" fmla="*/ 226567 h 3396418"/>
                <a:gd name="connsiteX416" fmla="*/ 3132904 w 4105100"/>
                <a:gd name="connsiteY416" fmla="*/ 226567 h 3396418"/>
                <a:gd name="connsiteX417" fmla="*/ 3068670 w 4105100"/>
                <a:gd name="connsiteY417" fmla="*/ 290801 h 3396418"/>
                <a:gd name="connsiteX418" fmla="*/ 3068670 w 4105100"/>
                <a:gd name="connsiteY418" fmla="*/ 509366 h 3396418"/>
                <a:gd name="connsiteX419" fmla="*/ 3132904 w 4105100"/>
                <a:gd name="connsiteY419" fmla="*/ 573600 h 3396418"/>
                <a:gd name="connsiteX420" fmla="*/ 3275534 w 4105100"/>
                <a:gd name="connsiteY420" fmla="*/ 573600 h 3396418"/>
                <a:gd name="connsiteX421" fmla="*/ 3339768 w 4105100"/>
                <a:gd name="connsiteY421" fmla="*/ 509366 h 3396418"/>
                <a:gd name="connsiteX422" fmla="*/ 3339768 w 4105100"/>
                <a:gd name="connsiteY422" fmla="*/ 290801 h 3396418"/>
                <a:gd name="connsiteX423" fmla="*/ 3275534 w 4105100"/>
                <a:gd name="connsiteY423" fmla="*/ 226567 h 3396418"/>
                <a:gd name="connsiteX424" fmla="*/ 2803499 w 4105100"/>
                <a:gd name="connsiteY424" fmla="*/ 226567 h 3396418"/>
                <a:gd name="connsiteX425" fmla="*/ 2739265 w 4105100"/>
                <a:gd name="connsiteY425" fmla="*/ 290801 h 3396418"/>
                <a:gd name="connsiteX426" fmla="*/ 2739265 w 4105100"/>
                <a:gd name="connsiteY426" fmla="*/ 509366 h 3396418"/>
                <a:gd name="connsiteX427" fmla="*/ 2803499 w 4105100"/>
                <a:gd name="connsiteY427" fmla="*/ 573600 h 3396418"/>
                <a:gd name="connsiteX428" fmla="*/ 2946129 w 4105100"/>
                <a:gd name="connsiteY428" fmla="*/ 573600 h 3396418"/>
                <a:gd name="connsiteX429" fmla="*/ 3010363 w 4105100"/>
                <a:gd name="connsiteY429" fmla="*/ 509366 h 3396418"/>
                <a:gd name="connsiteX430" fmla="*/ 3010363 w 4105100"/>
                <a:gd name="connsiteY430" fmla="*/ 290801 h 3396418"/>
                <a:gd name="connsiteX431" fmla="*/ 2946129 w 4105100"/>
                <a:gd name="connsiteY431" fmla="*/ 226567 h 3396418"/>
                <a:gd name="connsiteX432" fmla="*/ 2474094 w 4105100"/>
                <a:gd name="connsiteY432" fmla="*/ 226567 h 3396418"/>
                <a:gd name="connsiteX433" fmla="*/ 2409860 w 4105100"/>
                <a:gd name="connsiteY433" fmla="*/ 290801 h 3396418"/>
                <a:gd name="connsiteX434" fmla="*/ 2409860 w 4105100"/>
                <a:gd name="connsiteY434" fmla="*/ 509366 h 3396418"/>
                <a:gd name="connsiteX435" fmla="*/ 2474094 w 4105100"/>
                <a:gd name="connsiteY435" fmla="*/ 573600 h 3396418"/>
                <a:gd name="connsiteX436" fmla="*/ 2616724 w 4105100"/>
                <a:gd name="connsiteY436" fmla="*/ 573600 h 3396418"/>
                <a:gd name="connsiteX437" fmla="*/ 2680958 w 4105100"/>
                <a:gd name="connsiteY437" fmla="*/ 509366 h 3396418"/>
                <a:gd name="connsiteX438" fmla="*/ 2680958 w 4105100"/>
                <a:gd name="connsiteY438" fmla="*/ 290801 h 3396418"/>
                <a:gd name="connsiteX439" fmla="*/ 2616724 w 4105100"/>
                <a:gd name="connsiteY439" fmla="*/ 226567 h 3396418"/>
                <a:gd name="connsiteX440" fmla="*/ 1488377 w 4105100"/>
                <a:gd name="connsiteY440" fmla="*/ 226567 h 3396418"/>
                <a:gd name="connsiteX441" fmla="*/ 1424143 w 4105100"/>
                <a:gd name="connsiteY441" fmla="*/ 290801 h 3396418"/>
                <a:gd name="connsiteX442" fmla="*/ 1424143 w 4105100"/>
                <a:gd name="connsiteY442" fmla="*/ 509366 h 3396418"/>
                <a:gd name="connsiteX443" fmla="*/ 1488377 w 4105100"/>
                <a:gd name="connsiteY443" fmla="*/ 573600 h 3396418"/>
                <a:gd name="connsiteX444" fmla="*/ 1631007 w 4105100"/>
                <a:gd name="connsiteY444" fmla="*/ 573600 h 3396418"/>
                <a:gd name="connsiteX445" fmla="*/ 1695241 w 4105100"/>
                <a:gd name="connsiteY445" fmla="*/ 509366 h 3396418"/>
                <a:gd name="connsiteX446" fmla="*/ 1695241 w 4105100"/>
                <a:gd name="connsiteY446" fmla="*/ 290801 h 3396418"/>
                <a:gd name="connsiteX447" fmla="*/ 1631007 w 4105100"/>
                <a:gd name="connsiteY447" fmla="*/ 226567 h 3396418"/>
                <a:gd name="connsiteX448" fmla="*/ 1158971 w 4105100"/>
                <a:gd name="connsiteY448" fmla="*/ 226567 h 3396418"/>
                <a:gd name="connsiteX449" fmla="*/ 1094737 w 4105100"/>
                <a:gd name="connsiteY449" fmla="*/ 290801 h 3396418"/>
                <a:gd name="connsiteX450" fmla="*/ 1094737 w 4105100"/>
                <a:gd name="connsiteY450" fmla="*/ 509366 h 3396418"/>
                <a:gd name="connsiteX451" fmla="*/ 1158971 w 4105100"/>
                <a:gd name="connsiteY451" fmla="*/ 573600 h 3396418"/>
                <a:gd name="connsiteX452" fmla="*/ 1301601 w 4105100"/>
                <a:gd name="connsiteY452" fmla="*/ 573600 h 3396418"/>
                <a:gd name="connsiteX453" fmla="*/ 1365835 w 4105100"/>
                <a:gd name="connsiteY453" fmla="*/ 509366 h 3396418"/>
                <a:gd name="connsiteX454" fmla="*/ 1365835 w 4105100"/>
                <a:gd name="connsiteY454" fmla="*/ 290801 h 3396418"/>
                <a:gd name="connsiteX455" fmla="*/ 1301601 w 4105100"/>
                <a:gd name="connsiteY455" fmla="*/ 226567 h 3396418"/>
                <a:gd name="connsiteX456" fmla="*/ 829566 w 4105100"/>
                <a:gd name="connsiteY456" fmla="*/ 226567 h 3396418"/>
                <a:gd name="connsiteX457" fmla="*/ 765332 w 4105100"/>
                <a:gd name="connsiteY457" fmla="*/ 290801 h 3396418"/>
                <a:gd name="connsiteX458" fmla="*/ 765332 w 4105100"/>
                <a:gd name="connsiteY458" fmla="*/ 509366 h 3396418"/>
                <a:gd name="connsiteX459" fmla="*/ 829566 w 4105100"/>
                <a:gd name="connsiteY459" fmla="*/ 573600 h 3396418"/>
                <a:gd name="connsiteX460" fmla="*/ 972196 w 4105100"/>
                <a:gd name="connsiteY460" fmla="*/ 573600 h 3396418"/>
                <a:gd name="connsiteX461" fmla="*/ 1036430 w 4105100"/>
                <a:gd name="connsiteY461" fmla="*/ 509366 h 3396418"/>
                <a:gd name="connsiteX462" fmla="*/ 1036430 w 4105100"/>
                <a:gd name="connsiteY462" fmla="*/ 290801 h 3396418"/>
                <a:gd name="connsiteX463" fmla="*/ 972196 w 4105100"/>
                <a:gd name="connsiteY463" fmla="*/ 226567 h 3396418"/>
                <a:gd name="connsiteX464" fmla="*/ 500161 w 4105100"/>
                <a:gd name="connsiteY464" fmla="*/ 226567 h 3396418"/>
                <a:gd name="connsiteX465" fmla="*/ 435927 w 4105100"/>
                <a:gd name="connsiteY465" fmla="*/ 290801 h 3396418"/>
                <a:gd name="connsiteX466" fmla="*/ 435927 w 4105100"/>
                <a:gd name="connsiteY466" fmla="*/ 509366 h 3396418"/>
                <a:gd name="connsiteX467" fmla="*/ 500161 w 4105100"/>
                <a:gd name="connsiteY467" fmla="*/ 573600 h 3396418"/>
                <a:gd name="connsiteX468" fmla="*/ 642791 w 4105100"/>
                <a:gd name="connsiteY468" fmla="*/ 573600 h 3396418"/>
                <a:gd name="connsiteX469" fmla="*/ 707025 w 4105100"/>
                <a:gd name="connsiteY469" fmla="*/ 509366 h 3396418"/>
                <a:gd name="connsiteX470" fmla="*/ 707025 w 4105100"/>
                <a:gd name="connsiteY470" fmla="*/ 290801 h 3396418"/>
                <a:gd name="connsiteX471" fmla="*/ 642791 w 4105100"/>
                <a:gd name="connsiteY471" fmla="*/ 226567 h 3396418"/>
                <a:gd name="connsiteX472" fmla="*/ 170756 w 4105100"/>
                <a:gd name="connsiteY472" fmla="*/ 226567 h 3396418"/>
                <a:gd name="connsiteX473" fmla="*/ 106522 w 4105100"/>
                <a:gd name="connsiteY473" fmla="*/ 290801 h 3396418"/>
                <a:gd name="connsiteX474" fmla="*/ 106522 w 4105100"/>
                <a:gd name="connsiteY474" fmla="*/ 509366 h 3396418"/>
                <a:gd name="connsiteX475" fmla="*/ 170756 w 4105100"/>
                <a:gd name="connsiteY475" fmla="*/ 573600 h 3396418"/>
                <a:gd name="connsiteX476" fmla="*/ 313386 w 4105100"/>
                <a:gd name="connsiteY476" fmla="*/ 573600 h 3396418"/>
                <a:gd name="connsiteX477" fmla="*/ 377620 w 4105100"/>
                <a:gd name="connsiteY477" fmla="*/ 509366 h 3396418"/>
                <a:gd name="connsiteX478" fmla="*/ 377620 w 4105100"/>
                <a:gd name="connsiteY478" fmla="*/ 290801 h 3396418"/>
                <a:gd name="connsiteX479" fmla="*/ 313386 w 4105100"/>
                <a:gd name="connsiteY479" fmla="*/ 226567 h 3396418"/>
                <a:gd name="connsiteX480" fmla="*/ 130448 w 4105100"/>
                <a:gd name="connsiteY480" fmla="*/ 0 h 3396418"/>
                <a:gd name="connsiteX481" fmla="*/ 1671314 w 4105100"/>
                <a:gd name="connsiteY481" fmla="*/ 0 h 3396418"/>
                <a:gd name="connsiteX482" fmla="*/ 1801762 w 4105100"/>
                <a:gd name="connsiteY482" fmla="*/ 130448 h 3396418"/>
                <a:gd name="connsiteX483" fmla="*/ 1801762 w 4105100"/>
                <a:gd name="connsiteY483" fmla="*/ 780108 h 3396418"/>
                <a:gd name="connsiteX484" fmla="*/ 2303338 w 4105100"/>
                <a:gd name="connsiteY484" fmla="*/ 780108 h 3396418"/>
                <a:gd name="connsiteX485" fmla="*/ 2303338 w 4105100"/>
                <a:gd name="connsiteY485" fmla="*/ 130448 h 3396418"/>
                <a:gd name="connsiteX486" fmla="*/ 2433786 w 4105100"/>
                <a:gd name="connsiteY486" fmla="*/ 0 h 3396418"/>
                <a:gd name="connsiteX487" fmla="*/ 3974652 w 4105100"/>
                <a:gd name="connsiteY487" fmla="*/ 0 h 3396418"/>
                <a:gd name="connsiteX488" fmla="*/ 4105100 w 4105100"/>
                <a:gd name="connsiteY488" fmla="*/ 130448 h 3396418"/>
                <a:gd name="connsiteX489" fmla="*/ 4105100 w 4105100"/>
                <a:gd name="connsiteY489" fmla="*/ 3396418 h 3396418"/>
                <a:gd name="connsiteX490" fmla="*/ 2303338 w 4105100"/>
                <a:gd name="connsiteY490" fmla="*/ 3396418 h 3396418"/>
                <a:gd name="connsiteX491" fmla="*/ 2303338 w 4105100"/>
                <a:gd name="connsiteY491" fmla="*/ 1245413 h 3396418"/>
                <a:gd name="connsiteX492" fmla="*/ 1801762 w 4105100"/>
                <a:gd name="connsiteY492" fmla="*/ 1245413 h 3396418"/>
                <a:gd name="connsiteX493" fmla="*/ 1801762 w 4105100"/>
                <a:gd name="connsiteY493" fmla="*/ 3396418 h 3396418"/>
                <a:gd name="connsiteX494" fmla="*/ 0 w 4105100"/>
                <a:gd name="connsiteY494" fmla="*/ 3396418 h 3396418"/>
                <a:gd name="connsiteX495" fmla="*/ 0 w 4105100"/>
                <a:gd name="connsiteY495" fmla="*/ 130448 h 3396418"/>
                <a:gd name="connsiteX496" fmla="*/ 130448 w 4105100"/>
                <a:gd name="connsiteY496" fmla="*/ 0 h 339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4105100" h="3396418">
                  <a:moveTo>
                    <a:pt x="3791715" y="2742414"/>
                  </a:moveTo>
                  <a:cubicBezTo>
                    <a:pt x="3756240" y="2742414"/>
                    <a:pt x="3727481" y="2771173"/>
                    <a:pt x="3727481" y="2806648"/>
                  </a:cubicBezTo>
                  <a:lnTo>
                    <a:pt x="3727481" y="3025213"/>
                  </a:lnTo>
                  <a:cubicBezTo>
                    <a:pt x="3727481" y="3060688"/>
                    <a:pt x="3756240" y="3089447"/>
                    <a:pt x="3791715" y="3089447"/>
                  </a:cubicBezTo>
                  <a:lnTo>
                    <a:pt x="3934345" y="3089447"/>
                  </a:lnTo>
                  <a:cubicBezTo>
                    <a:pt x="3969820" y="3089447"/>
                    <a:pt x="3998579" y="3060688"/>
                    <a:pt x="3998579" y="3025213"/>
                  </a:cubicBezTo>
                  <a:lnTo>
                    <a:pt x="3998579" y="2806648"/>
                  </a:lnTo>
                  <a:cubicBezTo>
                    <a:pt x="3998579" y="2771173"/>
                    <a:pt x="3969820" y="2742414"/>
                    <a:pt x="3934345" y="2742414"/>
                  </a:cubicBezTo>
                  <a:close/>
                  <a:moveTo>
                    <a:pt x="3462309" y="2742414"/>
                  </a:moveTo>
                  <a:cubicBezTo>
                    <a:pt x="3426834" y="2742414"/>
                    <a:pt x="3398075" y="2771173"/>
                    <a:pt x="3398075" y="2806648"/>
                  </a:cubicBezTo>
                  <a:lnTo>
                    <a:pt x="3398075" y="3025213"/>
                  </a:lnTo>
                  <a:cubicBezTo>
                    <a:pt x="3398075" y="3060688"/>
                    <a:pt x="3426834" y="3089447"/>
                    <a:pt x="3462309" y="3089447"/>
                  </a:cubicBezTo>
                  <a:lnTo>
                    <a:pt x="3604939" y="3089447"/>
                  </a:lnTo>
                  <a:cubicBezTo>
                    <a:pt x="3640414" y="3089447"/>
                    <a:pt x="3669173" y="3060688"/>
                    <a:pt x="3669173" y="3025213"/>
                  </a:cubicBezTo>
                  <a:lnTo>
                    <a:pt x="3669173" y="2806648"/>
                  </a:lnTo>
                  <a:cubicBezTo>
                    <a:pt x="3669173" y="2771173"/>
                    <a:pt x="3640414" y="2742414"/>
                    <a:pt x="3604939" y="2742414"/>
                  </a:cubicBezTo>
                  <a:close/>
                  <a:moveTo>
                    <a:pt x="3132904" y="2742414"/>
                  </a:moveTo>
                  <a:cubicBezTo>
                    <a:pt x="3097429" y="2742414"/>
                    <a:pt x="3068670" y="2771173"/>
                    <a:pt x="3068670" y="2806648"/>
                  </a:cubicBezTo>
                  <a:lnTo>
                    <a:pt x="3068670" y="3025213"/>
                  </a:lnTo>
                  <a:cubicBezTo>
                    <a:pt x="3068670" y="3060688"/>
                    <a:pt x="3097429" y="3089447"/>
                    <a:pt x="3132904" y="3089447"/>
                  </a:cubicBezTo>
                  <a:lnTo>
                    <a:pt x="3275534" y="3089447"/>
                  </a:lnTo>
                  <a:cubicBezTo>
                    <a:pt x="3311009" y="3089447"/>
                    <a:pt x="3339768" y="3060688"/>
                    <a:pt x="3339768" y="3025213"/>
                  </a:cubicBezTo>
                  <a:lnTo>
                    <a:pt x="3339768" y="2806648"/>
                  </a:lnTo>
                  <a:cubicBezTo>
                    <a:pt x="3339768" y="2771173"/>
                    <a:pt x="3311009" y="2742414"/>
                    <a:pt x="3275534" y="2742414"/>
                  </a:cubicBezTo>
                  <a:close/>
                  <a:moveTo>
                    <a:pt x="2803499" y="2742414"/>
                  </a:moveTo>
                  <a:cubicBezTo>
                    <a:pt x="2768024" y="2742414"/>
                    <a:pt x="2739265" y="2771173"/>
                    <a:pt x="2739265" y="2806648"/>
                  </a:cubicBezTo>
                  <a:lnTo>
                    <a:pt x="2739265" y="3025213"/>
                  </a:lnTo>
                  <a:cubicBezTo>
                    <a:pt x="2739265" y="3060688"/>
                    <a:pt x="2768024" y="3089447"/>
                    <a:pt x="2803499" y="3089447"/>
                  </a:cubicBezTo>
                  <a:lnTo>
                    <a:pt x="2946129" y="3089447"/>
                  </a:lnTo>
                  <a:cubicBezTo>
                    <a:pt x="2981604" y="3089447"/>
                    <a:pt x="3010363" y="3060688"/>
                    <a:pt x="3010363" y="3025213"/>
                  </a:cubicBezTo>
                  <a:lnTo>
                    <a:pt x="3010363" y="2806648"/>
                  </a:lnTo>
                  <a:cubicBezTo>
                    <a:pt x="3010363" y="2771173"/>
                    <a:pt x="2981604" y="2742414"/>
                    <a:pt x="2946129" y="2742414"/>
                  </a:cubicBezTo>
                  <a:close/>
                  <a:moveTo>
                    <a:pt x="2474094" y="2742414"/>
                  </a:moveTo>
                  <a:cubicBezTo>
                    <a:pt x="2438619" y="2742414"/>
                    <a:pt x="2409860" y="2771173"/>
                    <a:pt x="2409860" y="2806648"/>
                  </a:cubicBezTo>
                  <a:lnTo>
                    <a:pt x="2409860" y="3025213"/>
                  </a:lnTo>
                  <a:cubicBezTo>
                    <a:pt x="2409860" y="3060688"/>
                    <a:pt x="2438619" y="3089447"/>
                    <a:pt x="2474094" y="3089447"/>
                  </a:cubicBezTo>
                  <a:lnTo>
                    <a:pt x="2616724" y="3089447"/>
                  </a:lnTo>
                  <a:cubicBezTo>
                    <a:pt x="2652199" y="3089447"/>
                    <a:pt x="2680958" y="3060688"/>
                    <a:pt x="2680958" y="3025213"/>
                  </a:cubicBezTo>
                  <a:lnTo>
                    <a:pt x="2680958" y="2806648"/>
                  </a:lnTo>
                  <a:cubicBezTo>
                    <a:pt x="2680958" y="2771173"/>
                    <a:pt x="2652199" y="2742414"/>
                    <a:pt x="2616724" y="2742414"/>
                  </a:cubicBezTo>
                  <a:close/>
                  <a:moveTo>
                    <a:pt x="1488377" y="2742414"/>
                  </a:moveTo>
                  <a:cubicBezTo>
                    <a:pt x="1452902" y="2742414"/>
                    <a:pt x="1424143" y="2771173"/>
                    <a:pt x="1424143" y="2806648"/>
                  </a:cubicBezTo>
                  <a:lnTo>
                    <a:pt x="1424143" y="3025213"/>
                  </a:lnTo>
                  <a:cubicBezTo>
                    <a:pt x="1424143" y="3060688"/>
                    <a:pt x="1452902" y="3089447"/>
                    <a:pt x="1488377" y="3089447"/>
                  </a:cubicBezTo>
                  <a:lnTo>
                    <a:pt x="1631007" y="3089447"/>
                  </a:lnTo>
                  <a:cubicBezTo>
                    <a:pt x="1666482" y="3089447"/>
                    <a:pt x="1695241" y="3060688"/>
                    <a:pt x="1695241" y="3025213"/>
                  </a:cubicBezTo>
                  <a:lnTo>
                    <a:pt x="1695241" y="2806648"/>
                  </a:lnTo>
                  <a:cubicBezTo>
                    <a:pt x="1695241" y="2771173"/>
                    <a:pt x="1666482" y="2742414"/>
                    <a:pt x="1631007" y="2742414"/>
                  </a:cubicBezTo>
                  <a:close/>
                  <a:moveTo>
                    <a:pt x="1158971" y="2742414"/>
                  </a:moveTo>
                  <a:cubicBezTo>
                    <a:pt x="1123496" y="2742414"/>
                    <a:pt x="1094737" y="2771173"/>
                    <a:pt x="1094737" y="2806648"/>
                  </a:cubicBezTo>
                  <a:lnTo>
                    <a:pt x="1094737" y="3025213"/>
                  </a:lnTo>
                  <a:cubicBezTo>
                    <a:pt x="1094737" y="3060688"/>
                    <a:pt x="1123496" y="3089447"/>
                    <a:pt x="1158971" y="3089447"/>
                  </a:cubicBezTo>
                  <a:lnTo>
                    <a:pt x="1301601" y="3089447"/>
                  </a:lnTo>
                  <a:cubicBezTo>
                    <a:pt x="1337076" y="3089447"/>
                    <a:pt x="1365835" y="3060688"/>
                    <a:pt x="1365835" y="3025213"/>
                  </a:cubicBezTo>
                  <a:lnTo>
                    <a:pt x="1365835" y="2806648"/>
                  </a:lnTo>
                  <a:cubicBezTo>
                    <a:pt x="1365835" y="2771173"/>
                    <a:pt x="1337076" y="2742414"/>
                    <a:pt x="1301601" y="2742414"/>
                  </a:cubicBezTo>
                  <a:close/>
                  <a:moveTo>
                    <a:pt x="829566" y="2742414"/>
                  </a:moveTo>
                  <a:cubicBezTo>
                    <a:pt x="794091" y="2742414"/>
                    <a:pt x="765332" y="2771173"/>
                    <a:pt x="765332" y="2806648"/>
                  </a:cubicBezTo>
                  <a:lnTo>
                    <a:pt x="765332" y="3025213"/>
                  </a:lnTo>
                  <a:cubicBezTo>
                    <a:pt x="765332" y="3060688"/>
                    <a:pt x="794091" y="3089447"/>
                    <a:pt x="829566" y="3089447"/>
                  </a:cubicBezTo>
                  <a:lnTo>
                    <a:pt x="972196" y="3089447"/>
                  </a:lnTo>
                  <a:cubicBezTo>
                    <a:pt x="1007671" y="3089447"/>
                    <a:pt x="1036430" y="3060688"/>
                    <a:pt x="1036430" y="3025213"/>
                  </a:cubicBezTo>
                  <a:lnTo>
                    <a:pt x="1036430" y="2806648"/>
                  </a:lnTo>
                  <a:cubicBezTo>
                    <a:pt x="1036430" y="2771173"/>
                    <a:pt x="1007671" y="2742414"/>
                    <a:pt x="972196" y="2742414"/>
                  </a:cubicBezTo>
                  <a:close/>
                  <a:moveTo>
                    <a:pt x="500161" y="2742414"/>
                  </a:moveTo>
                  <a:cubicBezTo>
                    <a:pt x="464686" y="2742414"/>
                    <a:pt x="435927" y="2771173"/>
                    <a:pt x="435927" y="2806648"/>
                  </a:cubicBezTo>
                  <a:lnTo>
                    <a:pt x="435927" y="3025213"/>
                  </a:lnTo>
                  <a:cubicBezTo>
                    <a:pt x="435927" y="3060688"/>
                    <a:pt x="464686" y="3089447"/>
                    <a:pt x="500161" y="3089447"/>
                  </a:cubicBezTo>
                  <a:lnTo>
                    <a:pt x="642791" y="3089447"/>
                  </a:lnTo>
                  <a:cubicBezTo>
                    <a:pt x="678266" y="3089447"/>
                    <a:pt x="707025" y="3060688"/>
                    <a:pt x="707025" y="3025213"/>
                  </a:cubicBezTo>
                  <a:lnTo>
                    <a:pt x="707025" y="2806648"/>
                  </a:lnTo>
                  <a:cubicBezTo>
                    <a:pt x="707025" y="2771173"/>
                    <a:pt x="678266" y="2742414"/>
                    <a:pt x="642791" y="2742414"/>
                  </a:cubicBezTo>
                  <a:close/>
                  <a:moveTo>
                    <a:pt x="170756" y="2742414"/>
                  </a:moveTo>
                  <a:cubicBezTo>
                    <a:pt x="135281" y="2742414"/>
                    <a:pt x="106522" y="2771173"/>
                    <a:pt x="106522" y="2806648"/>
                  </a:cubicBezTo>
                  <a:lnTo>
                    <a:pt x="106522" y="3025213"/>
                  </a:lnTo>
                  <a:cubicBezTo>
                    <a:pt x="106522" y="3060688"/>
                    <a:pt x="135281" y="3089447"/>
                    <a:pt x="170756" y="3089447"/>
                  </a:cubicBezTo>
                  <a:lnTo>
                    <a:pt x="313386" y="3089447"/>
                  </a:lnTo>
                  <a:cubicBezTo>
                    <a:pt x="348861" y="3089447"/>
                    <a:pt x="377620" y="3060688"/>
                    <a:pt x="377620" y="3025213"/>
                  </a:cubicBezTo>
                  <a:lnTo>
                    <a:pt x="377620" y="2806648"/>
                  </a:lnTo>
                  <a:cubicBezTo>
                    <a:pt x="377620" y="2771173"/>
                    <a:pt x="348861" y="2742414"/>
                    <a:pt x="313386" y="2742414"/>
                  </a:cubicBezTo>
                  <a:close/>
                  <a:moveTo>
                    <a:pt x="3791715" y="2239243"/>
                  </a:moveTo>
                  <a:cubicBezTo>
                    <a:pt x="3756240" y="2239243"/>
                    <a:pt x="3727481" y="2268002"/>
                    <a:pt x="3727481" y="2303477"/>
                  </a:cubicBezTo>
                  <a:lnTo>
                    <a:pt x="3727481" y="2522042"/>
                  </a:lnTo>
                  <a:cubicBezTo>
                    <a:pt x="3727481" y="2557517"/>
                    <a:pt x="3756240" y="2586276"/>
                    <a:pt x="3791715" y="2586276"/>
                  </a:cubicBezTo>
                  <a:lnTo>
                    <a:pt x="3934345" y="2586276"/>
                  </a:lnTo>
                  <a:cubicBezTo>
                    <a:pt x="3969820" y="2586276"/>
                    <a:pt x="3998579" y="2557517"/>
                    <a:pt x="3998579" y="2522042"/>
                  </a:cubicBezTo>
                  <a:lnTo>
                    <a:pt x="3998579" y="2303477"/>
                  </a:lnTo>
                  <a:cubicBezTo>
                    <a:pt x="3998579" y="2268002"/>
                    <a:pt x="3969820" y="2239243"/>
                    <a:pt x="3934345" y="2239243"/>
                  </a:cubicBezTo>
                  <a:close/>
                  <a:moveTo>
                    <a:pt x="3462309" y="2239243"/>
                  </a:moveTo>
                  <a:cubicBezTo>
                    <a:pt x="3426834" y="2239243"/>
                    <a:pt x="3398075" y="2268002"/>
                    <a:pt x="3398075" y="2303477"/>
                  </a:cubicBezTo>
                  <a:lnTo>
                    <a:pt x="3398075" y="2522042"/>
                  </a:lnTo>
                  <a:cubicBezTo>
                    <a:pt x="3398075" y="2557517"/>
                    <a:pt x="3426834" y="2586276"/>
                    <a:pt x="3462309" y="2586276"/>
                  </a:cubicBezTo>
                  <a:lnTo>
                    <a:pt x="3604939" y="2586276"/>
                  </a:lnTo>
                  <a:cubicBezTo>
                    <a:pt x="3640414" y="2586276"/>
                    <a:pt x="3669173" y="2557517"/>
                    <a:pt x="3669173" y="2522042"/>
                  </a:cubicBezTo>
                  <a:lnTo>
                    <a:pt x="3669173" y="2303477"/>
                  </a:lnTo>
                  <a:cubicBezTo>
                    <a:pt x="3669173" y="2268002"/>
                    <a:pt x="3640414" y="2239243"/>
                    <a:pt x="3604939" y="2239243"/>
                  </a:cubicBezTo>
                  <a:close/>
                  <a:moveTo>
                    <a:pt x="3132904" y="2239243"/>
                  </a:moveTo>
                  <a:cubicBezTo>
                    <a:pt x="3097429" y="2239243"/>
                    <a:pt x="3068670" y="2268002"/>
                    <a:pt x="3068670" y="2303477"/>
                  </a:cubicBezTo>
                  <a:lnTo>
                    <a:pt x="3068670" y="2522042"/>
                  </a:lnTo>
                  <a:cubicBezTo>
                    <a:pt x="3068670" y="2557517"/>
                    <a:pt x="3097429" y="2586276"/>
                    <a:pt x="3132904" y="2586276"/>
                  </a:cubicBezTo>
                  <a:lnTo>
                    <a:pt x="3275534" y="2586276"/>
                  </a:lnTo>
                  <a:cubicBezTo>
                    <a:pt x="3311009" y="2586276"/>
                    <a:pt x="3339768" y="2557517"/>
                    <a:pt x="3339768" y="2522042"/>
                  </a:cubicBezTo>
                  <a:lnTo>
                    <a:pt x="3339768" y="2303477"/>
                  </a:lnTo>
                  <a:cubicBezTo>
                    <a:pt x="3339768" y="2268002"/>
                    <a:pt x="3311009" y="2239243"/>
                    <a:pt x="3275534" y="2239243"/>
                  </a:cubicBezTo>
                  <a:close/>
                  <a:moveTo>
                    <a:pt x="2803499" y="2239243"/>
                  </a:moveTo>
                  <a:cubicBezTo>
                    <a:pt x="2768024" y="2239243"/>
                    <a:pt x="2739265" y="2268002"/>
                    <a:pt x="2739265" y="2303477"/>
                  </a:cubicBezTo>
                  <a:lnTo>
                    <a:pt x="2739265" y="2522042"/>
                  </a:lnTo>
                  <a:cubicBezTo>
                    <a:pt x="2739265" y="2557517"/>
                    <a:pt x="2768024" y="2586276"/>
                    <a:pt x="2803499" y="2586276"/>
                  </a:cubicBezTo>
                  <a:lnTo>
                    <a:pt x="2946129" y="2586276"/>
                  </a:lnTo>
                  <a:cubicBezTo>
                    <a:pt x="2981604" y="2586276"/>
                    <a:pt x="3010363" y="2557517"/>
                    <a:pt x="3010363" y="2522042"/>
                  </a:cubicBezTo>
                  <a:lnTo>
                    <a:pt x="3010363" y="2303477"/>
                  </a:lnTo>
                  <a:cubicBezTo>
                    <a:pt x="3010363" y="2268002"/>
                    <a:pt x="2981604" y="2239243"/>
                    <a:pt x="2946129" y="2239243"/>
                  </a:cubicBezTo>
                  <a:close/>
                  <a:moveTo>
                    <a:pt x="2474094" y="2239243"/>
                  </a:moveTo>
                  <a:cubicBezTo>
                    <a:pt x="2438619" y="2239243"/>
                    <a:pt x="2409860" y="2268002"/>
                    <a:pt x="2409860" y="2303477"/>
                  </a:cubicBezTo>
                  <a:lnTo>
                    <a:pt x="2409860" y="2522042"/>
                  </a:lnTo>
                  <a:cubicBezTo>
                    <a:pt x="2409860" y="2557517"/>
                    <a:pt x="2438619" y="2586276"/>
                    <a:pt x="2474094" y="2586276"/>
                  </a:cubicBezTo>
                  <a:lnTo>
                    <a:pt x="2616724" y="2586276"/>
                  </a:lnTo>
                  <a:cubicBezTo>
                    <a:pt x="2652199" y="2586276"/>
                    <a:pt x="2680958" y="2557517"/>
                    <a:pt x="2680958" y="2522042"/>
                  </a:cubicBezTo>
                  <a:lnTo>
                    <a:pt x="2680958" y="2303477"/>
                  </a:lnTo>
                  <a:cubicBezTo>
                    <a:pt x="2680958" y="2268002"/>
                    <a:pt x="2652199" y="2239243"/>
                    <a:pt x="2616724" y="2239243"/>
                  </a:cubicBezTo>
                  <a:close/>
                  <a:moveTo>
                    <a:pt x="1488377" y="2239243"/>
                  </a:moveTo>
                  <a:cubicBezTo>
                    <a:pt x="1452902" y="2239243"/>
                    <a:pt x="1424143" y="2268002"/>
                    <a:pt x="1424143" y="2303477"/>
                  </a:cubicBezTo>
                  <a:lnTo>
                    <a:pt x="1424143" y="2522042"/>
                  </a:lnTo>
                  <a:cubicBezTo>
                    <a:pt x="1424143" y="2557517"/>
                    <a:pt x="1452902" y="2586276"/>
                    <a:pt x="1488377" y="2586276"/>
                  </a:cubicBezTo>
                  <a:lnTo>
                    <a:pt x="1631007" y="2586276"/>
                  </a:lnTo>
                  <a:cubicBezTo>
                    <a:pt x="1666482" y="2586276"/>
                    <a:pt x="1695241" y="2557517"/>
                    <a:pt x="1695241" y="2522042"/>
                  </a:cubicBezTo>
                  <a:lnTo>
                    <a:pt x="1695241" y="2303477"/>
                  </a:lnTo>
                  <a:cubicBezTo>
                    <a:pt x="1695241" y="2268002"/>
                    <a:pt x="1666482" y="2239243"/>
                    <a:pt x="1631007" y="2239243"/>
                  </a:cubicBezTo>
                  <a:close/>
                  <a:moveTo>
                    <a:pt x="1158971" y="2239243"/>
                  </a:moveTo>
                  <a:cubicBezTo>
                    <a:pt x="1123496" y="2239243"/>
                    <a:pt x="1094737" y="2268002"/>
                    <a:pt x="1094737" y="2303477"/>
                  </a:cubicBezTo>
                  <a:lnTo>
                    <a:pt x="1094737" y="2522042"/>
                  </a:lnTo>
                  <a:cubicBezTo>
                    <a:pt x="1094737" y="2557517"/>
                    <a:pt x="1123496" y="2586276"/>
                    <a:pt x="1158971" y="2586276"/>
                  </a:cubicBezTo>
                  <a:lnTo>
                    <a:pt x="1301601" y="2586276"/>
                  </a:lnTo>
                  <a:cubicBezTo>
                    <a:pt x="1337076" y="2586276"/>
                    <a:pt x="1365835" y="2557517"/>
                    <a:pt x="1365835" y="2522042"/>
                  </a:cubicBezTo>
                  <a:lnTo>
                    <a:pt x="1365835" y="2303477"/>
                  </a:lnTo>
                  <a:cubicBezTo>
                    <a:pt x="1365835" y="2268002"/>
                    <a:pt x="1337076" y="2239243"/>
                    <a:pt x="1301601" y="2239243"/>
                  </a:cubicBezTo>
                  <a:close/>
                  <a:moveTo>
                    <a:pt x="829566" y="2239243"/>
                  </a:moveTo>
                  <a:cubicBezTo>
                    <a:pt x="794091" y="2239243"/>
                    <a:pt x="765332" y="2268002"/>
                    <a:pt x="765332" y="2303477"/>
                  </a:cubicBezTo>
                  <a:lnTo>
                    <a:pt x="765332" y="2522042"/>
                  </a:lnTo>
                  <a:cubicBezTo>
                    <a:pt x="765332" y="2557517"/>
                    <a:pt x="794091" y="2586276"/>
                    <a:pt x="829566" y="2586276"/>
                  </a:cubicBezTo>
                  <a:lnTo>
                    <a:pt x="972196" y="2586276"/>
                  </a:lnTo>
                  <a:cubicBezTo>
                    <a:pt x="1007671" y="2586276"/>
                    <a:pt x="1036430" y="2557517"/>
                    <a:pt x="1036430" y="2522042"/>
                  </a:cubicBezTo>
                  <a:lnTo>
                    <a:pt x="1036430" y="2303477"/>
                  </a:lnTo>
                  <a:cubicBezTo>
                    <a:pt x="1036430" y="2268002"/>
                    <a:pt x="1007671" y="2239243"/>
                    <a:pt x="972196" y="2239243"/>
                  </a:cubicBezTo>
                  <a:close/>
                  <a:moveTo>
                    <a:pt x="500161" y="2239243"/>
                  </a:moveTo>
                  <a:cubicBezTo>
                    <a:pt x="464686" y="2239243"/>
                    <a:pt x="435927" y="2268002"/>
                    <a:pt x="435927" y="2303477"/>
                  </a:cubicBezTo>
                  <a:lnTo>
                    <a:pt x="435927" y="2522042"/>
                  </a:lnTo>
                  <a:cubicBezTo>
                    <a:pt x="435927" y="2557517"/>
                    <a:pt x="464686" y="2586276"/>
                    <a:pt x="500161" y="2586276"/>
                  </a:cubicBezTo>
                  <a:lnTo>
                    <a:pt x="642791" y="2586276"/>
                  </a:lnTo>
                  <a:cubicBezTo>
                    <a:pt x="678266" y="2586276"/>
                    <a:pt x="707025" y="2557517"/>
                    <a:pt x="707025" y="2522042"/>
                  </a:cubicBezTo>
                  <a:lnTo>
                    <a:pt x="707025" y="2303477"/>
                  </a:lnTo>
                  <a:cubicBezTo>
                    <a:pt x="707025" y="2268002"/>
                    <a:pt x="678266" y="2239243"/>
                    <a:pt x="642791" y="2239243"/>
                  </a:cubicBezTo>
                  <a:close/>
                  <a:moveTo>
                    <a:pt x="170756" y="2239243"/>
                  </a:moveTo>
                  <a:cubicBezTo>
                    <a:pt x="135281" y="2239243"/>
                    <a:pt x="106522" y="2268002"/>
                    <a:pt x="106522" y="2303477"/>
                  </a:cubicBezTo>
                  <a:lnTo>
                    <a:pt x="106522" y="2522042"/>
                  </a:lnTo>
                  <a:cubicBezTo>
                    <a:pt x="106522" y="2557517"/>
                    <a:pt x="135281" y="2586276"/>
                    <a:pt x="170756" y="2586276"/>
                  </a:cubicBezTo>
                  <a:lnTo>
                    <a:pt x="313386" y="2586276"/>
                  </a:lnTo>
                  <a:cubicBezTo>
                    <a:pt x="348861" y="2586276"/>
                    <a:pt x="377620" y="2557517"/>
                    <a:pt x="377620" y="2522042"/>
                  </a:cubicBezTo>
                  <a:lnTo>
                    <a:pt x="377620" y="2303477"/>
                  </a:lnTo>
                  <a:cubicBezTo>
                    <a:pt x="377620" y="2268002"/>
                    <a:pt x="348861" y="2239243"/>
                    <a:pt x="313386" y="2239243"/>
                  </a:cubicBezTo>
                  <a:close/>
                  <a:moveTo>
                    <a:pt x="3791715" y="1736074"/>
                  </a:moveTo>
                  <a:cubicBezTo>
                    <a:pt x="3756240" y="1736074"/>
                    <a:pt x="3727481" y="1764833"/>
                    <a:pt x="3727481" y="1800308"/>
                  </a:cubicBezTo>
                  <a:lnTo>
                    <a:pt x="3727481" y="2018873"/>
                  </a:lnTo>
                  <a:cubicBezTo>
                    <a:pt x="3727481" y="2054348"/>
                    <a:pt x="3756240" y="2083107"/>
                    <a:pt x="3791715" y="2083107"/>
                  </a:cubicBezTo>
                  <a:lnTo>
                    <a:pt x="3934345" y="2083107"/>
                  </a:lnTo>
                  <a:cubicBezTo>
                    <a:pt x="3969820" y="2083107"/>
                    <a:pt x="3998579" y="2054348"/>
                    <a:pt x="3998579" y="2018873"/>
                  </a:cubicBezTo>
                  <a:lnTo>
                    <a:pt x="3998579" y="1800308"/>
                  </a:lnTo>
                  <a:cubicBezTo>
                    <a:pt x="3998579" y="1764833"/>
                    <a:pt x="3969820" y="1736074"/>
                    <a:pt x="3934345" y="1736074"/>
                  </a:cubicBezTo>
                  <a:close/>
                  <a:moveTo>
                    <a:pt x="3462309" y="1736074"/>
                  </a:moveTo>
                  <a:cubicBezTo>
                    <a:pt x="3426834" y="1736074"/>
                    <a:pt x="3398075" y="1764833"/>
                    <a:pt x="3398075" y="1800308"/>
                  </a:cubicBezTo>
                  <a:lnTo>
                    <a:pt x="3398075" y="2018873"/>
                  </a:lnTo>
                  <a:cubicBezTo>
                    <a:pt x="3398075" y="2054348"/>
                    <a:pt x="3426834" y="2083107"/>
                    <a:pt x="3462309" y="2083107"/>
                  </a:cubicBezTo>
                  <a:lnTo>
                    <a:pt x="3604939" y="2083107"/>
                  </a:lnTo>
                  <a:cubicBezTo>
                    <a:pt x="3640414" y="2083107"/>
                    <a:pt x="3669173" y="2054348"/>
                    <a:pt x="3669173" y="2018873"/>
                  </a:cubicBezTo>
                  <a:lnTo>
                    <a:pt x="3669173" y="1800308"/>
                  </a:lnTo>
                  <a:cubicBezTo>
                    <a:pt x="3669173" y="1764833"/>
                    <a:pt x="3640414" y="1736074"/>
                    <a:pt x="3604939" y="1736074"/>
                  </a:cubicBezTo>
                  <a:close/>
                  <a:moveTo>
                    <a:pt x="3132904" y="1736074"/>
                  </a:moveTo>
                  <a:cubicBezTo>
                    <a:pt x="3097429" y="1736074"/>
                    <a:pt x="3068670" y="1764833"/>
                    <a:pt x="3068670" y="1800308"/>
                  </a:cubicBezTo>
                  <a:lnTo>
                    <a:pt x="3068670" y="2018873"/>
                  </a:lnTo>
                  <a:cubicBezTo>
                    <a:pt x="3068670" y="2054348"/>
                    <a:pt x="3097429" y="2083107"/>
                    <a:pt x="3132904" y="2083107"/>
                  </a:cubicBezTo>
                  <a:lnTo>
                    <a:pt x="3275534" y="2083107"/>
                  </a:lnTo>
                  <a:cubicBezTo>
                    <a:pt x="3311009" y="2083107"/>
                    <a:pt x="3339768" y="2054348"/>
                    <a:pt x="3339768" y="2018873"/>
                  </a:cubicBezTo>
                  <a:lnTo>
                    <a:pt x="3339768" y="1800308"/>
                  </a:lnTo>
                  <a:cubicBezTo>
                    <a:pt x="3339768" y="1764833"/>
                    <a:pt x="3311009" y="1736074"/>
                    <a:pt x="3275534" y="1736074"/>
                  </a:cubicBezTo>
                  <a:close/>
                  <a:moveTo>
                    <a:pt x="2803499" y="1736074"/>
                  </a:moveTo>
                  <a:cubicBezTo>
                    <a:pt x="2768024" y="1736074"/>
                    <a:pt x="2739265" y="1764833"/>
                    <a:pt x="2739265" y="1800308"/>
                  </a:cubicBezTo>
                  <a:lnTo>
                    <a:pt x="2739265" y="2018873"/>
                  </a:lnTo>
                  <a:cubicBezTo>
                    <a:pt x="2739265" y="2054348"/>
                    <a:pt x="2768024" y="2083107"/>
                    <a:pt x="2803499" y="2083107"/>
                  </a:cubicBezTo>
                  <a:lnTo>
                    <a:pt x="2946129" y="2083107"/>
                  </a:lnTo>
                  <a:cubicBezTo>
                    <a:pt x="2981604" y="2083107"/>
                    <a:pt x="3010363" y="2054348"/>
                    <a:pt x="3010363" y="2018873"/>
                  </a:cubicBezTo>
                  <a:lnTo>
                    <a:pt x="3010363" y="1800308"/>
                  </a:lnTo>
                  <a:cubicBezTo>
                    <a:pt x="3010363" y="1764833"/>
                    <a:pt x="2981604" y="1736074"/>
                    <a:pt x="2946129" y="1736074"/>
                  </a:cubicBezTo>
                  <a:close/>
                  <a:moveTo>
                    <a:pt x="2474094" y="1736074"/>
                  </a:moveTo>
                  <a:cubicBezTo>
                    <a:pt x="2438619" y="1736074"/>
                    <a:pt x="2409860" y="1764833"/>
                    <a:pt x="2409860" y="1800308"/>
                  </a:cubicBezTo>
                  <a:lnTo>
                    <a:pt x="2409860" y="2018873"/>
                  </a:lnTo>
                  <a:cubicBezTo>
                    <a:pt x="2409860" y="2054348"/>
                    <a:pt x="2438619" y="2083107"/>
                    <a:pt x="2474094" y="2083107"/>
                  </a:cubicBezTo>
                  <a:lnTo>
                    <a:pt x="2616724" y="2083107"/>
                  </a:lnTo>
                  <a:cubicBezTo>
                    <a:pt x="2652199" y="2083107"/>
                    <a:pt x="2680958" y="2054348"/>
                    <a:pt x="2680958" y="2018873"/>
                  </a:cubicBezTo>
                  <a:lnTo>
                    <a:pt x="2680958" y="1800308"/>
                  </a:lnTo>
                  <a:cubicBezTo>
                    <a:pt x="2680958" y="1764833"/>
                    <a:pt x="2652199" y="1736074"/>
                    <a:pt x="2616724" y="1736074"/>
                  </a:cubicBezTo>
                  <a:close/>
                  <a:moveTo>
                    <a:pt x="1488377" y="1736074"/>
                  </a:moveTo>
                  <a:cubicBezTo>
                    <a:pt x="1452902" y="1736074"/>
                    <a:pt x="1424143" y="1764833"/>
                    <a:pt x="1424143" y="1800308"/>
                  </a:cubicBezTo>
                  <a:lnTo>
                    <a:pt x="1424143" y="2018873"/>
                  </a:lnTo>
                  <a:cubicBezTo>
                    <a:pt x="1424143" y="2054348"/>
                    <a:pt x="1452902" y="2083107"/>
                    <a:pt x="1488377" y="2083107"/>
                  </a:cubicBezTo>
                  <a:lnTo>
                    <a:pt x="1631007" y="2083107"/>
                  </a:lnTo>
                  <a:cubicBezTo>
                    <a:pt x="1666482" y="2083107"/>
                    <a:pt x="1695241" y="2054348"/>
                    <a:pt x="1695241" y="2018873"/>
                  </a:cubicBezTo>
                  <a:lnTo>
                    <a:pt x="1695241" y="1800308"/>
                  </a:lnTo>
                  <a:cubicBezTo>
                    <a:pt x="1695241" y="1764833"/>
                    <a:pt x="1666482" y="1736074"/>
                    <a:pt x="1631007" y="1736074"/>
                  </a:cubicBezTo>
                  <a:close/>
                  <a:moveTo>
                    <a:pt x="1158971" y="1736074"/>
                  </a:moveTo>
                  <a:cubicBezTo>
                    <a:pt x="1123496" y="1736074"/>
                    <a:pt x="1094737" y="1764833"/>
                    <a:pt x="1094737" y="1800308"/>
                  </a:cubicBezTo>
                  <a:lnTo>
                    <a:pt x="1094737" y="2018873"/>
                  </a:lnTo>
                  <a:cubicBezTo>
                    <a:pt x="1094737" y="2054348"/>
                    <a:pt x="1123496" y="2083107"/>
                    <a:pt x="1158971" y="2083107"/>
                  </a:cubicBezTo>
                  <a:lnTo>
                    <a:pt x="1301601" y="2083107"/>
                  </a:lnTo>
                  <a:cubicBezTo>
                    <a:pt x="1337076" y="2083107"/>
                    <a:pt x="1365835" y="2054348"/>
                    <a:pt x="1365835" y="2018873"/>
                  </a:cubicBezTo>
                  <a:lnTo>
                    <a:pt x="1365835" y="1800308"/>
                  </a:lnTo>
                  <a:cubicBezTo>
                    <a:pt x="1365835" y="1764833"/>
                    <a:pt x="1337076" y="1736074"/>
                    <a:pt x="1301601" y="1736074"/>
                  </a:cubicBezTo>
                  <a:close/>
                  <a:moveTo>
                    <a:pt x="829566" y="1736074"/>
                  </a:moveTo>
                  <a:cubicBezTo>
                    <a:pt x="794091" y="1736074"/>
                    <a:pt x="765332" y="1764833"/>
                    <a:pt x="765332" y="1800308"/>
                  </a:cubicBezTo>
                  <a:lnTo>
                    <a:pt x="765332" y="2018873"/>
                  </a:lnTo>
                  <a:cubicBezTo>
                    <a:pt x="765332" y="2054348"/>
                    <a:pt x="794091" y="2083107"/>
                    <a:pt x="829566" y="2083107"/>
                  </a:cubicBezTo>
                  <a:lnTo>
                    <a:pt x="972196" y="2083107"/>
                  </a:lnTo>
                  <a:cubicBezTo>
                    <a:pt x="1007671" y="2083107"/>
                    <a:pt x="1036430" y="2054348"/>
                    <a:pt x="1036430" y="2018873"/>
                  </a:cubicBezTo>
                  <a:lnTo>
                    <a:pt x="1036430" y="1800308"/>
                  </a:lnTo>
                  <a:cubicBezTo>
                    <a:pt x="1036430" y="1764833"/>
                    <a:pt x="1007671" y="1736074"/>
                    <a:pt x="972196" y="1736074"/>
                  </a:cubicBezTo>
                  <a:close/>
                  <a:moveTo>
                    <a:pt x="500161" y="1736074"/>
                  </a:moveTo>
                  <a:cubicBezTo>
                    <a:pt x="464686" y="1736074"/>
                    <a:pt x="435927" y="1764833"/>
                    <a:pt x="435927" y="1800308"/>
                  </a:cubicBezTo>
                  <a:lnTo>
                    <a:pt x="435927" y="2018873"/>
                  </a:lnTo>
                  <a:cubicBezTo>
                    <a:pt x="435927" y="2054348"/>
                    <a:pt x="464686" y="2083107"/>
                    <a:pt x="500161" y="2083107"/>
                  </a:cubicBezTo>
                  <a:lnTo>
                    <a:pt x="642791" y="2083107"/>
                  </a:lnTo>
                  <a:cubicBezTo>
                    <a:pt x="678266" y="2083107"/>
                    <a:pt x="707025" y="2054348"/>
                    <a:pt x="707025" y="2018873"/>
                  </a:cubicBezTo>
                  <a:lnTo>
                    <a:pt x="707025" y="1800308"/>
                  </a:lnTo>
                  <a:cubicBezTo>
                    <a:pt x="707025" y="1764833"/>
                    <a:pt x="678266" y="1736074"/>
                    <a:pt x="642791" y="1736074"/>
                  </a:cubicBezTo>
                  <a:close/>
                  <a:moveTo>
                    <a:pt x="170756" y="1736074"/>
                  </a:moveTo>
                  <a:cubicBezTo>
                    <a:pt x="135281" y="1736074"/>
                    <a:pt x="106522" y="1764833"/>
                    <a:pt x="106522" y="1800308"/>
                  </a:cubicBezTo>
                  <a:lnTo>
                    <a:pt x="106522" y="2018873"/>
                  </a:lnTo>
                  <a:cubicBezTo>
                    <a:pt x="106522" y="2054348"/>
                    <a:pt x="135281" y="2083107"/>
                    <a:pt x="170756" y="2083107"/>
                  </a:cubicBezTo>
                  <a:lnTo>
                    <a:pt x="313386" y="2083107"/>
                  </a:lnTo>
                  <a:cubicBezTo>
                    <a:pt x="348861" y="2083107"/>
                    <a:pt x="377620" y="2054348"/>
                    <a:pt x="377620" y="2018873"/>
                  </a:cubicBezTo>
                  <a:lnTo>
                    <a:pt x="377620" y="1800308"/>
                  </a:lnTo>
                  <a:cubicBezTo>
                    <a:pt x="377620" y="1764833"/>
                    <a:pt x="348861" y="1736074"/>
                    <a:pt x="313386" y="1736074"/>
                  </a:cubicBezTo>
                  <a:close/>
                  <a:moveTo>
                    <a:pt x="3791715" y="1232905"/>
                  </a:moveTo>
                  <a:cubicBezTo>
                    <a:pt x="3756240" y="1232905"/>
                    <a:pt x="3727481" y="1261664"/>
                    <a:pt x="3727481" y="1297139"/>
                  </a:cubicBezTo>
                  <a:lnTo>
                    <a:pt x="3727481" y="1515704"/>
                  </a:lnTo>
                  <a:cubicBezTo>
                    <a:pt x="3727481" y="1551179"/>
                    <a:pt x="3756240" y="1579938"/>
                    <a:pt x="3791715" y="1579938"/>
                  </a:cubicBezTo>
                  <a:lnTo>
                    <a:pt x="3934345" y="1579938"/>
                  </a:lnTo>
                  <a:cubicBezTo>
                    <a:pt x="3969820" y="1579938"/>
                    <a:pt x="3998579" y="1551179"/>
                    <a:pt x="3998579" y="1515704"/>
                  </a:cubicBezTo>
                  <a:lnTo>
                    <a:pt x="3998579" y="1297139"/>
                  </a:lnTo>
                  <a:cubicBezTo>
                    <a:pt x="3998579" y="1261664"/>
                    <a:pt x="3969820" y="1232905"/>
                    <a:pt x="3934345" y="1232905"/>
                  </a:cubicBezTo>
                  <a:close/>
                  <a:moveTo>
                    <a:pt x="3462309" y="1232905"/>
                  </a:moveTo>
                  <a:cubicBezTo>
                    <a:pt x="3426834" y="1232905"/>
                    <a:pt x="3398075" y="1261664"/>
                    <a:pt x="3398075" y="1297139"/>
                  </a:cubicBezTo>
                  <a:lnTo>
                    <a:pt x="3398075" y="1515704"/>
                  </a:lnTo>
                  <a:cubicBezTo>
                    <a:pt x="3398075" y="1551179"/>
                    <a:pt x="3426834" y="1579938"/>
                    <a:pt x="3462309" y="1579938"/>
                  </a:cubicBezTo>
                  <a:lnTo>
                    <a:pt x="3604939" y="1579938"/>
                  </a:lnTo>
                  <a:cubicBezTo>
                    <a:pt x="3640414" y="1579938"/>
                    <a:pt x="3669173" y="1551179"/>
                    <a:pt x="3669173" y="1515704"/>
                  </a:cubicBezTo>
                  <a:lnTo>
                    <a:pt x="3669173" y="1297139"/>
                  </a:lnTo>
                  <a:cubicBezTo>
                    <a:pt x="3669173" y="1261664"/>
                    <a:pt x="3640414" y="1232905"/>
                    <a:pt x="3604939" y="1232905"/>
                  </a:cubicBezTo>
                  <a:close/>
                  <a:moveTo>
                    <a:pt x="3132904" y="1232905"/>
                  </a:moveTo>
                  <a:cubicBezTo>
                    <a:pt x="3097429" y="1232905"/>
                    <a:pt x="3068670" y="1261664"/>
                    <a:pt x="3068670" y="1297139"/>
                  </a:cubicBezTo>
                  <a:lnTo>
                    <a:pt x="3068670" y="1515704"/>
                  </a:lnTo>
                  <a:cubicBezTo>
                    <a:pt x="3068670" y="1551179"/>
                    <a:pt x="3097429" y="1579938"/>
                    <a:pt x="3132904" y="1579938"/>
                  </a:cubicBezTo>
                  <a:lnTo>
                    <a:pt x="3275534" y="1579938"/>
                  </a:lnTo>
                  <a:cubicBezTo>
                    <a:pt x="3311009" y="1579938"/>
                    <a:pt x="3339768" y="1551179"/>
                    <a:pt x="3339768" y="1515704"/>
                  </a:cubicBezTo>
                  <a:lnTo>
                    <a:pt x="3339768" y="1297139"/>
                  </a:lnTo>
                  <a:cubicBezTo>
                    <a:pt x="3339768" y="1261664"/>
                    <a:pt x="3311009" y="1232905"/>
                    <a:pt x="3275534" y="1232905"/>
                  </a:cubicBezTo>
                  <a:close/>
                  <a:moveTo>
                    <a:pt x="2803499" y="1232905"/>
                  </a:moveTo>
                  <a:cubicBezTo>
                    <a:pt x="2768024" y="1232905"/>
                    <a:pt x="2739265" y="1261664"/>
                    <a:pt x="2739265" y="1297139"/>
                  </a:cubicBezTo>
                  <a:lnTo>
                    <a:pt x="2739265" y="1515704"/>
                  </a:lnTo>
                  <a:cubicBezTo>
                    <a:pt x="2739265" y="1551179"/>
                    <a:pt x="2768024" y="1579938"/>
                    <a:pt x="2803499" y="1579938"/>
                  </a:cubicBezTo>
                  <a:lnTo>
                    <a:pt x="2946129" y="1579938"/>
                  </a:lnTo>
                  <a:cubicBezTo>
                    <a:pt x="2981604" y="1579938"/>
                    <a:pt x="3010363" y="1551179"/>
                    <a:pt x="3010363" y="1515704"/>
                  </a:cubicBezTo>
                  <a:lnTo>
                    <a:pt x="3010363" y="1297139"/>
                  </a:lnTo>
                  <a:cubicBezTo>
                    <a:pt x="3010363" y="1261664"/>
                    <a:pt x="2981604" y="1232905"/>
                    <a:pt x="2946129" y="1232905"/>
                  </a:cubicBezTo>
                  <a:close/>
                  <a:moveTo>
                    <a:pt x="2474094" y="1232905"/>
                  </a:moveTo>
                  <a:cubicBezTo>
                    <a:pt x="2438619" y="1232905"/>
                    <a:pt x="2409860" y="1261664"/>
                    <a:pt x="2409860" y="1297139"/>
                  </a:cubicBezTo>
                  <a:lnTo>
                    <a:pt x="2409860" y="1515704"/>
                  </a:lnTo>
                  <a:cubicBezTo>
                    <a:pt x="2409860" y="1551179"/>
                    <a:pt x="2438619" y="1579938"/>
                    <a:pt x="2474094" y="1579938"/>
                  </a:cubicBezTo>
                  <a:lnTo>
                    <a:pt x="2616724" y="1579938"/>
                  </a:lnTo>
                  <a:cubicBezTo>
                    <a:pt x="2652199" y="1579938"/>
                    <a:pt x="2680958" y="1551179"/>
                    <a:pt x="2680958" y="1515704"/>
                  </a:cubicBezTo>
                  <a:lnTo>
                    <a:pt x="2680958" y="1297139"/>
                  </a:lnTo>
                  <a:cubicBezTo>
                    <a:pt x="2680958" y="1261664"/>
                    <a:pt x="2652199" y="1232905"/>
                    <a:pt x="2616724" y="1232905"/>
                  </a:cubicBezTo>
                  <a:close/>
                  <a:moveTo>
                    <a:pt x="1488377" y="1232905"/>
                  </a:moveTo>
                  <a:cubicBezTo>
                    <a:pt x="1452902" y="1232905"/>
                    <a:pt x="1424143" y="1261664"/>
                    <a:pt x="1424143" y="1297139"/>
                  </a:cubicBezTo>
                  <a:lnTo>
                    <a:pt x="1424143" y="1515704"/>
                  </a:lnTo>
                  <a:cubicBezTo>
                    <a:pt x="1424143" y="1551179"/>
                    <a:pt x="1452902" y="1579938"/>
                    <a:pt x="1488377" y="1579938"/>
                  </a:cubicBezTo>
                  <a:lnTo>
                    <a:pt x="1631007" y="1579938"/>
                  </a:lnTo>
                  <a:cubicBezTo>
                    <a:pt x="1666482" y="1579938"/>
                    <a:pt x="1695241" y="1551179"/>
                    <a:pt x="1695241" y="1515704"/>
                  </a:cubicBezTo>
                  <a:lnTo>
                    <a:pt x="1695241" y="1297139"/>
                  </a:lnTo>
                  <a:cubicBezTo>
                    <a:pt x="1695241" y="1261664"/>
                    <a:pt x="1666482" y="1232905"/>
                    <a:pt x="1631007" y="1232905"/>
                  </a:cubicBezTo>
                  <a:close/>
                  <a:moveTo>
                    <a:pt x="1158971" y="1232905"/>
                  </a:moveTo>
                  <a:cubicBezTo>
                    <a:pt x="1123496" y="1232905"/>
                    <a:pt x="1094737" y="1261664"/>
                    <a:pt x="1094737" y="1297139"/>
                  </a:cubicBezTo>
                  <a:lnTo>
                    <a:pt x="1094737" y="1515704"/>
                  </a:lnTo>
                  <a:cubicBezTo>
                    <a:pt x="1094737" y="1551179"/>
                    <a:pt x="1123496" y="1579938"/>
                    <a:pt x="1158971" y="1579938"/>
                  </a:cubicBezTo>
                  <a:lnTo>
                    <a:pt x="1301601" y="1579938"/>
                  </a:lnTo>
                  <a:cubicBezTo>
                    <a:pt x="1337076" y="1579938"/>
                    <a:pt x="1365835" y="1551179"/>
                    <a:pt x="1365835" y="1515704"/>
                  </a:cubicBezTo>
                  <a:lnTo>
                    <a:pt x="1365835" y="1297139"/>
                  </a:lnTo>
                  <a:cubicBezTo>
                    <a:pt x="1365835" y="1261664"/>
                    <a:pt x="1337076" y="1232905"/>
                    <a:pt x="1301601" y="1232905"/>
                  </a:cubicBezTo>
                  <a:close/>
                  <a:moveTo>
                    <a:pt x="829566" y="1232905"/>
                  </a:moveTo>
                  <a:cubicBezTo>
                    <a:pt x="794091" y="1232905"/>
                    <a:pt x="765332" y="1261664"/>
                    <a:pt x="765332" y="1297139"/>
                  </a:cubicBezTo>
                  <a:lnTo>
                    <a:pt x="765332" y="1515704"/>
                  </a:lnTo>
                  <a:cubicBezTo>
                    <a:pt x="765332" y="1551179"/>
                    <a:pt x="794091" y="1579938"/>
                    <a:pt x="829566" y="1579938"/>
                  </a:cubicBezTo>
                  <a:lnTo>
                    <a:pt x="972196" y="1579938"/>
                  </a:lnTo>
                  <a:cubicBezTo>
                    <a:pt x="1007671" y="1579938"/>
                    <a:pt x="1036430" y="1551179"/>
                    <a:pt x="1036430" y="1515704"/>
                  </a:cubicBezTo>
                  <a:lnTo>
                    <a:pt x="1036430" y="1297139"/>
                  </a:lnTo>
                  <a:cubicBezTo>
                    <a:pt x="1036430" y="1261664"/>
                    <a:pt x="1007671" y="1232905"/>
                    <a:pt x="972196" y="1232905"/>
                  </a:cubicBezTo>
                  <a:close/>
                  <a:moveTo>
                    <a:pt x="500161" y="1232905"/>
                  </a:moveTo>
                  <a:cubicBezTo>
                    <a:pt x="464686" y="1232905"/>
                    <a:pt x="435927" y="1261664"/>
                    <a:pt x="435927" y="1297139"/>
                  </a:cubicBezTo>
                  <a:lnTo>
                    <a:pt x="435927" y="1515704"/>
                  </a:lnTo>
                  <a:cubicBezTo>
                    <a:pt x="435927" y="1551179"/>
                    <a:pt x="464686" y="1579938"/>
                    <a:pt x="500161" y="1579938"/>
                  </a:cubicBezTo>
                  <a:lnTo>
                    <a:pt x="642791" y="1579938"/>
                  </a:lnTo>
                  <a:cubicBezTo>
                    <a:pt x="678266" y="1579938"/>
                    <a:pt x="707025" y="1551179"/>
                    <a:pt x="707025" y="1515704"/>
                  </a:cubicBezTo>
                  <a:lnTo>
                    <a:pt x="707025" y="1297139"/>
                  </a:lnTo>
                  <a:cubicBezTo>
                    <a:pt x="707025" y="1261664"/>
                    <a:pt x="678266" y="1232905"/>
                    <a:pt x="642791" y="1232905"/>
                  </a:cubicBezTo>
                  <a:close/>
                  <a:moveTo>
                    <a:pt x="170756" y="1232905"/>
                  </a:moveTo>
                  <a:cubicBezTo>
                    <a:pt x="135281" y="1232905"/>
                    <a:pt x="106522" y="1261664"/>
                    <a:pt x="106522" y="1297139"/>
                  </a:cubicBezTo>
                  <a:lnTo>
                    <a:pt x="106522" y="1515704"/>
                  </a:lnTo>
                  <a:cubicBezTo>
                    <a:pt x="106522" y="1551179"/>
                    <a:pt x="135281" y="1579938"/>
                    <a:pt x="170756" y="1579938"/>
                  </a:cubicBezTo>
                  <a:lnTo>
                    <a:pt x="313386" y="1579938"/>
                  </a:lnTo>
                  <a:cubicBezTo>
                    <a:pt x="348861" y="1579938"/>
                    <a:pt x="377620" y="1551179"/>
                    <a:pt x="377620" y="1515704"/>
                  </a:cubicBezTo>
                  <a:lnTo>
                    <a:pt x="377620" y="1297139"/>
                  </a:lnTo>
                  <a:cubicBezTo>
                    <a:pt x="377620" y="1261664"/>
                    <a:pt x="348861" y="1232905"/>
                    <a:pt x="313386" y="1232905"/>
                  </a:cubicBezTo>
                  <a:close/>
                  <a:moveTo>
                    <a:pt x="3791715" y="729736"/>
                  </a:moveTo>
                  <a:cubicBezTo>
                    <a:pt x="3756240" y="729736"/>
                    <a:pt x="3727481" y="758495"/>
                    <a:pt x="3727481" y="793970"/>
                  </a:cubicBezTo>
                  <a:lnTo>
                    <a:pt x="3727481" y="1012535"/>
                  </a:lnTo>
                  <a:cubicBezTo>
                    <a:pt x="3727481" y="1048010"/>
                    <a:pt x="3756240" y="1076769"/>
                    <a:pt x="3791715" y="1076769"/>
                  </a:cubicBezTo>
                  <a:lnTo>
                    <a:pt x="3934345" y="1076769"/>
                  </a:lnTo>
                  <a:cubicBezTo>
                    <a:pt x="3969820" y="1076769"/>
                    <a:pt x="3998579" y="1048010"/>
                    <a:pt x="3998579" y="1012535"/>
                  </a:cubicBezTo>
                  <a:lnTo>
                    <a:pt x="3998579" y="793970"/>
                  </a:lnTo>
                  <a:cubicBezTo>
                    <a:pt x="3998579" y="758495"/>
                    <a:pt x="3969820" y="729736"/>
                    <a:pt x="3934345" y="729736"/>
                  </a:cubicBezTo>
                  <a:close/>
                  <a:moveTo>
                    <a:pt x="3462309" y="729736"/>
                  </a:moveTo>
                  <a:cubicBezTo>
                    <a:pt x="3426834" y="729736"/>
                    <a:pt x="3398075" y="758495"/>
                    <a:pt x="3398075" y="793970"/>
                  </a:cubicBezTo>
                  <a:lnTo>
                    <a:pt x="3398075" y="1012535"/>
                  </a:lnTo>
                  <a:cubicBezTo>
                    <a:pt x="3398075" y="1048010"/>
                    <a:pt x="3426834" y="1076769"/>
                    <a:pt x="3462309" y="1076769"/>
                  </a:cubicBezTo>
                  <a:lnTo>
                    <a:pt x="3604939" y="1076769"/>
                  </a:lnTo>
                  <a:cubicBezTo>
                    <a:pt x="3640414" y="1076769"/>
                    <a:pt x="3669173" y="1048010"/>
                    <a:pt x="3669173" y="1012535"/>
                  </a:cubicBezTo>
                  <a:lnTo>
                    <a:pt x="3669173" y="793970"/>
                  </a:lnTo>
                  <a:cubicBezTo>
                    <a:pt x="3669173" y="758495"/>
                    <a:pt x="3640414" y="729736"/>
                    <a:pt x="3604939" y="729736"/>
                  </a:cubicBezTo>
                  <a:close/>
                  <a:moveTo>
                    <a:pt x="3132904" y="729736"/>
                  </a:moveTo>
                  <a:cubicBezTo>
                    <a:pt x="3097429" y="729736"/>
                    <a:pt x="3068670" y="758495"/>
                    <a:pt x="3068670" y="793970"/>
                  </a:cubicBezTo>
                  <a:lnTo>
                    <a:pt x="3068670" y="1012535"/>
                  </a:lnTo>
                  <a:cubicBezTo>
                    <a:pt x="3068670" y="1048010"/>
                    <a:pt x="3097429" y="1076769"/>
                    <a:pt x="3132904" y="1076769"/>
                  </a:cubicBezTo>
                  <a:lnTo>
                    <a:pt x="3275534" y="1076769"/>
                  </a:lnTo>
                  <a:cubicBezTo>
                    <a:pt x="3311009" y="1076769"/>
                    <a:pt x="3339768" y="1048010"/>
                    <a:pt x="3339768" y="1012535"/>
                  </a:cubicBezTo>
                  <a:lnTo>
                    <a:pt x="3339768" y="793970"/>
                  </a:lnTo>
                  <a:cubicBezTo>
                    <a:pt x="3339768" y="758495"/>
                    <a:pt x="3311009" y="729736"/>
                    <a:pt x="3275534" y="729736"/>
                  </a:cubicBezTo>
                  <a:close/>
                  <a:moveTo>
                    <a:pt x="2803499" y="729736"/>
                  </a:moveTo>
                  <a:cubicBezTo>
                    <a:pt x="2768024" y="729736"/>
                    <a:pt x="2739265" y="758495"/>
                    <a:pt x="2739265" y="793970"/>
                  </a:cubicBezTo>
                  <a:lnTo>
                    <a:pt x="2739265" y="1012535"/>
                  </a:lnTo>
                  <a:cubicBezTo>
                    <a:pt x="2739265" y="1048010"/>
                    <a:pt x="2768024" y="1076769"/>
                    <a:pt x="2803499" y="1076769"/>
                  </a:cubicBezTo>
                  <a:lnTo>
                    <a:pt x="2946129" y="1076769"/>
                  </a:lnTo>
                  <a:cubicBezTo>
                    <a:pt x="2981604" y="1076769"/>
                    <a:pt x="3010363" y="1048010"/>
                    <a:pt x="3010363" y="1012535"/>
                  </a:cubicBezTo>
                  <a:lnTo>
                    <a:pt x="3010363" y="793970"/>
                  </a:lnTo>
                  <a:cubicBezTo>
                    <a:pt x="3010363" y="758495"/>
                    <a:pt x="2981604" y="729736"/>
                    <a:pt x="2946129" y="729736"/>
                  </a:cubicBezTo>
                  <a:close/>
                  <a:moveTo>
                    <a:pt x="2474094" y="729736"/>
                  </a:moveTo>
                  <a:cubicBezTo>
                    <a:pt x="2438619" y="729736"/>
                    <a:pt x="2409860" y="758495"/>
                    <a:pt x="2409860" y="793970"/>
                  </a:cubicBezTo>
                  <a:lnTo>
                    <a:pt x="2409860" y="1012535"/>
                  </a:lnTo>
                  <a:cubicBezTo>
                    <a:pt x="2409860" y="1048010"/>
                    <a:pt x="2438619" y="1076769"/>
                    <a:pt x="2474094" y="1076769"/>
                  </a:cubicBezTo>
                  <a:lnTo>
                    <a:pt x="2616724" y="1076769"/>
                  </a:lnTo>
                  <a:cubicBezTo>
                    <a:pt x="2652199" y="1076769"/>
                    <a:pt x="2680958" y="1048010"/>
                    <a:pt x="2680958" y="1012535"/>
                  </a:cubicBezTo>
                  <a:lnTo>
                    <a:pt x="2680958" y="793970"/>
                  </a:lnTo>
                  <a:cubicBezTo>
                    <a:pt x="2680958" y="758495"/>
                    <a:pt x="2652199" y="729736"/>
                    <a:pt x="2616724" y="729736"/>
                  </a:cubicBezTo>
                  <a:close/>
                  <a:moveTo>
                    <a:pt x="1488377" y="729736"/>
                  </a:moveTo>
                  <a:cubicBezTo>
                    <a:pt x="1452902" y="729736"/>
                    <a:pt x="1424143" y="758495"/>
                    <a:pt x="1424143" y="793970"/>
                  </a:cubicBezTo>
                  <a:lnTo>
                    <a:pt x="1424143" y="1012535"/>
                  </a:lnTo>
                  <a:cubicBezTo>
                    <a:pt x="1424143" y="1048010"/>
                    <a:pt x="1452902" y="1076769"/>
                    <a:pt x="1488377" y="1076769"/>
                  </a:cubicBezTo>
                  <a:lnTo>
                    <a:pt x="1631007" y="1076769"/>
                  </a:lnTo>
                  <a:cubicBezTo>
                    <a:pt x="1666482" y="1076769"/>
                    <a:pt x="1695241" y="1048010"/>
                    <a:pt x="1695241" y="1012535"/>
                  </a:cubicBezTo>
                  <a:lnTo>
                    <a:pt x="1695241" y="793970"/>
                  </a:lnTo>
                  <a:cubicBezTo>
                    <a:pt x="1695241" y="758495"/>
                    <a:pt x="1666482" y="729736"/>
                    <a:pt x="1631007" y="729736"/>
                  </a:cubicBezTo>
                  <a:close/>
                  <a:moveTo>
                    <a:pt x="1158971" y="729736"/>
                  </a:moveTo>
                  <a:cubicBezTo>
                    <a:pt x="1123496" y="729736"/>
                    <a:pt x="1094737" y="758495"/>
                    <a:pt x="1094737" y="793970"/>
                  </a:cubicBezTo>
                  <a:lnTo>
                    <a:pt x="1094737" y="1012535"/>
                  </a:lnTo>
                  <a:cubicBezTo>
                    <a:pt x="1094737" y="1048010"/>
                    <a:pt x="1123496" y="1076769"/>
                    <a:pt x="1158971" y="1076769"/>
                  </a:cubicBezTo>
                  <a:lnTo>
                    <a:pt x="1301601" y="1076769"/>
                  </a:lnTo>
                  <a:cubicBezTo>
                    <a:pt x="1337076" y="1076769"/>
                    <a:pt x="1365835" y="1048010"/>
                    <a:pt x="1365835" y="1012535"/>
                  </a:cubicBezTo>
                  <a:lnTo>
                    <a:pt x="1365835" y="793970"/>
                  </a:lnTo>
                  <a:cubicBezTo>
                    <a:pt x="1365835" y="758495"/>
                    <a:pt x="1337076" y="729736"/>
                    <a:pt x="1301601" y="729736"/>
                  </a:cubicBezTo>
                  <a:close/>
                  <a:moveTo>
                    <a:pt x="829566" y="729736"/>
                  </a:moveTo>
                  <a:cubicBezTo>
                    <a:pt x="794091" y="729736"/>
                    <a:pt x="765332" y="758495"/>
                    <a:pt x="765332" y="793970"/>
                  </a:cubicBezTo>
                  <a:lnTo>
                    <a:pt x="765332" y="1012535"/>
                  </a:lnTo>
                  <a:cubicBezTo>
                    <a:pt x="765332" y="1048010"/>
                    <a:pt x="794091" y="1076769"/>
                    <a:pt x="829566" y="1076769"/>
                  </a:cubicBezTo>
                  <a:lnTo>
                    <a:pt x="972196" y="1076769"/>
                  </a:lnTo>
                  <a:cubicBezTo>
                    <a:pt x="1007671" y="1076769"/>
                    <a:pt x="1036430" y="1048010"/>
                    <a:pt x="1036430" y="1012535"/>
                  </a:cubicBezTo>
                  <a:lnTo>
                    <a:pt x="1036430" y="793970"/>
                  </a:lnTo>
                  <a:cubicBezTo>
                    <a:pt x="1036430" y="758495"/>
                    <a:pt x="1007671" y="729736"/>
                    <a:pt x="972196" y="729736"/>
                  </a:cubicBezTo>
                  <a:close/>
                  <a:moveTo>
                    <a:pt x="500161" y="729736"/>
                  </a:moveTo>
                  <a:cubicBezTo>
                    <a:pt x="464686" y="729736"/>
                    <a:pt x="435927" y="758495"/>
                    <a:pt x="435927" y="793970"/>
                  </a:cubicBezTo>
                  <a:lnTo>
                    <a:pt x="435927" y="1012535"/>
                  </a:lnTo>
                  <a:cubicBezTo>
                    <a:pt x="435927" y="1048010"/>
                    <a:pt x="464686" y="1076769"/>
                    <a:pt x="500161" y="1076769"/>
                  </a:cubicBezTo>
                  <a:lnTo>
                    <a:pt x="642791" y="1076769"/>
                  </a:lnTo>
                  <a:cubicBezTo>
                    <a:pt x="678266" y="1076769"/>
                    <a:pt x="707025" y="1048010"/>
                    <a:pt x="707025" y="1012535"/>
                  </a:cubicBezTo>
                  <a:lnTo>
                    <a:pt x="707025" y="793970"/>
                  </a:lnTo>
                  <a:cubicBezTo>
                    <a:pt x="707025" y="758495"/>
                    <a:pt x="678266" y="729736"/>
                    <a:pt x="642791" y="729736"/>
                  </a:cubicBezTo>
                  <a:close/>
                  <a:moveTo>
                    <a:pt x="170756" y="729736"/>
                  </a:moveTo>
                  <a:cubicBezTo>
                    <a:pt x="135281" y="729736"/>
                    <a:pt x="106522" y="758495"/>
                    <a:pt x="106522" y="793970"/>
                  </a:cubicBezTo>
                  <a:lnTo>
                    <a:pt x="106522" y="1012535"/>
                  </a:lnTo>
                  <a:cubicBezTo>
                    <a:pt x="106522" y="1048010"/>
                    <a:pt x="135281" y="1076769"/>
                    <a:pt x="170756" y="1076769"/>
                  </a:cubicBezTo>
                  <a:lnTo>
                    <a:pt x="313386" y="1076769"/>
                  </a:lnTo>
                  <a:cubicBezTo>
                    <a:pt x="348861" y="1076769"/>
                    <a:pt x="377620" y="1048010"/>
                    <a:pt x="377620" y="1012535"/>
                  </a:cubicBezTo>
                  <a:lnTo>
                    <a:pt x="377620" y="793970"/>
                  </a:lnTo>
                  <a:cubicBezTo>
                    <a:pt x="377620" y="758495"/>
                    <a:pt x="348861" y="729736"/>
                    <a:pt x="313386" y="729736"/>
                  </a:cubicBezTo>
                  <a:close/>
                  <a:moveTo>
                    <a:pt x="3791715" y="226567"/>
                  </a:moveTo>
                  <a:cubicBezTo>
                    <a:pt x="3756240" y="226567"/>
                    <a:pt x="3727481" y="255326"/>
                    <a:pt x="3727481" y="290801"/>
                  </a:cubicBezTo>
                  <a:lnTo>
                    <a:pt x="3727481" y="509366"/>
                  </a:lnTo>
                  <a:cubicBezTo>
                    <a:pt x="3727481" y="544841"/>
                    <a:pt x="3756240" y="573600"/>
                    <a:pt x="3791715" y="573600"/>
                  </a:cubicBezTo>
                  <a:lnTo>
                    <a:pt x="3934345" y="573600"/>
                  </a:lnTo>
                  <a:cubicBezTo>
                    <a:pt x="3969820" y="573600"/>
                    <a:pt x="3998579" y="544841"/>
                    <a:pt x="3998579" y="509366"/>
                  </a:cubicBezTo>
                  <a:lnTo>
                    <a:pt x="3998579" y="290801"/>
                  </a:lnTo>
                  <a:cubicBezTo>
                    <a:pt x="3998579" y="255326"/>
                    <a:pt x="3969820" y="226567"/>
                    <a:pt x="3934345" y="226567"/>
                  </a:cubicBezTo>
                  <a:close/>
                  <a:moveTo>
                    <a:pt x="3462309" y="226567"/>
                  </a:moveTo>
                  <a:cubicBezTo>
                    <a:pt x="3426834" y="226567"/>
                    <a:pt x="3398075" y="255326"/>
                    <a:pt x="3398075" y="290801"/>
                  </a:cubicBezTo>
                  <a:lnTo>
                    <a:pt x="3398075" y="509366"/>
                  </a:lnTo>
                  <a:cubicBezTo>
                    <a:pt x="3398075" y="544841"/>
                    <a:pt x="3426834" y="573600"/>
                    <a:pt x="3462309" y="573600"/>
                  </a:cubicBezTo>
                  <a:lnTo>
                    <a:pt x="3604939" y="573600"/>
                  </a:lnTo>
                  <a:cubicBezTo>
                    <a:pt x="3640414" y="573600"/>
                    <a:pt x="3669173" y="544841"/>
                    <a:pt x="3669173" y="509366"/>
                  </a:cubicBezTo>
                  <a:lnTo>
                    <a:pt x="3669173" y="290801"/>
                  </a:lnTo>
                  <a:cubicBezTo>
                    <a:pt x="3669173" y="255326"/>
                    <a:pt x="3640414" y="226567"/>
                    <a:pt x="3604939" y="226567"/>
                  </a:cubicBezTo>
                  <a:close/>
                  <a:moveTo>
                    <a:pt x="3132904" y="226567"/>
                  </a:moveTo>
                  <a:cubicBezTo>
                    <a:pt x="3097429" y="226567"/>
                    <a:pt x="3068670" y="255326"/>
                    <a:pt x="3068670" y="290801"/>
                  </a:cubicBezTo>
                  <a:lnTo>
                    <a:pt x="3068670" y="509366"/>
                  </a:lnTo>
                  <a:cubicBezTo>
                    <a:pt x="3068670" y="544841"/>
                    <a:pt x="3097429" y="573600"/>
                    <a:pt x="3132904" y="573600"/>
                  </a:cubicBezTo>
                  <a:lnTo>
                    <a:pt x="3275534" y="573600"/>
                  </a:lnTo>
                  <a:cubicBezTo>
                    <a:pt x="3311009" y="573600"/>
                    <a:pt x="3339768" y="544841"/>
                    <a:pt x="3339768" y="509366"/>
                  </a:cubicBezTo>
                  <a:lnTo>
                    <a:pt x="3339768" y="290801"/>
                  </a:lnTo>
                  <a:cubicBezTo>
                    <a:pt x="3339768" y="255326"/>
                    <a:pt x="3311009" y="226567"/>
                    <a:pt x="3275534" y="226567"/>
                  </a:cubicBezTo>
                  <a:close/>
                  <a:moveTo>
                    <a:pt x="2803499" y="226567"/>
                  </a:moveTo>
                  <a:cubicBezTo>
                    <a:pt x="2768024" y="226567"/>
                    <a:pt x="2739265" y="255326"/>
                    <a:pt x="2739265" y="290801"/>
                  </a:cubicBezTo>
                  <a:lnTo>
                    <a:pt x="2739265" y="509366"/>
                  </a:lnTo>
                  <a:cubicBezTo>
                    <a:pt x="2739265" y="544841"/>
                    <a:pt x="2768024" y="573600"/>
                    <a:pt x="2803499" y="573600"/>
                  </a:cubicBezTo>
                  <a:lnTo>
                    <a:pt x="2946129" y="573600"/>
                  </a:lnTo>
                  <a:cubicBezTo>
                    <a:pt x="2981604" y="573600"/>
                    <a:pt x="3010363" y="544841"/>
                    <a:pt x="3010363" y="509366"/>
                  </a:cubicBezTo>
                  <a:lnTo>
                    <a:pt x="3010363" y="290801"/>
                  </a:lnTo>
                  <a:cubicBezTo>
                    <a:pt x="3010363" y="255326"/>
                    <a:pt x="2981604" y="226567"/>
                    <a:pt x="2946129" y="226567"/>
                  </a:cubicBezTo>
                  <a:close/>
                  <a:moveTo>
                    <a:pt x="2474094" y="226567"/>
                  </a:moveTo>
                  <a:cubicBezTo>
                    <a:pt x="2438619" y="226567"/>
                    <a:pt x="2409860" y="255326"/>
                    <a:pt x="2409860" y="290801"/>
                  </a:cubicBezTo>
                  <a:lnTo>
                    <a:pt x="2409860" y="509366"/>
                  </a:lnTo>
                  <a:cubicBezTo>
                    <a:pt x="2409860" y="544841"/>
                    <a:pt x="2438619" y="573600"/>
                    <a:pt x="2474094" y="573600"/>
                  </a:cubicBezTo>
                  <a:lnTo>
                    <a:pt x="2616724" y="573600"/>
                  </a:lnTo>
                  <a:cubicBezTo>
                    <a:pt x="2652199" y="573600"/>
                    <a:pt x="2680958" y="544841"/>
                    <a:pt x="2680958" y="509366"/>
                  </a:cubicBezTo>
                  <a:lnTo>
                    <a:pt x="2680958" y="290801"/>
                  </a:lnTo>
                  <a:cubicBezTo>
                    <a:pt x="2680958" y="255326"/>
                    <a:pt x="2652199" y="226567"/>
                    <a:pt x="2616724" y="226567"/>
                  </a:cubicBezTo>
                  <a:close/>
                  <a:moveTo>
                    <a:pt x="1488377" y="226567"/>
                  </a:moveTo>
                  <a:cubicBezTo>
                    <a:pt x="1452902" y="226567"/>
                    <a:pt x="1424143" y="255326"/>
                    <a:pt x="1424143" y="290801"/>
                  </a:cubicBezTo>
                  <a:lnTo>
                    <a:pt x="1424143" y="509366"/>
                  </a:lnTo>
                  <a:cubicBezTo>
                    <a:pt x="1424143" y="544841"/>
                    <a:pt x="1452902" y="573600"/>
                    <a:pt x="1488377" y="573600"/>
                  </a:cubicBezTo>
                  <a:lnTo>
                    <a:pt x="1631007" y="573600"/>
                  </a:lnTo>
                  <a:cubicBezTo>
                    <a:pt x="1666482" y="573600"/>
                    <a:pt x="1695241" y="544841"/>
                    <a:pt x="1695241" y="509366"/>
                  </a:cubicBezTo>
                  <a:lnTo>
                    <a:pt x="1695241" y="290801"/>
                  </a:lnTo>
                  <a:cubicBezTo>
                    <a:pt x="1695241" y="255326"/>
                    <a:pt x="1666482" y="226567"/>
                    <a:pt x="1631007" y="226567"/>
                  </a:cubicBezTo>
                  <a:close/>
                  <a:moveTo>
                    <a:pt x="1158971" y="226567"/>
                  </a:moveTo>
                  <a:cubicBezTo>
                    <a:pt x="1123496" y="226567"/>
                    <a:pt x="1094737" y="255326"/>
                    <a:pt x="1094737" y="290801"/>
                  </a:cubicBezTo>
                  <a:lnTo>
                    <a:pt x="1094737" y="509366"/>
                  </a:lnTo>
                  <a:cubicBezTo>
                    <a:pt x="1094737" y="544841"/>
                    <a:pt x="1123496" y="573600"/>
                    <a:pt x="1158971" y="573600"/>
                  </a:cubicBezTo>
                  <a:lnTo>
                    <a:pt x="1301601" y="573600"/>
                  </a:lnTo>
                  <a:cubicBezTo>
                    <a:pt x="1337076" y="573600"/>
                    <a:pt x="1365835" y="544841"/>
                    <a:pt x="1365835" y="509366"/>
                  </a:cubicBezTo>
                  <a:lnTo>
                    <a:pt x="1365835" y="290801"/>
                  </a:lnTo>
                  <a:cubicBezTo>
                    <a:pt x="1365835" y="255326"/>
                    <a:pt x="1337076" y="226567"/>
                    <a:pt x="1301601" y="226567"/>
                  </a:cubicBezTo>
                  <a:close/>
                  <a:moveTo>
                    <a:pt x="829566" y="226567"/>
                  </a:moveTo>
                  <a:cubicBezTo>
                    <a:pt x="794091" y="226567"/>
                    <a:pt x="765332" y="255326"/>
                    <a:pt x="765332" y="290801"/>
                  </a:cubicBezTo>
                  <a:lnTo>
                    <a:pt x="765332" y="509366"/>
                  </a:lnTo>
                  <a:cubicBezTo>
                    <a:pt x="765332" y="544841"/>
                    <a:pt x="794091" y="573600"/>
                    <a:pt x="829566" y="573600"/>
                  </a:cubicBezTo>
                  <a:lnTo>
                    <a:pt x="972196" y="573600"/>
                  </a:lnTo>
                  <a:cubicBezTo>
                    <a:pt x="1007671" y="573600"/>
                    <a:pt x="1036430" y="544841"/>
                    <a:pt x="1036430" y="509366"/>
                  </a:cubicBezTo>
                  <a:lnTo>
                    <a:pt x="1036430" y="290801"/>
                  </a:lnTo>
                  <a:cubicBezTo>
                    <a:pt x="1036430" y="255326"/>
                    <a:pt x="1007671" y="226567"/>
                    <a:pt x="972196" y="226567"/>
                  </a:cubicBezTo>
                  <a:close/>
                  <a:moveTo>
                    <a:pt x="500161" y="226567"/>
                  </a:moveTo>
                  <a:cubicBezTo>
                    <a:pt x="464686" y="226567"/>
                    <a:pt x="435927" y="255326"/>
                    <a:pt x="435927" y="290801"/>
                  </a:cubicBezTo>
                  <a:lnTo>
                    <a:pt x="435927" y="509366"/>
                  </a:lnTo>
                  <a:cubicBezTo>
                    <a:pt x="435927" y="544841"/>
                    <a:pt x="464686" y="573600"/>
                    <a:pt x="500161" y="573600"/>
                  </a:cubicBezTo>
                  <a:lnTo>
                    <a:pt x="642791" y="573600"/>
                  </a:lnTo>
                  <a:cubicBezTo>
                    <a:pt x="678266" y="573600"/>
                    <a:pt x="707025" y="544841"/>
                    <a:pt x="707025" y="509366"/>
                  </a:cubicBezTo>
                  <a:lnTo>
                    <a:pt x="707025" y="290801"/>
                  </a:lnTo>
                  <a:cubicBezTo>
                    <a:pt x="707025" y="255326"/>
                    <a:pt x="678266" y="226567"/>
                    <a:pt x="642791" y="226567"/>
                  </a:cubicBezTo>
                  <a:close/>
                  <a:moveTo>
                    <a:pt x="170756" y="226567"/>
                  </a:moveTo>
                  <a:cubicBezTo>
                    <a:pt x="135281" y="226567"/>
                    <a:pt x="106522" y="255326"/>
                    <a:pt x="106522" y="290801"/>
                  </a:cubicBezTo>
                  <a:lnTo>
                    <a:pt x="106522" y="509366"/>
                  </a:lnTo>
                  <a:cubicBezTo>
                    <a:pt x="106522" y="544841"/>
                    <a:pt x="135281" y="573600"/>
                    <a:pt x="170756" y="573600"/>
                  </a:cubicBezTo>
                  <a:lnTo>
                    <a:pt x="313386" y="573600"/>
                  </a:lnTo>
                  <a:cubicBezTo>
                    <a:pt x="348861" y="573600"/>
                    <a:pt x="377620" y="544841"/>
                    <a:pt x="377620" y="509366"/>
                  </a:cubicBezTo>
                  <a:lnTo>
                    <a:pt x="377620" y="290801"/>
                  </a:lnTo>
                  <a:cubicBezTo>
                    <a:pt x="377620" y="255326"/>
                    <a:pt x="348861" y="226567"/>
                    <a:pt x="313386" y="226567"/>
                  </a:cubicBezTo>
                  <a:close/>
                  <a:moveTo>
                    <a:pt x="130448" y="0"/>
                  </a:moveTo>
                  <a:lnTo>
                    <a:pt x="1671314" y="0"/>
                  </a:lnTo>
                  <a:cubicBezTo>
                    <a:pt x="1743358" y="0"/>
                    <a:pt x="1801762" y="58404"/>
                    <a:pt x="1801762" y="130448"/>
                  </a:cubicBezTo>
                  <a:lnTo>
                    <a:pt x="1801762" y="780108"/>
                  </a:lnTo>
                  <a:lnTo>
                    <a:pt x="2303338" y="780108"/>
                  </a:lnTo>
                  <a:lnTo>
                    <a:pt x="2303338" y="130448"/>
                  </a:lnTo>
                  <a:cubicBezTo>
                    <a:pt x="2303338" y="58404"/>
                    <a:pt x="2361742" y="0"/>
                    <a:pt x="2433786" y="0"/>
                  </a:cubicBezTo>
                  <a:lnTo>
                    <a:pt x="3974652" y="0"/>
                  </a:lnTo>
                  <a:cubicBezTo>
                    <a:pt x="4046696" y="0"/>
                    <a:pt x="4105100" y="58404"/>
                    <a:pt x="4105100" y="130448"/>
                  </a:cubicBezTo>
                  <a:lnTo>
                    <a:pt x="4105100" y="3396418"/>
                  </a:lnTo>
                  <a:lnTo>
                    <a:pt x="2303338" y="3396418"/>
                  </a:lnTo>
                  <a:lnTo>
                    <a:pt x="2303338" y="1245413"/>
                  </a:lnTo>
                  <a:lnTo>
                    <a:pt x="1801762" y="1245413"/>
                  </a:lnTo>
                  <a:lnTo>
                    <a:pt x="1801762" y="3396418"/>
                  </a:lnTo>
                  <a:lnTo>
                    <a:pt x="0" y="3396418"/>
                  </a:lnTo>
                  <a:lnTo>
                    <a:pt x="0" y="130448"/>
                  </a:lnTo>
                  <a:cubicBezTo>
                    <a:pt x="0" y="58404"/>
                    <a:pt x="58404" y="0"/>
                    <a:pt x="130448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CD539B3-7628-43FF-B306-761CEC974633}"/>
                </a:ext>
              </a:extLst>
            </p:cNvPr>
            <p:cNvSpPr/>
            <p:nvPr/>
          </p:nvSpPr>
          <p:spPr>
            <a:xfrm>
              <a:off x="7713788" y="2355044"/>
              <a:ext cx="2500196" cy="944977"/>
            </a:xfrm>
            <a:custGeom>
              <a:avLst/>
              <a:gdLst>
                <a:gd name="connsiteX0" fmla="*/ 1239677 w 2500196"/>
                <a:gd name="connsiteY0" fmla="*/ 0 h 944977"/>
                <a:gd name="connsiteX1" fmla="*/ 2304979 w 2500196"/>
                <a:gd name="connsiteY1" fmla="*/ 684101 h 944977"/>
                <a:gd name="connsiteX2" fmla="*/ 2428142 w 2500196"/>
                <a:gd name="connsiteY2" fmla="*/ 684101 h 944977"/>
                <a:gd name="connsiteX3" fmla="*/ 2500196 w 2500196"/>
                <a:gd name="connsiteY3" fmla="*/ 756155 h 944977"/>
                <a:gd name="connsiteX4" fmla="*/ 2500196 w 2500196"/>
                <a:gd name="connsiteY4" fmla="*/ 872923 h 944977"/>
                <a:gd name="connsiteX5" fmla="*/ 2428142 w 2500196"/>
                <a:gd name="connsiteY5" fmla="*/ 944977 h 944977"/>
                <a:gd name="connsiteX6" fmla="*/ 72054 w 2500196"/>
                <a:gd name="connsiteY6" fmla="*/ 944977 h 944977"/>
                <a:gd name="connsiteX7" fmla="*/ 0 w 2500196"/>
                <a:gd name="connsiteY7" fmla="*/ 872923 h 944977"/>
                <a:gd name="connsiteX8" fmla="*/ 0 w 2500196"/>
                <a:gd name="connsiteY8" fmla="*/ 756155 h 944977"/>
                <a:gd name="connsiteX9" fmla="*/ 72054 w 2500196"/>
                <a:gd name="connsiteY9" fmla="*/ 684101 h 944977"/>
                <a:gd name="connsiteX10" fmla="*/ 174375 w 2500196"/>
                <a:gd name="connsiteY10" fmla="*/ 684101 h 94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0196" h="944977">
                  <a:moveTo>
                    <a:pt x="1239677" y="0"/>
                  </a:moveTo>
                  <a:lnTo>
                    <a:pt x="2304979" y="684101"/>
                  </a:lnTo>
                  <a:lnTo>
                    <a:pt x="2428142" y="684101"/>
                  </a:lnTo>
                  <a:cubicBezTo>
                    <a:pt x="2467936" y="684101"/>
                    <a:pt x="2500196" y="716361"/>
                    <a:pt x="2500196" y="756155"/>
                  </a:cubicBezTo>
                  <a:lnTo>
                    <a:pt x="2500196" y="872923"/>
                  </a:lnTo>
                  <a:cubicBezTo>
                    <a:pt x="2500196" y="912717"/>
                    <a:pt x="2467936" y="944977"/>
                    <a:pt x="2428142" y="944977"/>
                  </a:cubicBezTo>
                  <a:lnTo>
                    <a:pt x="72054" y="944977"/>
                  </a:lnTo>
                  <a:cubicBezTo>
                    <a:pt x="32260" y="944977"/>
                    <a:pt x="0" y="912717"/>
                    <a:pt x="0" y="872923"/>
                  </a:cubicBezTo>
                  <a:lnTo>
                    <a:pt x="0" y="756155"/>
                  </a:lnTo>
                  <a:cubicBezTo>
                    <a:pt x="0" y="716361"/>
                    <a:pt x="32260" y="684101"/>
                    <a:pt x="72054" y="684101"/>
                  </a:cubicBezTo>
                  <a:lnTo>
                    <a:pt x="174375" y="6841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77D131E-43E3-432E-9971-7A3BE2E0F04C}"/>
                </a:ext>
              </a:extLst>
            </p:cNvPr>
            <p:cNvGrpSpPr/>
            <p:nvPr/>
          </p:nvGrpSpPr>
          <p:grpSpPr>
            <a:xfrm>
              <a:off x="7831150" y="3287908"/>
              <a:ext cx="2237667" cy="1405085"/>
              <a:chOff x="1755435" y="3992043"/>
              <a:chExt cx="2237667" cy="144638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F1D68EE-C08E-44F8-8DF7-3E764765771B}"/>
                  </a:ext>
                </a:extLst>
              </p:cNvPr>
              <p:cNvSpPr/>
              <p:nvPr/>
            </p:nvSpPr>
            <p:spPr>
              <a:xfrm>
                <a:off x="1755435" y="3992043"/>
                <a:ext cx="2237667" cy="14463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66C404-F697-4899-9233-FB639E366F84}"/>
                  </a:ext>
                </a:extLst>
              </p:cNvPr>
              <p:cNvSpPr/>
              <p:nvPr/>
            </p:nvSpPr>
            <p:spPr>
              <a:xfrm>
                <a:off x="2191484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381332-C555-44D9-BB52-A4D3409E8933}"/>
                  </a:ext>
                </a:extLst>
              </p:cNvPr>
              <p:cNvSpPr/>
              <p:nvPr/>
            </p:nvSpPr>
            <p:spPr>
              <a:xfrm>
                <a:off x="1848584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B9D8A8-C552-4482-AFF0-53E70980F220}"/>
                  </a:ext>
                </a:extLst>
              </p:cNvPr>
              <p:cNvSpPr/>
              <p:nvPr/>
            </p:nvSpPr>
            <p:spPr>
              <a:xfrm>
                <a:off x="3391515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FA9BE1A-6644-43F6-8E51-E719F5300714}"/>
                  </a:ext>
                </a:extLst>
              </p:cNvPr>
              <p:cNvSpPr/>
              <p:nvPr/>
            </p:nvSpPr>
            <p:spPr>
              <a:xfrm>
                <a:off x="3717079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19D2C4-B54D-48B3-9E52-DB28C029F99B}"/>
                </a:ext>
              </a:extLst>
            </p:cNvPr>
            <p:cNvSpPr/>
            <p:nvPr/>
          </p:nvSpPr>
          <p:spPr>
            <a:xfrm>
              <a:off x="8561289" y="3417737"/>
              <a:ext cx="803780" cy="409928"/>
            </a:xfrm>
            <a:custGeom>
              <a:avLst/>
              <a:gdLst>
                <a:gd name="connsiteX0" fmla="*/ 401890 w 803780"/>
                <a:gd name="connsiteY0" fmla="*/ 0 h 409928"/>
                <a:gd name="connsiteX1" fmla="*/ 546821 w 803780"/>
                <a:gd name="connsiteY1" fmla="*/ 60033 h 409928"/>
                <a:gd name="connsiteX2" fmla="*/ 553278 w 803780"/>
                <a:gd name="connsiteY2" fmla="*/ 69609 h 409928"/>
                <a:gd name="connsiteX3" fmla="*/ 674576 w 803780"/>
                <a:gd name="connsiteY3" fmla="*/ 69609 h 409928"/>
                <a:gd name="connsiteX4" fmla="*/ 803780 w 803780"/>
                <a:gd name="connsiteY4" fmla="*/ 198813 h 409928"/>
                <a:gd name="connsiteX5" fmla="*/ 803780 w 803780"/>
                <a:gd name="connsiteY5" fmla="*/ 201281 h 409928"/>
                <a:gd name="connsiteX6" fmla="*/ 674576 w 803780"/>
                <a:gd name="connsiteY6" fmla="*/ 330485 h 409928"/>
                <a:gd name="connsiteX7" fmla="*/ 559908 w 803780"/>
                <a:gd name="connsiteY7" fmla="*/ 330485 h 409928"/>
                <a:gd name="connsiteX8" fmla="*/ 546821 w 803780"/>
                <a:gd name="connsiteY8" fmla="*/ 349895 h 409928"/>
                <a:gd name="connsiteX9" fmla="*/ 401890 w 803780"/>
                <a:gd name="connsiteY9" fmla="*/ 409928 h 409928"/>
                <a:gd name="connsiteX10" fmla="*/ 256959 w 803780"/>
                <a:gd name="connsiteY10" fmla="*/ 349895 h 409928"/>
                <a:gd name="connsiteX11" fmla="*/ 243872 w 803780"/>
                <a:gd name="connsiteY11" fmla="*/ 330485 h 409928"/>
                <a:gd name="connsiteX12" fmla="*/ 129204 w 803780"/>
                <a:gd name="connsiteY12" fmla="*/ 330485 h 409928"/>
                <a:gd name="connsiteX13" fmla="*/ 0 w 803780"/>
                <a:gd name="connsiteY13" fmla="*/ 201281 h 409928"/>
                <a:gd name="connsiteX14" fmla="*/ 0 w 803780"/>
                <a:gd name="connsiteY14" fmla="*/ 198813 h 409928"/>
                <a:gd name="connsiteX15" fmla="*/ 129204 w 803780"/>
                <a:gd name="connsiteY15" fmla="*/ 69609 h 409928"/>
                <a:gd name="connsiteX16" fmla="*/ 250502 w 803780"/>
                <a:gd name="connsiteY16" fmla="*/ 69609 h 409928"/>
                <a:gd name="connsiteX17" fmla="*/ 256959 w 803780"/>
                <a:gd name="connsiteY17" fmla="*/ 60033 h 409928"/>
                <a:gd name="connsiteX18" fmla="*/ 401890 w 803780"/>
                <a:gd name="connsiteY18" fmla="*/ 0 h 40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780" h="409928">
                  <a:moveTo>
                    <a:pt x="401890" y="0"/>
                  </a:moveTo>
                  <a:cubicBezTo>
                    <a:pt x="458489" y="0"/>
                    <a:pt x="509730" y="22941"/>
                    <a:pt x="546821" y="60033"/>
                  </a:cubicBezTo>
                  <a:lnTo>
                    <a:pt x="553278" y="69609"/>
                  </a:lnTo>
                  <a:lnTo>
                    <a:pt x="674576" y="69609"/>
                  </a:lnTo>
                  <a:cubicBezTo>
                    <a:pt x="745933" y="69609"/>
                    <a:pt x="803780" y="127456"/>
                    <a:pt x="803780" y="198813"/>
                  </a:cubicBezTo>
                  <a:lnTo>
                    <a:pt x="803780" y="201281"/>
                  </a:lnTo>
                  <a:cubicBezTo>
                    <a:pt x="803780" y="272638"/>
                    <a:pt x="745933" y="330485"/>
                    <a:pt x="674576" y="330485"/>
                  </a:cubicBezTo>
                  <a:lnTo>
                    <a:pt x="559908" y="330485"/>
                  </a:lnTo>
                  <a:lnTo>
                    <a:pt x="546821" y="349895"/>
                  </a:lnTo>
                  <a:cubicBezTo>
                    <a:pt x="509730" y="386987"/>
                    <a:pt x="458489" y="409928"/>
                    <a:pt x="401890" y="409928"/>
                  </a:cubicBezTo>
                  <a:cubicBezTo>
                    <a:pt x="345291" y="409928"/>
                    <a:pt x="294050" y="386987"/>
                    <a:pt x="256959" y="349895"/>
                  </a:cubicBezTo>
                  <a:lnTo>
                    <a:pt x="243872" y="330485"/>
                  </a:lnTo>
                  <a:lnTo>
                    <a:pt x="129204" y="330485"/>
                  </a:lnTo>
                  <a:cubicBezTo>
                    <a:pt x="57847" y="330485"/>
                    <a:pt x="0" y="272638"/>
                    <a:pt x="0" y="201281"/>
                  </a:cubicBezTo>
                  <a:lnTo>
                    <a:pt x="0" y="198813"/>
                  </a:lnTo>
                  <a:cubicBezTo>
                    <a:pt x="0" y="127456"/>
                    <a:pt x="57847" y="69609"/>
                    <a:pt x="129204" y="69609"/>
                  </a:cubicBezTo>
                  <a:lnTo>
                    <a:pt x="250502" y="69609"/>
                  </a:lnTo>
                  <a:lnTo>
                    <a:pt x="256959" y="60033"/>
                  </a:lnTo>
                  <a:cubicBezTo>
                    <a:pt x="294050" y="22941"/>
                    <a:pt x="345291" y="0"/>
                    <a:pt x="40189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C71FC9-D46F-4A43-A181-B1497F3A4EC3}"/>
                </a:ext>
              </a:extLst>
            </p:cNvPr>
            <p:cNvSpPr/>
            <p:nvPr/>
          </p:nvSpPr>
          <p:spPr>
            <a:xfrm>
              <a:off x="8610436" y="3956166"/>
              <a:ext cx="365760" cy="736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B602DA-4A09-47E6-833F-5120F3FFF028}"/>
                </a:ext>
              </a:extLst>
            </p:cNvPr>
            <p:cNvSpPr/>
            <p:nvPr/>
          </p:nvSpPr>
          <p:spPr>
            <a:xfrm>
              <a:off x="8984066" y="3956166"/>
              <a:ext cx="365760" cy="736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23BC7DA-C6EB-4847-B4C0-8981162658FB}"/>
                </a:ext>
              </a:extLst>
            </p:cNvPr>
            <p:cNvSpPr/>
            <p:nvPr/>
          </p:nvSpPr>
          <p:spPr>
            <a:xfrm>
              <a:off x="6546326" y="4607522"/>
              <a:ext cx="4833704" cy="26087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0BD6F16-8910-4977-B03D-0446A128B511}"/>
                </a:ext>
              </a:extLst>
            </p:cNvPr>
            <p:cNvSpPr/>
            <p:nvPr/>
          </p:nvSpPr>
          <p:spPr>
            <a:xfrm>
              <a:off x="6406185" y="4908822"/>
              <a:ext cx="5113986" cy="31030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CCE94F1-0311-47AD-8453-1EBD6D754162}"/>
                </a:ext>
              </a:extLst>
            </p:cNvPr>
            <p:cNvSpPr/>
            <p:nvPr/>
          </p:nvSpPr>
          <p:spPr>
            <a:xfrm>
              <a:off x="6508042" y="5190826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A4E637-ED69-497D-96E3-BB440E946177}"/>
                </a:ext>
              </a:extLst>
            </p:cNvPr>
            <p:cNvSpPr/>
            <p:nvPr/>
          </p:nvSpPr>
          <p:spPr>
            <a:xfrm>
              <a:off x="8758215" y="4973319"/>
              <a:ext cx="1522464" cy="65181"/>
            </a:xfrm>
            <a:custGeom>
              <a:avLst/>
              <a:gdLst>
                <a:gd name="connsiteX0" fmla="*/ 358480 w 717399"/>
                <a:gd name="connsiteY0" fmla="*/ 30495 h 30714"/>
                <a:gd name="connsiteX1" fmla="*/ 29398 w 717399"/>
                <a:gd name="connsiteY1" fmla="*/ 30495 h 30714"/>
                <a:gd name="connsiteX2" fmla="*/ 11847 w 717399"/>
                <a:gd name="connsiteY2" fmla="*/ 29617 h 30714"/>
                <a:gd name="connsiteX3" fmla="*/ 0 w 717399"/>
                <a:gd name="connsiteY3" fmla="*/ 14919 h 30714"/>
                <a:gd name="connsiteX4" fmla="*/ 11408 w 717399"/>
                <a:gd name="connsiteY4" fmla="*/ 1097 h 30714"/>
                <a:gd name="connsiteX5" fmla="*/ 25668 w 717399"/>
                <a:gd name="connsiteY5" fmla="*/ 0 h 30714"/>
                <a:gd name="connsiteX6" fmla="*/ 691512 w 717399"/>
                <a:gd name="connsiteY6" fmla="*/ 0 h 30714"/>
                <a:gd name="connsiteX7" fmla="*/ 704675 w 717399"/>
                <a:gd name="connsiteY7" fmla="*/ 878 h 30714"/>
                <a:gd name="connsiteX8" fmla="*/ 718058 w 717399"/>
                <a:gd name="connsiteY8" fmla="*/ 15796 h 30714"/>
                <a:gd name="connsiteX9" fmla="*/ 704894 w 717399"/>
                <a:gd name="connsiteY9" fmla="*/ 29837 h 30714"/>
                <a:gd name="connsiteX10" fmla="*/ 687343 w 717399"/>
                <a:gd name="connsiteY10" fmla="*/ 30714 h 30714"/>
                <a:gd name="connsiteX11" fmla="*/ 358480 w 717399"/>
                <a:gd name="connsiteY11" fmla="*/ 3049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7399" h="30714">
                  <a:moveTo>
                    <a:pt x="358480" y="30495"/>
                  </a:moveTo>
                  <a:cubicBezTo>
                    <a:pt x="248786" y="30495"/>
                    <a:pt x="139092" y="30495"/>
                    <a:pt x="29398" y="30495"/>
                  </a:cubicBezTo>
                  <a:cubicBezTo>
                    <a:pt x="23475" y="30495"/>
                    <a:pt x="17551" y="30495"/>
                    <a:pt x="11847" y="29617"/>
                  </a:cubicBezTo>
                  <a:cubicBezTo>
                    <a:pt x="3949" y="28301"/>
                    <a:pt x="0" y="23036"/>
                    <a:pt x="0" y="14919"/>
                  </a:cubicBezTo>
                  <a:cubicBezTo>
                    <a:pt x="219" y="7240"/>
                    <a:pt x="4168" y="2413"/>
                    <a:pt x="11408" y="1097"/>
                  </a:cubicBezTo>
                  <a:cubicBezTo>
                    <a:pt x="16015" y="219"/>
                    <a:pt x="20842" y="0"/>
                    <a:pt x="25668" y="0"/>
                  </a:cubicBezTo>
                  <a:cubicBezTo>
                    <a:pt x="247689" y="0"/>
                    <a:pt x="469491" y="0"/>
                    <a:pt x="691512" y="0"/>
                  </a:cubicBezTo>
                  <a:cubicBezTo>
                    <a:pt x="695899" y="0"/>
                    <a:pt x="700287" y="0"/>
                    <a:pt x="704675" y="878"/>
                  </a:cubicBezTo>
                  <a:cubicBezTo>
                    <a:pt x="712573" y="2413"/>
                    <a:pt x="718277" y="7020"/>
                    <a:pt x="718058" y="15796"/>
                  </a:cubicBezTo>
                  <a:cubicBezTo>
                    <a:pt x="717838" y="23913"/>
                    <a:pt x="712573" y="28520"/>
                    <a:pt x="704894" y="29837"/>
                  </a:cubicBezTo>
                  <a:cubicBezTo>
                    <a:pt x="699190" y="30714"/>
                    <a:pt x="693267" y="30714"/>
                    <a:pt x="687343" y="30714"/>
                  </a:cubicBezTo>
                  <a:cubicBezTo>
                    <a:pt x="577869" y="30495"/>
                    <a:pt x="468174" y="30495"/>
                    <a:pt x="358480" y="3049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712FB4-9E17-452E-9F4C-8C2FA85326B3}"/>
                </a:ext>
              </a:extLst>
            </p:cNvPr>
            <p:cNvSpPr/>
            <p:nvPr/>
          </p:nvSpPr>
          <p:spPr>
            <a:xfrm>
              <a:off x="7563013" y="5087921"/>
              <a:ext cx="1280361" cy="65181"/>
            </a:xfrm>
            <a:custGeom>
              <a:avLst/>
              <a:gdLst>
                <a:gd name="connsiteX0" fmla="*/ 303435 w 603317"/>
                <a:gd name="connsiteY0" fmla="*/ 35 h 30714"/>
                <a:gd name="connsiteX1" fmla="*/ 573063 w 603317"/>
                <a:gd name="connsiteY1" fmla="*/ 35 h 30714"/>
                <a:gd name="connsiteX2" fmla="*/ 588420 w 603317"/>
                <a:gd name="connsiteY2" fmla="*/ 474 h 30714"/>
                <a:gd name="connsiteX3" fmla="*/ 605093 w 603317"/>
                <a:gd name="connsiteY3" fmla="*/ 15612 h 30714"/>
                <a:gd name="connsiteX4" fmla="*/ 587981 w 603317"/>
                <a:gd name="connsiteY4" fmla="*/ 30530 h 30714"/>
                <a:gd name="connsiteX5" fmla="*/ 579206 w 603317"/>
                <a:gd name="connsiteY5" fmla="*/ 30749 h 30714"/>
                <a:gd name="connsiteX6" fmla="*/ 26567 w 603317"/>
                <a:gd name="connsiteY6" fmla="*/ 30749 h 30714"/>
                <a:gd name="connsiteX7" fmla="*/ 14500 w 603317"/>
                <a:gd name="connsiteY7" fmla="*/ 30091 h 30714"/>
                <a:gd name="connsiteX8" fmla="*/ 21 w 603317"/>
                <a:gd name="connsiteY8" fmla="*/ 15173 h 30714"/>
                <a:gd name="connsiteX9" fmla="*/ 14939 w 603317"/>
                <a:gd name="connsiteY9" fmla="*/ 693 h 30714"/>
                <a:gd name="connsiteX10" fmla="*/ 30296 w 603317"/>
                <a:gd name="connsiteY10" fmla="*/ 254 h 30714"/>
                <a:gd name="connsiteX11" fmla="*/ 303435 w 603317"/>
                <a:gd name="connsiteY11" fmla="*/ 3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317" h="30714">
                  <a:moveTo>
                    <a:pt x="303435" y="35"/>
                  </a:moveTo>
                  <a:cubicBezTo>
                    <a:pt x="393384" y="35"/>
                    <a:pt x="483333" y="35"/>
                    <a:pt x="573063" y="35"/>
                  </a:cubicBezTo>
                  <a:cubicBezTo>
                    <a:pt x="578109" y="35"/>
                    <a:pt x="583374" y="-184"/>
                    <a:pt x="588420" y="474"/>
                  </a:cubicBezTo>
                  <a:cubicBezTo>
                    <a:pt x="599170" y="1351"/>
                    <a:pt x="605532" y="7275"/>
                    <a:pt x="605093" y="15612"/>
                  </a:cubicBezTo>
                  <a:cubicBezTo>
                    <a:pt x="604435" y="26142"/>
                    <a:pt x="597195" y="29652"/>
                    <a:pt x="587981" y="30530"/>
                  </a:cubicBezTo>
                  <a:cubicBezTo>
                    <a:pt x="585129" y="30749"/>
                    <a:pt x="582058" y="30749"/>
                    <a:pt x="579206" y="30749"/>
                  </a:cubicBezTo>
                  <a:cubicBezTo>
                    <a:pt x="394920" y="30749"/>
                    <a:pt x="210853" y="30749"/>
                    <a:pt x="26567" y="30749"/>
                  </a:cubicBezTo>
                  <a:cubicBezTo>
                    <a:pt x="22618" y="30749"/>
                    <a:pt x="18449" y="30749"/>
                    <a:pt x="14500" y="30091"/>
                  </a:cubicBezTo>
                  <a:cubicBezTo>
                    <a:pt x="6164" y="28556"/>
                    <a:pt x="-418" y="24387"/>
                    <a:pt x="21" y="15173"/>
                  </a:cubicBezTo>
                  <a:cubicBezTo>
                    <a:pt x="240" y="6178"/>
                    <a:pt x="6602" y="1571"/>
                    <a:pt x="14939" y="693"/>
                  </a:cubicBezTo>
                  <a:cubicBezTo>
                    <a:pt x="19985" y="35"/>
                    <a:pt x="25250" y="254"/>
                    <a:pt x="30296" y="254"/>
                  </a:cubicBezTo>
                  <a:cubicBezTo>
                    <a:pt x="121342" y="35"/>
                    <a:pt x="212389" y="35"/>
                    <a:pt x="303435" y="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8E404C3-CEFA-4AAF-8062-F4E68C015E84}"/>
                </a:ext>
              </a:extLst>
            </p:cNvPr>
            <p:cNvSpPr/>
            <p:nvPr/>
          </p:nvSpPr>
          <p:spPr>
            <a:xfrm>
              <a:off x="7727988" y="4610219"/>
              <a:ext cx="2497021" cy="260876"/>
            </a:xfrm>
            <a:prstGeom prst="roundRect">
              <a:avLst>
                <a:gd name="adj" fmla="val 3232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BFBC452-190B-4E4F-9585-40D113F5F345}"/>
                </a:ext>
              </a:extLst>
            </p:cNvPr>
            <p:cNvSpPr/>
            <p:nvPr/>
          </p:nvSpPr>
          <p:spPr>
            <a:xfrm>
              <a:off x="6508042" y="4752525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9BE446E-D9EB-442C-99A1-2014D4142B68}"/>
                </a:ext>
              </a:extLst>
            </p:cNvPr>
            <p:cNvGrpSpPr/>
            <p:nvPr/>
          </p:nvGrpSpPr>
          <p:grpSpPr>
            <a:xfrm>
              <a:off x="6070836" y="3054945"/>
              <a:ext cx="1367087" cy="1953939"/>
              <a:chOff x="-4879" y="3800380"/>
              <a:chExt cx="1367087" cy="1953939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C186175-392E-4610-A1EC-3DBE0016E947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B282E278-DD39-4AFA-B740-76DD3A1C84AA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5CF22AD-FC55-49F9-A644-6AACE1F2C0FD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6746FCEE-189B-45D0-8B15-4D2E4030AE05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EE51A6-14A8-499A-A89D-268BA56451BE}"/>
                </a:ext>
              </a:extLst>
            </p:cNvPr>
            <p:cNvGrpSpPr/>
            <p:nvPr/>
          </p:nvGrpSpPr>
          <p:grpSpPr>
            <a:xfrm>
              <a:off x="10439760" y="3058780"/>
              <a:ext cx="1367087" cy="1953939"/>
              <a:chOff x="-4879" y="3800380"/>
              <a:chExt cx="1367087" cy="1953939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A7072E93-3307-4FB2-800E-CE05010070A5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731559DD-3801-4990-A6B2-E83ED01F471E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580972B-9A56-4FC4-91F9-68E483CFA872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F73FD8D-743E-413A-9019-1D69B401AF11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1647643-2F9C-4B21-A356-F079D114AD45}"/>
                </a:ext>
              </a:extLst>
            </p:cNvPr>
            <p:cNvSpPr/>
            <p:nvPr/>
          </p:nvSpPr>
          <p:spPr>
            <a:xfrm>
              <a:off x="6942573" y="4329944"/>
              <a:ext cx="238303" cy="314314"/>
            </a:xfrm>
            <a:prstGeom prst="roundRect">
              <a:avLst>
                <a:gd name="adj" fmla="val 3645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B3DD6CC-892B-472F-9A3E-B9F77DC4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338" y="4404513"/>
              <a:ext cx="525959" cy="274320"/>
            </a:xfrm>
            <a:custGeom>
              <a:avLst/>
              <a:gdLst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87334 w 2223628"/>
                <a:gd name="connsiteY60" fmla="*/ 759133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73046 w 2223628"/>
                <a:gd name="connsiteY60" fmla="*/ 832952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204055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4549 w 2223628"/>
                <a:gd name="connsiteY54" fmla="*/ 761663 h 1159759"/>
                <a:gd name="connsiteX55" fmla="*/ 155641 w 2223628"/>
                <a:gd name="connsiteY55" fmla="*/ 690552 h 1159759"/>
                <a:gd name="connsiteX56" fmla="*/ 116447 w 2223628"/>
                <a:gd name="connsiteY56" fmla="*/ 649406 h 1159759"/>
                <a:gd name="connsiteX57" fmla="*/ 88455 w 2223628"/>
                <a:gd name="connsiteY57" fmla="*/ 689432 h 1159759"/>
                <a:gd name="connsiteX58" fmla="*/ 87368 w 2223628"/>
                <a:gd name="connsiteY58" fmla="*/ 759114 h 1159759"/>
                <a:gd name="connsiteX59" fmla="*/ 44793 w 2223628"/>
                <a:gd name="connsiteY59" fmla="*/ 1077115 h 1159759"/>
                <a:gd name="connsiteX60" fmla="*/ 22057 w 2223628"/>
                <a:gd name="connsiteY60" fmla="*/ 1159759 h 1159759"/>
                <a:gd name="connsiteX61" fmla="*/ 0 w 2223628"/>
                <a:gd name="connsiteY61" fmla="*/ 557599 h 1159759"/>
                <a:gd name="connsiteX62" fmla="*/ 111960 w 2223628"/>
                <a:gd name="connsiteY62" fmla="*/ 315750 h 1159759"/>
                <a:gd name="connsiteX63" fmla="*/ 147787 w 2223628"/>
                <a:gd name="connsiteY63" fmla="*/ 123161 h 1159759"/>
                <a:gd name="connsiteX64" fmla="*/ 270957 w 2223628"/>
                <a:gd name="connsiteY64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172131 w 2223628"/>
                <a:gd name="connsiteY36" fmla="*/ 1133099 h 1159759"/>
                <a:gd name="connsiteX37" fmla="*/ 2172131 w 2223628"/>
                <a:gd name="connsiteY37" fmla="*/ 759133 h 1159759"/>
                <a:gd name="connsiteX38" fmla="*/ 2172121 w 2223628"/>
                <a:gd name="connsiteY38" fmla="*/ 759129 h 1159759"/>
                <a:gd name="connsiteX39" fmla="*/ 2168206 w 2223628"/>
                <a:gd name="connsiteY39" fmla="*/ 674594 h 1159759"/>
                <a:gd name="connsiteX40" fmla="*/ 2113900 w 2223628"/>
                <a:gd name="connsiteY40" fmla="*/ 627007 h 1159759"/>
                <a:gd name="connsiteX41" fmla="*/ 2060162 w 2223628"/>
                <a:gd name="connsiteY41" fmla="*/ 761365 h 1159759"/>
                <a:gd name="connsiteX42" fmla="*/ 2060177 w 2223628"/>
                <a:gd name="connsiteY42" fmla="*/ 761365 h 1159759"/>
                <a:gd name="connsiteX43" fmla="*/ 2060172 w 2223628"/>
                <a:gd name="connsiteY43" fmla="*/ 761370 h 1159759"/>
                <a:gd name="connsiteX44" fmla="*/ 2037773 w 2223628"/>
                <a:gd name="connsiteY44" fmla="*/ 942757 h 1159759"/>
                <a:gd name="connsiteX45" fmla="*/ 2015379 w 2223628"/>
                <a:gd name="connsiteY45" fmla="*/ 759133 h 1159759"/>
                <a:gd name="connsiteX46" fmla="*/ 2015370 w 2223628"/>
                <a:gd name="connsiteY46" fmla="*/ 759124 h 1159759"/>
                <a:gd name="connsiteX47" fmla="*/ 2005957 w 2223628"/>
                <a:gd name="connsiteY47" fmla="*/ 676417 h 1159759"/>
                <a:gd name="connsiteX48" fmla="*/ 1856377 w 2223628"/>
                <a:gd name="connsiteY48" fmla="*/ 604613 h 1159759"/>
                <a:gd name="connsiteX49" fmla="*/ 358287 w 2223628"/>
                <a:gd name="connsiteY49" fmla="*/ 602377 h 1159759"/>
                <a:gd name="connsiteX50" fmla="*/ 233442 w 2223628"/>
                <a:gd name="connsiteY50" fmla="*/ 637088 h 1159759"/>
                <a:gd name="connsiteX51" fmla="*/ 200053 w 2223628"/>
                <a:gd name="connsiteY51" fmla="*/ 756392 h 1159759"/>
                <a:gd name="connsiteX52" fmla="*/ 174663 w 2223628"/>
                <a:gd name="connsiteY52" fmla="*/ 931560 h 1159759"/>
                <a:gd name="connsiteX53" fmla="*/ 155641 w 2223628"/>
                <a:gd name="connsiteY53" fmla="*/ 690552 h 1159759"/>
                <a:gd name="connsiteX54" fmla="*/ 116447 w 2223628"/>
                <a:gd name="connsiteY54" fmla="*/ 649406 h 1159759"/>
                <a:gd name="connsiteX55" fmla="*/ 88455 w 2223628"/>
                <a:gd name="connsiteY55" fmla="*/ 689432 h 1159759"/>
                <a:gd name="connsiteX56" fmla="*/ 87368 w 2223628"/>
                <a:gd name="connsiteY56" fmla="*/ 759114 h 1159759"/>
                <a:gd name="connsiteX57" fmla="*/ 44793 w 2223628"/>
                <a:gd name="connsiteY57" fmla="*/ 1077115 h 1159759"/>
                <a:gd name="connsiteX58" fmla="*/ 22057 w 2223628"/>
                <a:gd name="connsiteY58" fmla="*/ 1159759 h 1159759"/>
                <a:gd name="connsiteX59" fmla="*/ 0 w 2223628"/>
                <a:gd name="connsiteY59" fmla="*/ 557599 h 1159759"/>
                <a:gd name="connsiteX60" fmla="*/ 111960 w 2223628"/>
                <a:gd name="connsiteY60" fmla="*/ 315750 h 1159759"/>
                <a:gd name="connsiteX61" fmla="*/ 147787 w 2223628"/>
                <a:gd name="connsiteY61" fmla="*/ 123161 h 1159759"/>
                <a:gd name="connsiteX62" fmla="*/ 270957 w 2223628"/>
                <a:gd name="connsiteY62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223628" h="1159759">
                  <a:moveTo>
                    <a:pt x="2093758" y="380695"/>
                  </a:moveTo>
                  <a:cubicBezTo>
                    <a:pt x="2069118" y="373976"/>
                    <a:pt x="2064645" y="398611"/>
                    <a:pt x="2069118" y="416522"/>
                  </a:cubicBezTo>
                  <a:cubicBezTo>
                    <a:pt x="2078078" y="450117"/>
                    <a:pt x="2095994" y="479230"/>
                    <a:pt x="2134072" y="481467"/>
                  </a:cubicBezTo>
                  <a:cubicBezTo>
                    <a:pt x="2151988" y="481467"/>
                    <a:pt x="2158702" y="465797"/>
                    <a:pt x="2156471" y="447881"/>
                  </a:cubicBezTo>
                  <a:cubicBezTo>
                    <a:pt x="2147506" y="416522"/>
                    <a:pt x="2131826" y="385177"/>
                    <a:pt x="2093758" y="380695"/>
                  </a:cubicBezTo>
                  <a:close/>
                  <a:moveTo>
                    <a:pt x="146489" y="327982"/>
                  </a:moveTo>
                  <a:cubicBezTo>
                    <a:pt x="130532" y="331806"/>
                    <a:pt x="113650" y="348859"/>
                    <a:pt x="104189" y="372776"/>
                  </a:cubicBezTo>
                  <a:cubicBezTo>
                    <a:pt x="91574" y="404664"/>
                    <a:pt x="96928" y="436678"/>
                    <a:pt x="116148" y="444282"/>
                  </a:cubicBezTo>
                  <a:cubicBezTo>
                    <a:pt x="135368" y="451885"/>
                    <a:pt x="161174" y="432197"/>
                    <a:pt x="173789" y="400309"/>
                  </a:cubicBezTo>
                  <a:cubicBezTo>
                    <a:pt x="186404" y="368420"/>
                    <a:pt x="181050" y="336406"/>
                    <a:pt x="161830" y="328803"/>
                  </a:cubicBezTo>
                  <a:cubicBezTo>
                    <a:pt x="157025" y="326902"/>
                    <a:pt x="151808" y="326707"/>
                    <a:pt x="146489" y="327982"/>
                  </a:cubicBezTo>
                  <a:close/>
                  <a:moveTo>
                    <a:pt x="414276" y="268721"/>
                  </a:moveTo>
                  <a:cubicBezTo>
                    <a:pt x="385163" y="268721"/>
                    <a:pt x="353809" y="268721"/>
                    <a:pt x="324696" y="270957"/>
                  </a:cubicBezTo>
                  <a:cubicBezTo>
                    <a:pt x="264243" y="273204"/>
                    <a:pt x="208254" y="286637"/>
                    <a:pt x="210490" y="362769"/>
                  </a:cubicBezTo>
                  <a:cubicBezTo>
                    <a:pt x="210490" y="438906"/>
                    <a:pt x="270957" y="445630"/>
                    <a:pt x="329178" y="447866"/>
                  </a:cubicBezTo>
                  <a:lnTo>
                    <a:pt x="418744" y="447866"/>
                  </a:lnTo>
                  <a:lnTo>
                    <a:pt x="1110696" y="447866"/>
                  </a:lnTo>
                  <a:lnTo>
                    <a:pt x="1773535" y="447866"/>
                  </a:lnTo>
                  <a:cubicBezTo>
                    <a:pt x="1802648" y="447866"/>
                    <a:pt x="1834002" y="450103"/>
                    <a:pt x="1863115" y="447866"/>
                  </a:cubicBezTo>
                  <a:cubicBezTo>
                    <a:pt x="1928050" y="443389"/>
                    <a:pt x="2010902" y="454586"/>
                    <a:pt x="2008670" y="356055"/>
                  </a:cubicBezTo>
                  <a:cubicBezTo>
                    <a:pt x="2006433" y="257524"/>
                    <a:pt x="1921336" y="273204"/>
                    <a:pt x="1856396" y="268721"/>
                  </a:cubicBezTo>
                  <a:lnTo>
                    <a:pt x="1800411" y="268721"/>
                  </a:lnTo>
                  <a:lnTo>
                    <a:pt x="414276" y="268721"/>
                  </a:lnTo>
                  <a:close/>
                  <a:moveTo>
                    <a:pt x="257514" y="72881"/>
                  </a:moveTo>
                  <a:cubicBezTo>
                    <a:pt x="257514" y="108097"/>
                    <a:pt x="255278" y="134488"/>
                    <a:pt x="255278" y="160883"/>
                  </a:cubicBezTo>
                  <a:lnTo>
                    <a:pt x="1959390" y="160883"/>
                  </a:lnTo>
                  <a:lnTo>
                    <a:pt x="1959390" y="72881"/>
                  </a:lnTo>
                  <a:lnTo>
                    <a:pt x="257514" y="72881"/>
                  </a:lnTo>
                  <a:close/>
                  <a:moveTo>
                    <a:pt x="270957" y="0"/>
                  </a:moveTo>
                  <a:lnTo>
                    <a:pt x="573259" y="0"/>
                  </a:lnTo>
                  <a:lnTo>
                    <a:pt x="1912366" y="0"/>
                  </a:lnTo>
                  <a:cubicBezTo>
                    <a:pt x="2066881" y="0"/>
                    <a:pt x="2075842" y="8965"/>
                    <a:pt x="2075842" y="165712"/>
                  </a:cubicBezTo>
                  <a:cubicBezTo>
                    <a:pt x="2075842" y="241849"/>
                    <a:pt x="2078078" y="311267"/>
                    <a:pt x="2151974" y="360528"/>
                  </a:cubicBezTo>
                  <a:cubicBezTo>
                    <a:pt x="2203480" y="396365"/>
                    <a:pt x="2214677" y="459068"/>
                    <a:pt x="2216914" y="519526"/>
                  </a:cubicBezTo>
                  <a:cubicBezTo>
                    <a:pt x="2219160" y="593426"/>
                    <a:pt x="2221392" y="667327"/>
                    <a:pt x="2223628" y="743459"/>
                  </a:cubicBezTo>
                  <a:cubicBezTo>
                    <a:pt x="2220749" y="897151"/>
                    <a:pt x="2189297" y="1003219"/>
                    <a:pt x="2172131" y="1133099"/>
                  </a:cubicBezTo>
                  <a:lnTo>
                    <a:pt x="2172131" y="759133"/>
                  </a:lnTo>
                  <a:cubicBezTo>
                    <a:pt x="2172128" y="759132"/>
                    <a:pt x="2172124" y="759130"/>
                    <a:pt x="2172121" y="759129"/>
                  </a:cubicBezTo>
                  <a:lnTo>
                    <a:pt x="2168206" y="674594"/>
                  </a:lnTo>
                  <a:cubicBezTo>
                    <a:pt x="2164286" y="647722"/>
                    <a:pt x="2151969" y="627007"/>
                    <a:pt x="2113900" y="627007"/>
                  </a:cubicBezTo>
                  <a:cubicBezTo>
                    <a:pt x="2040014" y="629244"/>
                    <a:pt x="2066881" y="709858"/>
                    <a:pt x="2060162" y="761365"/>
                  </a:cubicBezTo>
                  <a:lnTo>
                    <a:pt x="2060177" y="761365"/>
                  </a:lnTo>
                  <a:lnTo>
                    <a:pt x="2060172" y="761370"/>
                  </a:lnTo>
                  <a:cubicBezTo>
                    <a:pt x="2058070" y="839066"/>
                    <a:pt x="2066886" y="868861"/>
                    <a:pt x="2037773" y="942757"/>
                  </a:cubicBezTo>
                  <a:cubicBezTo>
                    <a:pt x="2008665" y="868861"/>
                    <a:pt x="2019862" y="812872"/>
                    <a:pt x="2015379" y="759133"/>
                  </a:cubicBezTo>
                  <a:lnTo>
                    <a:pt x="2015370" y="759124"/>
                  </a:lnTo>
                  <a:lnTo>
                    <a:pt x="2005957" y="676417"/>
                  </a:lnTo>
                  <a:cubicBezTo>
                    <a:pt x="1991995" y="613434"/>
                    <a:pt x="1958827" y="604613"/>
                    <a:pt x="1856377" y="604613"/>
                  </a:cubicBezTo>
                  <a:lnTo>
                    <a:pt x="358287" y="602377"/>
                  </a:lnTo>
                  <a:cubicBezTo>
                    <a:pt x="302302" y="602377"/>
                    <a:pt x="260314" y="612458"/>
                    <a:pt x="233442" y="637088"/>
                  </a:cubicBezTo>
                  <a:lnTo>
                    <a:pt x="200053" y="756392"/>
                  </a:lnTo>
                  <a:lnTo>
                    <a:pt x="174663" y="931560"/>
                  </a:lnTo>
                  <a:lnTo>
                    <a:pt x="155641" y="690552"/>
                  </a:lnTo>
                  <a:cubicBezTo>
                    <a:pt x="155083" y="667322"/>
                    <a:pt x="147801" y="649406"/>
                    <a:pt x="116447" y="649406"/>
                  </a:cubicBezTo>
                  <a:cubicBezTo>
                    <a:pt x="95174" y="648290"/>
                    <a:pt x="89575" y="666201"/>
                    <a:pt x="88455" y="689432"/>
                  </a:cubicBezTo>
                  <a:cubicBezTo>
                    <a:pt x="88093" y="712659"/>
                    <a:pt x="87730" y="735887"/>
                    <a:pt x="87368" y="759114"/>
                  </a:cubicBezTo>
                  <a:cubicBezTo>
                    <a:pt x="80091" y="823728"/>
                    <a:pt x="55678" y="1010341"/>
                    <a:pt x="44793" y="1077115"/>
                  </a:cubicBezTo>
                  <a:lnTo>
                    <a:pt x="22057" y="1159759"/>
                  </a:lnTo>
                  <a:lnTo>
                    <a:pt x="0" y="557599"/>
                  </a:lnTo>
                  <a:cubicBezTo>
                    <a:pt x="4483" y="459068"/>
                    <a:pt x="29113" y="373971"/>
                    <a:pt x="111960" y="315750"/>
                  </a:cubicBezTo>
                  <a:cubicBezTo>
                    <a:pt x="158984" y="257529"/>
                    <a:pt x="154516" y="185865"/>
                    <a:pt x="147787" y="123161"/>
                  </a:cubicBezTo>
                  <a:cubicBezTo>
                    <a:pt x="136600" y="17916"/>
                    <a:pt x="188097" y="0"/>
                    <a:pt x="27095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5B2A0806-FB3B-4BBC-B915-516F97B69593}"/>
                </a:ext>
              </a:extLst>
            </p:cNvPr>
            <p:cNvSpPr/>
            <p:nvPr/>
          </p:nvSpPr>
          <p:spPr>
            <a:xfrm>
              <a:off x="8130522" y="2506131"/>
              <a:ext cx="1665313" cy="534704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4C0C0C-2295-484A-ADC7-F05707ABE24A}"/>
                </a:ext>
              </a:extLst>
            </p:cNvPr>
            <p:cNvSpPr/>
            <p:nvPr/>
          </p:nvSpPr>
          <p:spPr>
            <a:xfrm>
              <a:off x="6096000" y="5328041"/>
              <a:ext cx="5734356" cy="898116"/>
            </a:xfrm>
            <a:custGeom>
              <a:avLst/>
              <a:gdLst>
                <a:gd name="connsiteX0" fmla="*/ 3715109 w 5734356"/>
                <a:gd name="connsiteY0" fmla="*/ 422753 h 898116"/>
                <a:gd name="connsiteX1" fmla="*/ 3683450 w 5734356"/>
                <a:gd name="connsiteY1" fmla="*/ 455809 h 898116"/>
                <a:gd name="connsiteX2" fmla="*/ 3716040 w 5734356"/>
                <a:gd name="connsiteY2" fmla="*/ 488399 h 898116"/>
                <a:gd name="connsiteX3" fmla="*/ 3736993 w 5734356"/>
                <a:gd name="connsiteY3" fmla="*/ 488866 h 898116"/>
                <a:gd name="connsiteX4" fmla="*/ 3962802 w 5734356"/>
                <a:gd name="connsiteY4" fmla="*/ 488866 h 898116"/>
                <a:gd name="connsiteX5" fmla="*/ 4203976 w 5734356"/>
                <a:gd name="connsiteY5" fmla="*/ 488399 h 898116"/>
                <a:gd name="connsiteX6" fmla="*/ 4241690 w 5734356"/>
                <a:gd name="connsiteY6" fmla="*/ 456273 h 898116"/>
                <a:gd name="connsiteX7" fmla="*/ 4210494 w 5734356"/>
                <a:gd name="connsiteY7" fmla="*/ 422753 h 898116"/>
                <a:gd name="connsiteX8" fmla="*/ 3715109 w 5734356"/>
                <a:gd name="connsiteY8" fmla="*/ 422753 h 898116"/>
                <a:gd name="connsiteX9" fmla="*/ 476030 w 5734356"/>
                <a:gd name="connsiteY9" fmla="*/ 422751 h 898116"/>
                <a:gd name="connsiteX10" fmla="*/ 450423 w 5734356"/>
                <a:gd name="connsiteY10" fmla="*/ 424150 h 898116"/>
                <a:gd name="connsiteX11" fmla="*/ 425281 w 5734356"/>
                <a:gd name="connsiteY11" fmla="*/ 455809 h 898116"/>
                <a:gd name="connsiteX12" fmla="*/ 450423 w 5734356"/>
                <a:gd name="connsiteY12" fmla="*/ 487467 h 898116"/>
                <a:gd name="connsiteX13" fmla="*/ 473702 w 5734356"/>
                <a:gd name="connsiteY13" fmla="*/ 488864 h 898116"/>
                <a:gd name="connsiteX14" fmla="*/ 704169 w 5734356"/>
                <a:gd name="connsiteY14" fmla="*/ 488864 h 898116"/>
                <a:gd name="connsiteX15" fmla="*/ 931839 w 5734356"/>
                <a:gd name="connsiteY15" fmla="*/ 489331 h 898116"/>
                <a:gd name="connsiteX16" fmla="*/ 983986 w 5734356"/>
                <a:gd name="connsiteY16" fmla="*/ 457205 h 898116"/>
                <a:gd name="connsiteX17" fmla="*/ 931839 w 5734356"/>
                <a:gd name="connsiteY17" fmla="*/ 422751 h 898116"/>
                <a:gd name="connsiteX18" fmla="*/ 476030 w 5734356"/>
                <a:gd name="connsiteY18" fmla="*/ 422751 h 898116"/>
                <a:gd name="connsiteX19" fmla="*/ 4887920 w 5734356"/>
                <a:gd name="connsiteY19" fmla="*/ 422287 h 898116"/>
                <a:gd name="connsiteX20" fmla="*/ 4755229 w 5734356"/>
                <a:gd name="connsiteY20" fmla="*/ 422752 h 898116"/>
                <a:gd name="connsiteX21" fmla="*/ 4716119 w 5734356"/>
                <a:gd name="connsiteY21" fmla="*/ 456274 h 898116"/>
                <a:gd name="connsiteX22" fmla="*/ 4756160 w 5734356"/>
                <a:gd name="connsiteY22" fmla="*/ 488864 h 898116"/>
                <a:gd name="connsiteX23" fmla="*/ 4995471 w 5734356"/>
                <a:gd name="connsiteY23" fmla="*/ 488864 h 898116"/>
                <a:gd name="connsiteX24" fmla="*/ 5160755 w 5734356"/>
                <a:gd name="connsiteY24" fmla="*/ 488864 h 898116"/>
                <a:gd name="connsiteX25" fmla="*/ 5242233 w 5734356"/>
                <a:gd name="connsiteY25" fmla="*/ 488400 h 898116"/>
                <a:gd name="connsiteX26" fmla="*/ 5274824 w 5734356"/>
                <a:gd name="connsiteY26" fmla="*/ 456274 h 898116"/>
                <a:gd name="connsiteX27" fmla="*/ 5243629 w 5734356"/>
                <a:gd name="connsiteY27" fmla="*/ 422752 h 898116"/>
                <a:gd name="connsiteX28" fmla="*/ 5218023 w 5734356"/>
                <a:gd name="connsiteY28" fmla="*/ 422287 h 898116"/>
                <a:gd name="connsiteX29" fmla="*/ 4887920 w 5734356"/>
                <a:gd name="connsiteY29" fmla="*/ 422287 h 898116"/>
                <a:gd name="connsiteX30" fmla="*/ 2764383 w 5734356"/>
                <a:gd name="connsiteY30" fmla="*/ 422287 h 898116"/>
                <a:gd name="connsiteX31" fmla="*/ 2627036 w 5734356"/>
                <a:gd name="connsiteY31" fmla="*/ 422752 h 898116"/>
                <a:gd name="connsiteX32" fmla="*/ 2587926 w 5734356"/>
                <a:gd name="connsiteY32" fmla="*/ 456274 h 898116"/>
                <a:gd name="connsiteX33" fmla="*/ 2627965 w 5734356"/>
                <a:gd name="connsiteY33" fmla="*/ 488864 h 898116"/>
                <a:gd name="connsiteX34" fmla="*/ 2867278 w 5734356"/>
                <a:gd name="connsiteY34" fmla="*/ 488864 h 898116"/>
                <a:gd name="connsiteX35" fmla="*/ 3032562 w 5734356"/>
                <a:gd name="connsiteY35" fmla="*/ 488864 h 898116"/>
                <a:gd name="connsiteX36" fmla="*/ 3114040 w 5734356"/>
                <a:gd name="connsiteY36" fmla="*/ 488400 h 898116"/>
                <a:gd name="connsiteX37" fmla="*/ 3146631 w 5734356"/>
                <a:gd name="connsiteY37" fmla="*/ 456274 h 898116"/>
                <a:gd name="connsiteX38" fmla="*/ 3115436 w 5734356"/>
                <a:gd name="connsiteY38" fmla="*/ 422752 h 898116"/>
                <a:gd name="connsiteX39" fmla="*/ 3089828 w 5734356"/>
                <a:gd name="connsiteY39" fmla="*/ 422287 h 898116"/>
                <a:gd name="connsiteX40" fmla="*/ 2764383 w 5734356"/>
                <a:gd name="connsiteY40" fmla="*/ 422287 h 898116"/>
                <a:gd name="connsiteX41" fmla="*/ 1560380 w 5734356"/>
                <a:gd name="connsiteY41" fmla="*/ 421355 h 898116"/>
                <a:gd name="connsiteX42" fmla="*/ 1518477 w 5734356"/>
                <a:gd name="connsiteY42" fmla="*/ 422286 h 898116"/>
                <a:gd name="connsiteX43" fmla="*/ 1488679 w 5734356"/>
                <a:gd name="connsiteY43" fmla="*/ 454877 h 898116"/>
                <a:gd name="connsiteX44" fmla="*/ 1518477 w 5734356"/>
                <a:gd name="connsiteY44" fmla="*/ 487934 h 898116"/>
                <a:gd name="connsiteX45" fmla="*/ 1532443 w 5734356"/>
                <a:gd name="connsiteY45" fmla="*/ 488399 h 898116"/>
                <a:gd name="connsiteX46" fmla="*/ 2004550 w 5734356"/>
                <a:gd name="connsiteY46" fmla="*/ 488399 h 898116"/>
                <a:gd name="connsiteX47" fmla="*/ 2023174 w 5734356"/>
                <a:gd name="connsiteY47" fmla="*/ 487002 h 898116"/>
                <a:gd name="connsiteX48" fmla="*/ 2047384 w 5734356"/>
                <a:gd name="connsiteY48" fmla="*/ 454412 h 898116"/>
                <a:gd name="connsiteX49" fmla="*/ 2023639 w 5734356"/>
                <a:gd name="connsiteY49" fmla="*/ 424147 h 898116"/>
                <a:gd name="connsiteX50" fmla="*/ 1998032 w 5734356"/>
                <a:gd name="connsiteY50" fmla="*/ 422286 h 898116"/>
                <a:gd name="connsiteX51" fmla="*/ 1770360 w 5734356"/>
                <a:gd name="connsiteY51" fmla="*/ 422286 h 898116"/>
                <a:gd name="connsiteX52" fmla="*/ 1560380 w 5734356"/>
                <a:gd name="connsiteY52" fmla="*/ 421355 h 898116"/>
                <a:gd name="connsiteX53" fmla="*/ 5238508 w 5734356"/>
                <a:gd name="connsiteY53" fmla="*/ 0 h 898116"/>
                <a:gd name="connsiteX54" fmla="*/ 5455005 w 5734356"/>
                <a:gd name="connsiteY54" fmla="*/ 30730 h 898116"/>
                <a:gd name="connsiteX55" fmla="*/ 5615168 w 5734356"/>
                <a:gd name="connsiteY55" fmla="*/ 136417 h 898116"/>
                <a:gd name="connsiteX56" fmla="*/ 5719458 w 5734356"/>
                <a:gd name="connsiteY56" fmla="*/ 302630 h 898116"/>
                <a:gd name="connsiteX57" fmla="*/ 5732028 w 5734356"/>
                <a:gd name="connsiteY57" fmla="*/ 393420 h 898116"/>
                <a:gd name="connsiteX58" fmla="*/ 5734356 w 5734356"/>
                <a:gd name="connsiteY58" fmla="*/ 404594 h 898116"/>
                <a:gd name="connsiteX59" fmla="*/ 5734356 w 5734356"/>
                <a:gd name="connsiteY59" fmla="*/ 502368 h 898116"/>
                <a:gd name="connsiteX60" fmla="*/ 5729236 w 5734356"/>
                <a:gd name="connsiteY60" fmla="*/ 554047 h 898116"/>
                <a:gd name="connsiteX61" fmla="*/ 5661260 w 5734356"/>
                <a:gd name="connsiteY61" fmla="*/ 719331 h 898116"/>
                <a:gd name="connsiteX62" fmla="*/ 5470834 w 5734356"/>
                <a:gd name="connsiteY62" fmla="*/ 873905 h 898116"/>
                <a:gd name="connsiteX63" fmla="*/ 5351645 w 5734356"/>
                <a:gd name="connsiteY63" fmla="*/ 896252 h 898116"/>
                <a:gd name="connsiteX64" fmla="*/ 5339074 w 5734356"/>
                <a:gd name="connsiteY64" fmla="*/ 898116 h 898116"/>
                <a:gd name="connsiteX65" fmla="*/ 408520 w 5734356"/>
                <a:gd name="connsiteY65" fmla="*/ 898116 h 898116"/>
                <a:gd name="connsiteX66" fmla="*/ 372205 w 5734356"/>
                <a:gd name="connsiteY66" fmla="*/ 893924 h 898116"/>
                <a:gd name="connsiteX67" fmla="*/ 160829 w 5734356"/>
                <a:gd name="connsiteY67" fmla="*/ 800342 h 898116"/>
                <a:gd name="connsiteX68" fmla="*/ 2063 w 5734356"/>
                <a:gd name="connsiteY68" fmla="*/ 494919 h 898116"/>
                <a:gd name="connsiteX69" fmla="*/ 99372 w 5734356"/>
                <a:gd name="connsiteY69" fmla="*/ 173197 h 898116"/>
                <a:gd name="connsiteX70" fmla="*/ 283278 w 5734356"/>
                <a:gd name="connsiteY70" fmla="*/ 34454 h 898116"/>
                <a:gd name="connsiteX71" fmla="*/ 371273 w 5734356"/>
                <a:gd name="connsiteY71" fmla="*/ 7449 h 898116"/>
                <a:gd name="connsiteX72" fmla="*/ 429472 w 5734356"/>
                <a:gd name="connsiteY72" fmla="*/ 6518 h 898116"/>
                <a:gd name="connsiteX73" fmla="*/ 5150512 w 5734356"/>
                <a:gd name="connsiteY73" fmla="*/ 6518 h 898116"/>
                <a:gd name="connsiteX74" fmla="*/ 5238508 w 5734356"/>
                <a:gd name="connsiteY74" fmla="*/ 0 h 89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34356" h="898116">
                  <a:moveTo>
                    <a:pt x="3715109" y="422753"/>
                  </a:moveTo>
                  <a:cubicBezTo>
                    <a:pt x="3695090" y="422753"/>
                    <a:pt x="3682985" y="435788"/>
                    <a:pt x="3683450" y="455809"/>
                  </a:cubicBezTo>
                  <a:cubicBezTo>
                    <a:pt x="3683914" y="475363"/>
                    <a:pt x="3696020" y="487003"/>
                    <a:pt x="3716040" y="488399"/>
                  </a:cubicBezTo>
                  <a:cubicBezTo>
                    <a:pt x="3723025" y="488866"/>
                    <a:pt x="3730009" y="488866"/>
                    <a:pt x="3736993" y="488866"/>
                  </a:cubicBezTo>
                  <a:cubicBezTo>
                    <a:pt x="3812418" y="488866"/>
                    <a:pt x="3887377" y="488866"/>
                    <a:pt x="3962802" y="488866"/>
                  </a:cubicBezTo>
                  <a:cubicBezTo>
                    <a:pt x="4043816" y="488866"/>
                    <a:pt x="4124362" y="488866"/>
                    <a:pt x="4203976" y="488399"/>
                  </a:cubicBezTo>
                  <a:cubicBezTo>
                    <a:pt x="4227257" y="488399"/>
                    <a:pt x="4242155" y="475363"/>
                    <a:pt x="4241690" y="456273"/>
                  </a:cubicBezTo>
                  <a:cubicBezTo>
                    <a:pt x="4241690" y="436255"/>
                    <a:pt x="4230515" y="422753"/>
                    <a:pt x="4210494" y="422753"/>
                  </a:cubicBezTo>
                  <a:cubicBezTo>
                    <a:pt x="4045212" y="422287"/>
                    <a:pt x="3880393" y="422287"/>
                    <a:pt x="3715109" y="422753"/>
                  </a:cubicBezTo>
                  <a:close/>
                  <a:moveTo>
                    <a:pt x="476030" y="422751"/>
                  </a:moveTo>
                  <a:cubicBezTo>
                    <a:pt x="467184" y="422751"/>
                    <a:pt x="458804" y="422286"/>
                    <a:pt x="450423" y="424150"/>
                  </a:cubicBezTo>
                  <a:cubicBezTo>
                    <a:pt x="434127" y="427874"/>
                    <a:pt x="425281" y="439047"/>
                    <a:pt x="425281" y="455809"/>
                  </a:cubicBezTo>
                  <a:cubicBezTo>
                    <a:pt x="425281" y="472103"/>
                    <a:pt x="434127" y="483278"/>
                    <a:pt x="450423" y="487467"/>
                  </a:cubicBezTo>
                  <a:cubicBezTo>
                    <a:pt x="457872" y="489331"/>
                    <a:pt x="465788" y="488864"/>
                    <a:pt x="473702" y="488864"/>
                  </a:cubicBezTo>
                  <a:cubicBezTo>
                    <a:pt x="550523" y="488864"/>
                    <a:pt x="627345" y="488864"/>
                    <a:pt x="704169" y="488864"/>
                  </a:cubicBezTo>
                  <a:cubicBezTo>
                    <a:pt x="780524" y="488864"/>
                    <a:pt x="856414" y="488864"/>
                    <a:pt x="931839" y="489331"/>
                  </a:cubicBezTo>
                  <a:cubicBezTo>
                    <a:pt x="967225" y="489331"/>
                    <a:pt x="983055" y="479554"/>
                    <a:pt x="983986" y="457205"/>
                  </a:cubicBezTo>
                  <a:cubicBezTo>
                    <a:pt x="984918" y="433927"/>
                    <a:pt x="968157" y="422751"/>
                    <a:pt x="931839" y="422751"/>
                  </a:cubicBezTo>
                  <a:cubicBezTo>
                    <a:pt x="780059" y="422751"/>
                    <a:pt x="627812" y="422751"/>
                    <a:pt x="476030" y="422751"/>
                  </a:cubicBezTo>
                  <a:close/>
                  <a:moveTo>
                    <a:pt x="4887920" y="422287"/>
                  </a:moveTo>
                  <a:cubicBezTo>
                    <a:pt x="4843689" y="422287"/>
                    <a:pt x="4799460" y="422287"/>
                    <a:pt x="4755229" y="422752"/>
                  </a:cubicBezTo>
                  <a:cubicBezTo>
                    <a:pt x="4730552" y="422752"/>
                    <a:pt x="4715654" y="436720"/>
                    <a:pt x="4716119" y="456274"/>
                  </a:cubicBezTo>
                  <a:cubicBezTo>
                    <a:pt x="4716585" y="475828"/>
                    <a:pt x="4731483" y="488864"/>
                    <a:pt x="4756160" y="488864"/>
                  </a:cubicBezTo>
                  <a:cubicBezTo>
                    <a:pt x="4835775" y="488864"/>
                    <a:pt x="4915857" y="488864"/>
                    <a:pt x="4995471" y="488864"/>
                  </a:cubicBezTo>
                  <a:cubicBezTo>
                    <a:pt x="5050411" y="488864"/>
                    <a:pt x="5105351" y="488864"/>
                    <a:pt x="5160755" y="488864"/>
                  </a:cubicBezTo>
                  <a:cubicBezTo>
                    <a:pt x="5187758" y="488864"/>
                    <a:pt x="5215228" y="489331"/>
                    <a:pt x="5242233" y="488400"/>
                  </a:cubicBezTo>
                  <a:cubicBezTo>
                    <a:pt x="5262252" y="487935"/>
                    <a:pt x="5274359" y="476759"/>
                    <a:pt x="5274824" y="456274"/>
                  </a:cubicBezTo>
                  <a:cubicBezTo>
                    <a:pt x="5275288" y="435788"/>
                    <a:pt x="5263650" y="425080"/>
                    <a:pt x="5243629" y="422752"/>
                  </a:cubicBezTo>
                  <a:cubicBezTo>
                    <a:pt x="5235249" y="421820"/>
                    <a:pt x="5226403" y="422287"/>
                    <a:pt x="5218023" y="422287"/>
                  </a:cubicBezTo>
                  <a:cubicBezTo>
                    <a:pt x="5108143" y="422287"/>
                    <a:pt x="4997799" y="422287"/>
                    <a:pt x="4887920" y="422287"/>
                  </a:cubicBezTo>
                  <a:close/>
                  <a:moveTo>
                    <a:pt x="2764383" y="422287"/>
                  </a:moveTo>
                  <a:cubicBezTo>
                    <a:pt x="2718291" y="422287"/>
                    <a:pt x="2672663" y="422287"/>
                    <a:pt x="2627036" y="422752"/>
                  </a:cubicBezTo>
                  <a:cubicBezTo>
                    <a:pt x="2602824" y="422752"/>
                    <a:pt x="2587461" y="436720"/>
                    <a:pt x="2587926" y="456274"/>
                  </a:cubicBezTo>
                  <a:cubicBezTo>
                    <a:pt x="2588390" y="475828"/>
                    <a:pt x="2603290" y="488864"/>
                    <a:pt x="2627965" y="488864"/>
                  </a:cubicBezTo>
                  <a:cubicBezTo>
                    <a:pt x="2707582" y="488864"/>
                    <a:pt x="2787661" y="488864"/>
                    <a:pt x="2867278" y="488864"/>
                  </a:cubicBezTo>
                  <a:cubicBezTo>
                    <a:pt x="2922218" y="488864"/>
                    <a:pt x="2977155" y="488864"/>
                    <a:pt x="3032562" y="488864"/>
                  </a:cubicBezTo>
                  <a:cubicBezTo>
                    <a:pt x="3059565" y="488864"/>
                    <a:pt x="3087035" y="489331"/>
                    <a:pt x="3114040" y="488400"/>
                  </a:cubicBezTo>
                  <a:cubicBezTo>
                    <a:pt x="3134059" y="487468"/>
                    <a:pt x="3146164" y="476295"/>
                    <a:pt x="3146631" y="456274"/>
                  </a:cubicBezTo>
                  <a:cubicBezTo>
                    <a:pt x="3147096" y="436253"/>
                    <a:pt x="3135455" y="425080"/>
                    <a:pt x="3115436" y="422752"/>
                  </a:cubicBezTo>
                  <a:cubicBezTo>
                    <a:pt x="3107056" y="421820"/>
                    <a:pt x="3098208" y="422287"/>
                    <a:pt x="3089828" y="422287"/>
                  </a:cubicBezTo>
                  <a:cubicBezTo>
                    <a:pt x="2981347" y="422287"/>
                    <a:pt x="2872864" y="422287"/>
                    <a:pt x="2764383" y="422287"/>
                  </a:cubicBezTo>
                  <a:close/>
                  <a:moveTo>
                    <a:pt x="1560380" y="421355"/>
                  </a:moveTo>
                  <a:cubicBezTo>
                    <a:pt x="1546412" y="421355"/>
                    <a:pt x="1532443" y="420890"/>
                    <a:pt x="1518477" y="422286"/>
                  </a:cubicBezTo>
                  <a:cubicBezTo>
                    <a:pt x="1499853" y="424614"/>
                    <a:pt x="1488679" y="436254"/>
                    <a:pt x="1488679" y="454877"/>
                  </a:cubicBezTo>
                  <a:cubicBezTo>
                    <a:pt x="1488679" y="473966"/>
                    <a:pt x="1499853" y="485139"/>
                    <a:pt x="1518477" y="487934"/>
                  </a:cubicBezTo>
                  <a:cubicBezTo>
                    <a:pt x="1523133" y="488399"/>
                    <a:pt x="1527789" y="488399"/>
                    <a:pt x="1532443" y="488399"/>
                  </a:cubicBezTo>
                  <a:cubicBezTo>
                    <a:pt x="1689814" y="488399"/>
                    <a:pt x="1847182" y="488399"/>
                    <a:pt x="2004550" y="488399"/>
                  </a:cubicBezTo>
                  <a:cubicBezTo>
                    <a:pt x="2011069" y="488399"/>
                    <a:pt x="2017586" y="488864"/>
                    <a:pt x="2023174" y="487002"/>
                  </a:cubicBezTo>
                  <a:cubicBezTo>
                    <a:pt x="2039004" y="482346"/>
                    <a:pt x="2047849" y="471173"/>
                    <a:pt x="2047384" y="454412"/>
                  </a:cubicBezTo>
                  <a:cubicBezTo>
                    <a:pt x="2047384" y="438580"/>
                    <a:pt x="2038537" y="428339"/>
                    <a:pt x="2023639" y="424147"/>
                  </a:cubicBezTo>
                  <a:cubicBezTo>
                    <a:pt x="2015258" y="421821"/>
                    <a:pt x="2006413" y="422286"/>
                    <a:pt x="1998032" y="422286"/>
                  </a:cubicBezTo>
                  <a:cubicBezTo>
                    <a:pt x="1922140" y="422286"/>
                    <a:pt x="1846250" y="422286"/>
                    <a:pt x="1770360" y="422286"/>
                  </a:cubicBezTo>
                  <a:cubicBezTo>
                    <a:pt x="1700522" y="422286"/>
                    <a:pt x="1631149" y="422286"/>
                    <a:pt x="1560380" y="421355"/>
                  </a:cubicBezTo>
                  <a:close/>
                  <a:moveTo>
                    <a:pt x="5238508" y="0"/>
                  </a:moveTo>
                  <a:cubicBezTo>
                    <a:pt x="5312070" y="2328"/>
                    <a:pt x="5385632" y="1397"/>
                    <a:pt x="5455005" y="30730"/>
                  </a:cubicBezTo>
                  <a:cubicBezTo>
                    <a:pt x="5514600" y="56336"/>
                    <a:pt x="5569540" y="89858"/>
                    <a:pt x="5615168" y="136417"/>
                  </a:cubicBezTo>
                  <a:cubicBezTo>
                    <a:pt x="5662191" y="183906"/>
                    <a:pt x="5696645" y="239777"/>
                    <a:pt x="5719458" y="302630"/>
                  </a:cubicBezTo>
                  <a:cubicBezTo>
                    <a:pt x="5729700" y="331496"/>
                    <a:pt x="5728304" y="363158"/>
                    <a:pt x="5732028" y="393420"/>
                  </a:cubicBezTo>
                  <a:cubicBezTo>
                    <a:pt x="5732496" y="397145"/>
                    <a:pt x="5731564" y="401336"/>
                    <a:pt x="5734356" y="404594"/>
                  </a:cubicBezTo>
                  <a:cubicBezTo>
                    <a:pt x="5734356" y="437186"/>
                    <a:pt x="5734356" y="469777"/>
                    <a:pt x="5734356" y="502368"/>
                  </a:cubicBezTo>
                  <a:cubicBezTo>
                    <a:pt x="5731097" y="519593"/>
                    <a:pt x="5730632" y="536822"/>
                    <a:pt x="5729236" y="554047"/>
                  </a:cubicBezTo>
                  <a:cubicBezTo>
                    <a:pt x="5725044" y="616436"/>
                    <a:pt x="5697110" y="669979"/>
                    <a:pt x="5661260" y="719331"/>
                  </a:cubicBezTo>
                  <a:cubicBezTo>
                    <a:pt x="5611908" y="787772"/>
                    <a:pt x="5548123" y="838987"/>
                    <a:pt x="5470834" y="873905"/>
                  </a:cubicBezTo>
                  <a:cubicBezTo>
                    <a:pt x="5432656" y="891131"/>
                    <a:pt x="5392152" y="891596"/>
                    <a:pt x="5351645" y="896252"/>
                  </a:cubicBezTo>
                  <a:cubicBezTo>
                    <a:pt x="5347920" y="896252"/>
                    <a:pt x="5342800" y="894391"/>
                    <a:pt x="5339074" y="898116"/>
                  </a:cubicBezTo>
                  <a:cubicBezTo>
                    <a:pt x="3695556" y="898116"/>
                    <a:pt x="2052039" y="898116"/>
                    <a:pt x="408520" y="898116"/>
                  </a:cubicBezTo>
                  <a:cubicBezTo>
                    <a:pt x="396882" y="892995"/>
                    <a:pt x="383845" y="893924"/>
                    <a:pt x="372205" y="893924"/>
                  </a:cubicBezTo>
                  <a:cubicBezTo>
                    <a:pt x="288399" y="892063"/>
                    <a:pt x="222286" y="852021"/>
                    <a:pt x="160829" y="800342"/>
                  </a:cubicBezTo>
                  <a:cubicBezTo>
                    <a:pt x="65850" y="720262"/>
                    <a:pt x="13703" y="616901"/>
                    <a:pt x="2063" y="494919"/>
                  </a:cubicBezTo>
                  <a:cubicBezTo>
                    <a:pt x="-9111" y="375727"/>
                    <a:pt x="25344" y="268178"/>
                    <a:pt x="99372" y="173197"/>
                  </a:cubicBezTo>
                  <a:cubicBezTo>
                    <a:pt x="148257" y="110344"/>
                    <a:pt x="211577" y="67045"/>
                    <a:pt x="283278" y="34454"/>
                  </a:cubicBezTo>
                  <a:cubicBezTo>
                    <a:pt x="311679" y="21417"/>
                    <a:pt x="343338" y="20021"/>
                    <a:pt x="371273" y="7449"/>
                  </a:cubicBezTo>
                  <a:cubicBezTo>
                    <a:pt x="390829" y="6053"/>
                    <a:pt x="409916" y="6518"/>
                    <a:pt x="429472" y="6518"/>
                  </a:cubicBezTo>
                  <a:cubicBezTo>
                    <a:pt x="2003152" y="6518"/>
                    <a:pt x="3576832" y="6518"/>
                    <a:pt x="5150512" y="6518"/>
                  </a:cubicBezTo>
                  <a:cubicBezTo>
                    <a:pt x="5179844" y="6518"/>
                    <a:pt x="5209640" y="7916"/>
                    <a:pt x="523850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135873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5122</Words>
  <Application>Microsoft Office PowerPoint</Application>
  <PresentationFormat>Widescreen</PresentationFormat>
  <Paragraphs>554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ae652</cp:lastModifiedBy>
  <cp:revision>85</cp:revision>
  <dcterms:created xsi:type="dcterms:W3CDTF">2020-01-20T05:08:25Z</dcterms:created>
  <dcterms:modified xsi:type="dcterms:W3CDTF">2021-09-07T06:00:16Z</dcterms:modified>
</cp:coreProperties>
</file>