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knob_det\plate_det\img\plat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6" y="0"/>
            <a:ext cx="35242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knob_det\plate_det\img\plat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11811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knob_det\plate_det\img\plat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16202"/>
            <a:ext cx="1333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knob_det\plate_det\img\plate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39" y="5109403"/>
            <a:ext cx="838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knob_det\plate_det\img\plate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31483"/>
            <a:ext cx="1152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knob_det\plate_det\img\plate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37" y="0"/>
            <a:ext cx="25717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F:\knob_det\plate_det\img\plate1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0" y="648714"/>
            <a:ext cx="2667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F:\knob_det\plate_det\img\plate1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87" y="3962073"/>
            <a:ext cx="2952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F:\knob_det\plate_det\img\plate1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0" y="4601691"/>
            <a:ext cx="2952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F:\knob_det\plate_det\img\plat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0" y="1852861"/>
            <a:ext cx="3619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F:\knob_det\plate_det\img\plate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12" y="3303438"/>
            <a:ext cx="2857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F:\knob_det\plate_det\img\plate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24" y="1217315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2889957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闭合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9712" y="3907393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27000" y="648714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闭合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5600" y="1248767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闭合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6300028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闭合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5600" y="1915845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闭合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6300028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6300028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6300028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5600" y="4626575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75600" y="3953619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7157" y="3314226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pic>
        <p:nvPicPr>
          <p:cNvPr id="1038" name="Picture 14" descr="F:\knob_det\plate_det\img\plate1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00" y="2593082"/>
            <a:ext cx="3048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knob_det\plate_det\img\plate1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289773"/>
            <a:ext cx="3238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773690" y="2576175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闭合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73690" y="5281140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1533" y="3923764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1893" y="2889957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89846" y="6300028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45752" y="6294827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96906" y="6294827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44812" y="6294827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52649" y="648714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452648" y="1251595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48805" y="1915845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60432" y="2576175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464276" y="3353679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64275" y="3956560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60432" y="4620810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64276" y="5281140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pic>
        <p:nvPicPr>
          <p:cNvPr id="1040" name="Picture 16" descr="F:\knob_det\plate_det\img\plate15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50" y="5885252"/>
            <a:ext cx="285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773689" y="5905373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断开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464275" y="5905373"/>
            <a:ext cx="64633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01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全屏显示(4:3)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lixin</dc:creator>
  <cp:lastModifiedBy>lenovo</cp:lastModifiedBy>
  <cp:revision>4</cp:revision>
  <dcterms:created xsi:type="dcterms:W3CDTF">2019-08-13T07:49:29Z</dcterms:created>
  <dcterms:modified xsi:type="dcterms:W3CDTF">2019-08-13T08:25:14Z</dcterms:modified>
</cp:coreProperties>
</file>