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4B6B9-7483-4F50-A00D-64516677A595}" type="datetimeFigureOut">
              <a:rPr lang="en-GB" smtClean="0"/>
              <a:t>13/08/2020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F3EE-AFAA-430B-8054-687968B0C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807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04DA1-61F5-43C9-A987-C1A2911F86A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76B2-8075-4333-A37F-57CC8B0E0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734" y="0"/>
            <a:ext cx="919873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9144000" cy="1752600"/>
          </a:xfrm>
          <a:solidFill>
            <a:schemeClr val="accent5"/>
          </a:solidFill>
        </p:spPr>
        <p:txBody>
          <a:bodyPr>
            <a:normAutofit fontScale="90000"/>
          </a:bodyPr>
          <a:lstStyle/>
          <a:p>
            <a:r>
              <a:rPr lang="en-GB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Computer Programming II</a:t>
            </a: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CSC 221</a:t>
            </a:r>
            <a:b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GB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Lecture 1 Tutorial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734" y="19988"/>
            <a:ext cx="1304925" cy="70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54088" y="311594"/>
            <a:ext cx="3189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www.trinityuniversity.edu.ng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427018" y="5867400"/>
            <a:ext cx="6477000" cy="4953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Dr. Falade Adesola</a:t>
            </a:r>
          </a:p>
        </p:txBody>
      </p:sp>
    </p:spTree>
    <p:extLst>
      <p:ext uri="{BB962C8B-B14F-4D97-AF65-F5344CB8AC3E}">
        <p14:creationId xmlns:p14="http://schemas.microsoft.com/office/powerpoint/2010/main" val="206957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Perpetua" panose="02020502060401020303" pitchFamily="18" charset="0"/>
              </a:rPr>
              <a:t>Write a console application that obtains four </a:t>
            </a:r>
            <a:r>
              <a:rPr lang="en-US" dirty="0" err="1">
                <a:latin typeface="Perpetua" panose="02020502060401020303" pitchFamily="18" charset="0"/>
              </a:rPr>
              <a:t>int</a:t>
            </a:r>
            <a:r>
              <a:rPr lang="en-US" dirty="0">
                <a:latin typeface="Perpetua" panose="02020502060401020303" pitchFamily="18" charset="0"/>
              </a:rPr>
              <a:t> values from </a:t>
            </a:r>
            <a:r>
              <a:rPr lang="en-US" dirty="0" smtClean="0">
                <a:latin typeface="Perpetua" panose="02020502060401020303" pitchFamily="18" charset="0"/>
              </a:rPr>
              <a:t>the </a:t>
            </a:r>
            <a:r>
              <a:rPr lang="en-US" dirty="0">
                <a:latin typeface="Perpetua" panose="02020502060401020303" pitchFamily="18" charset="0"/>
              </a:rPr>
              <a:t>user and displays the product.</a:t>
            </a:r>
          </a:p>
          <a:p>
            <a:pPr marL="0" indent="0">
              <a:buNone/>
            </a:pPr>
            <a:endParaRPr lang="en-US" dirty="0" smtClean="0">
              <a:latin typeface="Perpetua" panose="02020502060401020303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Perpetua" panose="02020502060401020303" pitchFamily="18" charset="0"/>
              </a:rPr>
              <a:t>Hint</a:t>
            </a:r>
            <a:r>
              <a:rPr lang="en-US" dirty="0">
                <a:latin typeface="Perpetua" panose="02020502060401020303" pitchFamily="18" charset="0"/>
              </a:rPr>
              <a:t>: You may recall that the </a:t>
            </a:r>
            <a:r>
              <a:rPr lang="en-US" dirty="0" err="1">
                <a:latin typeface="Perpetua" panose="02020502060401020303" pitchFamily="18" charset="0"/>
              </a:rPr>
              <a:t>Convert.ToDouble</a:t>
            </a:r>
            <a:r>
              <a:rPr lang="en-US" dirty="0">
                <a:latin typeface="Perpetua" panose="02020502060401020303" pitchFamily="18" charset="0"/>
              </a:rPr>
              <a:t>() command </a:t>
            </a:r>
            <a:r>
              <a:rPr lang="en-US" dirty="0" smtClean="0">
                <a:latin typeface="Perpetua" panose="02020502060401020303" pitchFamily="18" charset="0"/>
              </a:rPr>
              <a:t> was </a:t>
            </a:r>
            <a:r>
              <a:rPr lang="en-US" dirty="0">
                <a:latin typeface="Perpetua" panose="02020502060401020303" pitchFamily="18" charset="0"/>
              </a:rPr>
              <a:t>used to convert the input from the console to a double ; </a:t>
            </a:r>
            <a:r>
              <a:rPr lang="en-US" dirty="0" smtClean="0">
                <a:latin typeface="Perpetua" panose="02020502060401020303" pitchFamily="18" charset="0"/>
              </a:rPr>
              <a:t>the </a:t>
            </a:r>
            <a:r>
              <a:rPr lang="en-US" dirty="0">
                <a:latin typeface="Perpetua" panose="02020502060401020303" pitchFamily="18" charset="0"/>
              </a:rPr>
              <a:t>equivalent command to convert from a string to an </a:t>
            </a:r>
            <a:r>
              <a:rPr lang="en-US" dirty="0" err="1">
                <a:latin typeface="Perpetua" panose="02020502060401020303" pitchFamily="18" charset="0"/>
              </a:rPr>
              <a:t>int</a:t>
            </a:r>
            <a:r>
              <a:rPr lang="en-US" dirty="0">
                <a:latin typeface="Perpetua" panose="02020502060401020303" pitchFamily="18" charset="0"/>
              </a:rPr>
              <a:t> is </a:t>
            </a:r>
            <a:r>
              <a:rPr lang="en-US" dirty="0" smtClean="0">
                <a:latin typeface="Perpetua" panose="02020502060401020303" pitchFamily="18" charset="0"/>
              </a:rPr>
              <a:t>Convert.ToInt32</a:t>
            </a:r>
            <a:r>
              <a:rPr lang="en-US" dirty="0">
                <a:latin typeface="Perpetua" panose="02020502060401020303" pitchFamily="18" charset="0"/>
              </a:rPr>
              <a:t>() 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38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 a </a:t>
            </a:r>
            <a:r>
              <a:rPr lang="en-US" dirty="0">
                <a:latin typeface="Perpetua" panose="02020502060401020303" pitchFamily="18" charset="0"/>
              </a:rPr>
              <a:t>console application </a:t>
            </a:r>
            <a:r>
              <a:rPr lang="en-GB" dirty="0" smtClean="0"/>
              <a:t> </a:t>
            </a:r>
            <a:r>
              <a:rPr lang="en-GB" dirty="0"/>
              <a:t>to calculate the Pythagoras theorem using the </a:t>
            </a:r>
            <a:r>
              <a:rPr lang="en-GB" dirty="0" smtClean="0"/>
              <a:t>following formula;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433" y="3733800"/>
            <a:ext cx="5027891" cy="1777048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426900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Write a program that reads a temperature in Celsius degrees and prints the equivalent in Fahrenheit degrees. For example, if the user enters 75.4 for a temperature in Celsius, the output would be 135.72 degrees Fahrenheit.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21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Write a program that converts pounds to kilograms. For example, if the user enters 160 for a weight in pounds, the output would be 72 .57 4 8 kg. (One pound equals 0.453592 kilograms).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883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Write a program that reads the radius of a sphere and prints its surface area and volume.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326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186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Computer Programming II CSC 221 Lecture 1 Tutorial</vt:lpstr>
      <vt:lpstr>QUESTION 1</vt:lpstr>
      <vt:lpstr>QUESTION 2</vt:lpstr>
      <vt:lpstr>QUESTION 3</vt:lpstr>
      <vt:lpstr>QUESTION 4</vt:lpstr>
      <vt:lpstr>QUESTION 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System – The Trinity University of Our Dream</dc:title>
  <dc:creator>falade</dc:creator>
  <cp:lastModifiedBy>ADEKUNLE</cp:lastModifiedBy>
  <cp:revision>34</cp:revision>
  <dcterms:created xsi:type="dcterms:W3CDTF">2019-05-19T08:06:06Z</dcterms:created>
  <dcterms:modified xsi:type="dcterms:W3CDTF">2020-08-13T10:43:50Z</dcterms:modified>
</cp:coreProperties>
</file>