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58" r:id="rId3"/>
    <p:sldId id="274" r:id="rId4"/>
    <p:sldId id="275" r:id="rId5"/>
    <p:sldId id="276" r:id="rId6"/>
    <p:sldId id="278" r:id="rId7"/>
    <p:sldId id="277" r:id="rId8"/>
    <p:sldId id="279" r:id="rId9"/>
  </p:sldIdLst>
  <p:sldSz cx="9144000" cy="6858000" type="screen4x3"/>
  <p:notesSz cx="6797675" cy="9926638"/>
  <p:embeddedFontLs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08" autoAdjust="0"/>
    <p:restoredTop sz="96026" autoAdjust="0"/>
  </p:normalViewPr>
  <p:slideViewPr>
    <p:cSldViewPr>
      <p:cViewPr varScale="1">
        <p:scale>
          <a:sx n="112" d="100"/>
          <a:sy n="112" d="100"/>
        </p:scale>
        <p:origin x="-1986" y="-84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402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15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15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15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15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디지털</a:t>
              </a: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양성사업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877437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개발</a:t>
            </a:r>
            <a:endParaRPr lang="en-US" altLang="ko-KR" sz="3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>
                <a:latin typeface="+mj-ea"/>
                <a:ea typeface="+mj-ea"/>
              </a:rPr>
              <a:t>세미 </a:t>
            </a:r>
            <a:r>
              <a:rPr lang="ko-KR" altLang="en-US" sz="4000" b="1" spc="-150" dirty="0" smtClean="0">
                <a:latin typeface="+mj-ea"/>
                <a:ea typeface="+mj-ea"/>
              </a:rPr>
              <a:t>프로젝트</a:t>
            </a:r>
            <a:endParaRPr lang="en-US" altLang="ko-KR" sz="40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강성용</a:t>
            </a:r>
            <a:endParaRPr lang="en-US" altLang="ko-KR" sz="4000" b="1" spc="-150" dirty="0" smtClean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1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4447077"/>
              </p:ext>
            </p:extLst>
          </p:nvPr>
        </p:nvGraphicFramePr>
        <p:xfrm>
          <a:off x="428596" y="1071546"/>
          <a:ext cx="8187789" cy="128517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03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8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3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1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일정</a:t>
                      </a:r>
                      <a:endParaRPr lang="en-US" altLang="ko-KR" sz="14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10/19(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)~10/21(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발표자료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7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10/22(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lt"/>
                          <a:ea typeface="+mn-ea"/>
                        </a:rPr>
                        <a:t>프로젝트 발표자료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57158" y="2712077"/>
            <a:ext cx="65008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쇼핑몰 개발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기능 구현</a:t>
            </a:r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공지사항의 각 기능 구현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등급에 따른 기능 분리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 페이지 구현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기능 구현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기능 구현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2017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rgbClr val="42427A"/>
                </a:solidFill>
                <a:latin typeface="+mn-ea"/>
                <a:ea typeface="+mn-ea"/>
              </a:rPr>
              <a:t>세미 프로젝트 개요</a:t>
            </a: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세미프로젝트의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목적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기업의 개발 프레임워크를 이해하고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API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기능 구현 역량을 습득 구성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 진행 주요 기술 목표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최신의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트렌드를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-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웹서비스와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Open API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서비스 개발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기획 방향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지금까지 배운 내용을 모두 활용해보시기 바랍니다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 </a:t>
            </a:r>
            <a:b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반드시 완성할 수 있는 프로젝트여야 여러분의 포트폴리오가 될 수 있습니다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b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과도한 주제와 무리한 계획은 지양하시고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달성 가능한 목표를 세우고 수행하세요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평가지표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도출한 비즈니스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인사이트의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유용성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현업연관성 등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379142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92867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기능</a:t>
            </a:r>
            <a:endParaRPr lang="ko-KR" altLang="en-US" dirty="0"/>
          </a:p>
        </p:txBody>
      </p:sp>
      <p:pic>
        <p:nvPicPr>
          <p:cNvPr id="1026" name="Picture 2" descr="C:\Users\enjoy\Pictures\contro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00174"/>
            <a:ext cx="3929090" cy="4714907"/>
          </a:xfrm>
          <a:prstGeom prst="rect">
            <a:avLst/>
          </a:prstGeom>
          <a:noFill/>
        </p:spPr>
      </p:pic>
      <p:pic>
        <p:nvPicPr>
          <p:cNvPr id="1027" name="Picture 3" descr="C:\Users\enjoy\Pictures\화면 캡처 2021-10-24 183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928802"/>
            <a:ext cx="4286280" cy="291601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720" y="1285860"/>
            <a:ext cx="3357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xmlns="" val="21469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379142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등록</a:t>
            </a:r>
            <a:endParaRPr lang="ko-KR" altLang="en-US" dirty="0"/>
          </a:p>
        </p:txBody>
      </p:sp>
      <p:pic>
        <p:nvPicPr>
          <p:cNvPr id="2050" name="Picture 2" descr="C:\Users\enjoy\Pictures\화면 캡처 2021-10-24 1833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3700461" cy="25003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1353909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관리자만  등록 수정 삭제 가능</a:t>
            </a:r>
            <a:endParaRPr lang="en-US" altLang="ko-KR" sz="1200" dirty="0" smtClean="0"/>
          </a:p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관리자 이외에 사용자는 기능사용시 인터샙터로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인한 재 로그인</a:t>
            </a:r>
            <a:endParaRPr lang="ko-KR" altLang="en-US" sz="1200" dirty="0"/>
          </a:p>
        </p:txBody>
      </p:sp>
      <p:pic>
        <p:nvPicPr>
          <p:cNvPr id="2051" name="Picture 3" descr="C:\Users\enjoy\Pictures\화면 캡처 2021-10-24 18373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500438"/>
            <a:ext cx="2214578" cy="2643206"/>
          </a:xfrm>
          <a:prstGeom prst="rect">
            <a:avLst/>
          </a:prstGeom>
          <a:noFill/>
        </p:spPr>
      </p:pic>
      <p:pic>
        <p:nvPicPr>
          <p:cNvPr id="2052" name="Picture 4" descr="C:\Users\enjoy\Pictures\화면 캡처 2021-10-24 18414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857364"/>
            <a:ext cx="8215370" cy="1714512"/>
          </a:xfrm>
          <a:prstGeom prst="rect">
            <a:avLst/>
          </a:prstGeom>
          <a:noFill/>
        </p:spPr>
      </p:pic>
      <p:pic>
        <p:nvPicPr>
          <p:cNvPr id="2053" name="Picture 5" descr="C:\Users\enjoy\Pictures\화면 캡처 2021-10-24 18432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3571876"/>
            <a:ext cx="2213494" cy="257176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57158" y="3571876"/>
            <a:ext cx="3357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xmlns="" val="21469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379142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7154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수정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1428736"/>
            <a:ext cx="3357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  <p:pic>
        <p:nvPicPr>
          <p:cNvPr id="4098" name="Picture 2" descr="C:\Users\enjoy\Pictures\화면 캡처 2021-10-24 1850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3836862" cy="4557726"/>
          </a:xfrm>
          <a:prstGeom prst="rect">
            <a:avLst/>
          </a:prstGeom>
          <a:noFill/>
        </p:spPr>
      </p:pic>
      <p:pic>
        <p:nvPicPr>
          <p:cNvPr id="4099" name="Picture 3" descr="C:\Users\enjoy\Pictures\화면 캡처 2021-10-24 1859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3429024" cy="2663486"/>
          </a:xfrm>
          <a:prstGeom prst="rect">
            <a:avLst/>
          </a:prstGeom>
          <a:noFill/>
        </p:spPr>
      </p:pic>
      <p:pic>
        <p:nvPicPr>
          <p:cNvPr id="4100" name="Picture 4" descr="C:\Users\enjoy\Pictures\화면 캡처 2021-10-24 19015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3643314"/>
            <a:ext cx="2071702" cy="2643182"/>
          </a:xfrm>
          <a:prstGeom prst="rect">
            <a:avLst/>
          </a:prstGeom>
          <a:noFill/>
        </p:spPr>
      </p:pic>
      <p:pic>
        <p:nvPicPr>
          <p:cNvPr id="4102" name="Picture 6" descr="C:\Users\enjoy\Pictures\화면 캡처 2021-10-24 19024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3643314"/>
            <a:ext cx="2143140" cy="2651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69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379142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0010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삭제</a:t>
            </a:r>
            <a:endParaRPr lang="ko-KR" altLang="en-US" dirty="0"/>
          </a:p>
        </p:txBody>
      </p:sp>
      <p:pic>
        <p:nvPicPr>
          <p:cNvPr id="3074" name="Picture 2" descr="C:\Users\enjoy\Pictures\화면 캡처 2021-10-24 1845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4019300" cy="31432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57158" y="1500174"/>
            <a:ext cx="3357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Controller</a:t>
            </a:r>
            <a:endParaRPr lang="ko-KR" altLang="en-US" sz="900" b="1" dirty="0"/>
          </a:p>
        </p:txBody>
      </p:sp>
      <p:pic>
        <p:nvPicPr>
          <p:cNvPr id="3075" name="Picture 3" descr="C:\Users\enjoy\Pictures\화면 캡처 2021-10-24 1906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00108"/>
            <a:ext cx="2643206" cy="2500330"/>
          </a:xfrm>
          <a:prstGeom prst="rect">
            <a:avLst/>
          </a:prstGeom>
          <a:noFill/>
        </p:spPr>
      </p:pic>
      <p:pic>
        <p:nvPicPr>
          <p:cNvPr id="3076" name="Picture 4" descr="C:\Users\enjoy\Pictures\화면 캡처 2021-10-24 1907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500438"/>
            <a:ext cx="2470184" cy="2706699"/>
          </a:xfrm>
          <a:prstGeom prst="rect">
            <a:avLst/>
          </a:prstGeom>
          <a:noFill/>
        </p:spPr>
      </p:pic>
      <p:pic>
        <p:nvPicPr>
          <p:cNvPr id="3077" name="Picture 5" descr="C:\Users\enjoy\Pictures\화면 캡처 2021-10-24 1909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786190"/>
            <a:ext cx="2339061" cy="1071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692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14282" y="714356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14282" y="350043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214282" y="285728"/>
            <a:ext cx="152477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목표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857232"/>
            <a:ext cx="8501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Spring boot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mvc </a:t>
            </a:r>
            <a:r>
              <a:rPr lang="ko-KR" altLang="en-US" sz="1400" dirty="0" smtClean="0"/>
              <a:t>의 이해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Notice (</a:t>
            </a:r>
            <a:r>
              <a:rPr lang="ko-KR" altLang="en-US" sz="1400" dirty="0" smtClean="0"/>
              <a:t>공지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기능의 온전한 이해와 구현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-Intercepter </a:t>
            </a:r>
            <a:r>
              <a:rPr lang="ko-KR" altLang="en-US" sz="1400" dirty="0" smtClean="0"/>
              <a:t>의 이해와 활용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-Request, Get, Post </a:t>
            </a:r>
            <a:r>
              <a:rPr lang="ko-KR" altLang="en-US" sz="1400" dirty="0" smtClean="0"/>
              <a:t>의 구분과 </a:t>
            </a:r>
            <a:r>
              <a:rPr lang="ko-KR" altLang="en-US" sz="1400" dirty="0" smtClean="0"/>
              <a:t>이해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300037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향후 목표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3643314"/>
            <a:ext cx="442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자잘한 코드 수정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shopping </a:t>
            </a:r>
            <a:r>
              <a:rPr lang="ko-KR" altLang="en-US" dirty="0" smtClean="0"/>
              <a:t>의 온전한 완성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사용된 </a:t>
            </a:r>
            <a:r>
              <a:rPr lang="ko-KR" altLang="en-US" dirty="0" smtClean="0"/>
              <a:t>기능들의 이해 및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더 많은 코딩과 가양한 경험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14282" y="585789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14282" y="278605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1469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220</Words>
  <Application>Microsoft Office PowerPoint</Application>
  <PresentationFormat>화면 슬라이드 쇼(4:3)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SEC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jcs66</cp:lastModifiedBy>
  <cp:revision>320</cp:revision>
  <cp:lastPrinted>2017-10-30T03:51:52Z</cp:lastPrinted>
  <dcterms:created xsi:type="dcterms:W3CDTF">2013-10-04T08:08:19Z</dcterms:created>
  <dcterms:modified xsi:type="dcterms:W3CDTF">2021-10-24T10:44:17Z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