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6" r:id="rId1"/>
  </p:sldMasterIdLst>
  <p:notesMasterIdLst>
    <p:notesMasterId r:id="rId28"/>
  </p:notesMasterIdLst>
  <p:sldIdLst>
    <p:sldId id="568" r:id="rId2"/>
    <p:sldId id="570" r:id="rId3"/>
    <p:sldId id="600" r:id="rId4"/>
    <p:sldId id="685" r:id="rId5"/>
    <p:sldId id="629" r:id="rId6"/>
    <p:sldId id="633" r:id="rId7"/>
    <p:sldId id="634" r:id="rId8"/>
    <p:sldId id="690" r:id="rId9"/>
    <p:sldId id="699" r:id="rId10"/>
    <p:sldId id="641" r:id="rId11"/>
    <p:sldId id="649" r:id="rId12"/>
    <p:sldId id="686" r:id="rId13"/>
    <p:sldId id="687" r:id="rId14"/>
    <p:sldId id="688" r:id="rId15"/>
    <p:sldId id="689" r:id="rId16"/>
    <p:sldId id="691" r:id="rId17"/>
    <p:sldId id="692" r:id="rId18"/>
    <p:sldId id="693" r:id="rId19"/>
    <p:sldId id="695" r:id="rId20"/>
    <p:sldId id="696" r:id="rId21"/>
    <p:sldId id="700" r:id="rId22"/>
    <p:sldId id="701" r:id="rId23"/>
    <p:sldId id="702" r:id="rId24"/>
    <p:sldId id="704" r:id="rId25"/>
    <p:sldId id="705" r:id="rId26"/>
    <p:sldId id="684" r:id="rId27"/>
  </p:sldIdLst>
  <p:sldSz cx="18288000" cy="10288588"/>
  <p:notesSz cx="6858000" cy="9144000"/>
  <p:defaultTextStyle>
    <a:defPPr>
      <a:defRPr lang="ru-RU"/>
    </a:defPPr>
    <a:lvl1pPr marL="0" algn="l" defTabSz="1371156" rtl="0" eaLnBrk="1" latinLnBrk="0" hangingPunct="1">
      <a:defRPr sz="2700" kern="1200">
        <a:solidFill>
          <a:schemeClr val="tx1"/>
        </a:solidFill>
        <a:latin typeface="+mn-lt"/>
        <a:ea typeface="+mn-ea"/>
        <a:cs typeface="+mn-cs"/>
      </a:defRPr>
    </a:lvl1pPr>
    <a:lvl2pPr marL="685578" algn="l" defTabSz="1371156" rtl="0" eaLnBrk="1" latinLnBrk="0" hangingPunct="1">
      <a:defRPr sz="2700" kern="1200">
        <a:solidFill>
          <a:schemeClr val="tx1"/>
        </a:solidFill>
        <a:latin typeface="+mn-lt"/>
        <a:ea typeface="+mn-ea"/>
        <a:cs typeface="+mn-cs"/>
      </a:defRPr>
    </a:lvl2pPr>
    <a:lvl3pPr marL="1371156" algn="l" defTabSz="1371156" rtl="0" eaLnBrk="1" latinLnBrk="0" hangingPunct="1">
      <a:defRPr sz="2700" kern="1200">
        <a:solidFill>
          <a:schemeClr val="tx1"/>
        </a:solidFill>
        <a:latin typeface="+mn-lt"/>
        <a:ea typeface="+mn-ea"/>
        <a:cs typeface="+mn-cs"/>
      </a:defRPr>
    </a:lvl3pPr>
    <a:lvl4pPr marL="2056734" algn="l" defTabSz="1371156" rtl="0" eaLnBrk="1" latinLnBrk="0" hangingPunct="1">
      <a:defRPr sz="2700" kern="1200">
        <a:solidFill>
          <a:schemeClr val="tx1"/>
        </a:solidFill>
        <a:latin typeface="+mn-lt"/>
        <a:ea typeface="+mn-ea"/>
        <a:cs typeface="+mn-cs"/>
      </a:defRPr>
    </a:lvl4pPr>
    <a:lvl5pPr marL="2742314" algn="l" defTabSz="1371156" rtl="0" eaLnBrk="1" latinLnBrk="0" hangingPunct="1">
      <a:defRPr sz="2700" kern="1200">
        <a:solidFill>
          <a:schemeClr val="tx1"/>
        </a:solidFill>
        <a:latin typeface="+mn-lt"/>
        <a:ea typeface="+mn-ea"/>
        <a:cs typeface="+mn-cs"/>
      </a:defRPr>
    </a:lvl5pPr>
    <a:lvl6pPr marL="3427892" algn="l" defTabSz="1371156" rtl="0" eaLnBrk="1" latinLnBrk="0" hangingPunct="1">
      <a:defRPr sz="2700" kern="1200">
        <a:solidFill>
          <a:schemeClr val="tx1"/>
        </a:solidFill>
        <a:latin typeface="+mn-lt"/>
        <a:ea typeface="+mn-ea"/>
        <a:cs typeface="+mn-cs"/>
      </a:defRPr>
    </a:lvl6pPr>
    <a:lvl7pPr marL="4113468" algn="l" defTabSz="1371156" rtl="0" eaLnBrk="1" latinLnBrk="0" hangingPunct="1">
      <a:defRPr sz="2700" kern="1200">
        <a:solidFill>
          <a:schemeClr val="tx1"/>
        </a:solidFill>
        <a:latin typeface="+mn-lt"/>
        <a:ea typeface="+mn-ea"/>
        <a:cs typeface="+mn-cs"/>
      </a:defRPr>
    </a:lvl7pPr>
    <a:lvl8pPr marL="4799049" algn="l" defTabSz="1371156" rtl="0" eaLnBrk="1" latinLnBrk="0" hangingPunct="1">
      <a:defRPr sz="2700" kern="1200">
        <a:solidFill>
          <a:schemeClr val="tx1"/>
        </a:solidFill>
        <a:latin typeface="+mn-lt"/>
        <a:ea typeface="+mn-ea"/>
        <a:cs typeface="+mn-cs"/>
      </a:defRPr>
    </a:lvl8pPr>
    <a:lvl9pPr marL="5484627" algn="l" defTabSz="1371156" rtl="0" eaLnBrk="1" latinLnBrk="0" hangingPunct="1">
      <a:defRPr sz="27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akoff" initials="i"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828282"/>
    <a:srgbClr val="C5C5C5"/>
    <a:srgbClr val="D5D5D5"/>
    <a:srgbClr val="383838"/>
    <a:srgbClr val="F9393E"/>
    <a:srgbClr val="FFB9B9"/>
    <a:srgbClr val="F39191"/>
    <a:srgbClr val="EF6B6B"/>
    <a:srgbClr val="EB47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23" autoAdjust="0"/>
    <p:restoredTop sz="72489" autoAdjust="0"/>
  </p:normalViewPr>
  <p:slideViewPr>
    <p:cSldViewPr snapToGrid="0">
      <p:cViewPr varScale="1">
        <p:scale>
          <a:sx n="44" d="100"/>
          <a:sy n="44" d="100"/>
        </p:scale>
        <p:origin x="-1402" y="-91"/>
      </p:cViewPr>
      <p:guideLst>
        <p:guide orient="horz" pos="3240"/>
        <p:guide pos="5760"/>
      </p:guideLst>
    </p:cSldViewPr>
  </p:slideViewPr>
  <p:outlineViewPr>
    <p:cViewPr>
      <p:scale>
        <a:sx n="50" d="100"/>
        <a:sy n="50"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95" d="100"/>
          <a:sy n="95" d="100"/>
        </p:scale>
        <p:origin x="3582" y="102"/>
      </p:cViewPr>
      <p:guideLst>
        <p:guide orient="horz" pos="2880"/>
        <p:guide pos="2160"/>
      </p:guideLst>
    </p:cSldViewPr>
  </p:notesViewPr>
  <p:gridSpacing cx="365761" cy="36576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1BCA8-F940-4B2C-BED6-5BA47B679EE9}" type="datetimeFigureOut">
              <a:rPr lang="ru-RU" smtClean="0"/>
              <a:t>17.10.2018</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936486-6481-4517-93D6-377984602E0D}" type="slidenum">
              <a:rPr lang="ru-RU" smtClean="0"/>
              <a:t>‹#›</a:t>
            </a:fld>
            <a:endParaRPr lang="ru-RU"/>
          </a:p>
        </p:txBody>
      </p:sp>
    </p:spTree>
    <p:extLst>
      <p:ext uri="{BB962C8B-B14F-4D97-AF65-F5344CB8AC3E}">
        <p14:creationId xmlns:p14="http://schemas.microsoft.com/office/powerpoint/2010/main" val="1355185495"/>
      </p:ext>
    </p:extLst>
  </p:cSld>
  <p:clrMap bg1="lt1" tx1="dk1" bg2="lt2" tx2="dk2" accent1="accent1" accent2="accent2" accent3="accent3" accent4="accent4" accent5="accent5" accent6="accent6" hlink="hlink" folHlink="folHlink"/>
  <p:notesStyle>
    <a:lvl1pPr marL="0" algn="l" defTabSz="1371156" rtl="0" eaLnBrk="1" latinLnBrk="0" hangingPunct="1">
      <a:defRPr sz="1800" kern="1200">
        <a:solidFill>
          <a:schemeClr val="tx1"/>
        </a:solidFill>
        <a:latin typeface="+mn-lt"/>
        <a:ea typeface="+mn-ea"/>
        <a:cs typeface="+mn-cs"/>
      </a:defRPr>
    </a:lvl1pPr>
    <a:lvl2pPr marL="685578" algn="l" defTabSz="1371156" rtl="0" eaLnBrk="1" latinLnBrk="0" hangingPunct="1">
      <a:defRPr sz="1800" kern="1200">
        <a:solidFill>
          <a:schemeClr val="tx1"/>
        </a:solidFill>
        <a:latin typeface="+mn-lt"/>
        <a:ea typeface="+mn-ea"/>
        <a:cs typeface="+mn-cs"/>
      </a:defRPr>
    </a:lvl2pPr>
    <a:lvl3pPr marL="1371156" algn="l" defTabSz="1371156" rtl="0" eaLnBrk="1" latinLnBrk="0" hangingPunct="1">
      <a:defRPr sz="1800" kern="1200">
        <a:solidFill>
          <a:schemeClr val="tx1"/>
        </a:solidFill>
        <a:latin typeface="+mn-lt"/>
        <a:ea typeface="+mn-ea"/>
        <a:cs typeface="+mn-cs"/>
      </a:defRPr>
    </a:lvl3pPr>
    <a:lvl4pPr marL="2056734" algn="l" defTabSz="1371156" rtl="0" eaLnBrk="1" latinLnBrk="0" hangingPunct="1">
      <a:defRPr sz="1800" kern="1200">
        <a:solidFill>
          <a:schemeClr val="tx1"/>
        </a:solidFill>
        <a:latin typeface="+mn-lt"/>
        <a:ea typeface="+mn-ea"/>
        <a:cs typeface="+mn-cs"/>
      </a:defRPr>
    </a:lvl4pPr>
    <a:lvl5pPr marL="2742314" algn="l" defTabSz="1371156" rtl="0" eaLnBrk="1" latinLnBrk="0" hangingPunct="1">
      <a:defRPr sz="1800" kern="1200">
        <a:solidFill>
          <a:schemeClr val="tx1"/>
        </a:solidFill>
        <a:latin typeface="+mn-lt"/>
        <a:ea typeface="+mn-ea"/>
        <a:cs typeface="+mn-cs"/>
      </a:defRPr>
    </a:lvl5pPr>
    <a:lvl6pPr marL="3427892" algn="l" defTabSz="1371156" rtl="0" eaLnBrk="1" latinLnBrk="0" hangingPunct="1">
      <a:defRPr sz="1800" kern="1200">
        <a:solidFill>
          <a:schemeClr val="tx1"/>
        </a:solidFill>
        <a:latin typeface="+mn-lt"/>
        <a:ea typeface="+mn-ea"/>
        <a:cs typeface="+mn-cs"/>
      </a:defRPr>
    </a:lvl6pPr>
    <a:lvl7pPr marL="4113468" algn="l" defTabSz="1371156" rtl="0" eaLnBrk="1" latinLnBrk="0" hangingPunct="1">
      <a:defRPr sz="1800" kern="1200">
        <a:solidFill>
          <a:schemeClr val="tx1"/>
        </a:solidFill>
        <a:latin typeface="+mn-lt"/>
        <a:ea typeface="+mn-ea"/>
        <a:cs typeface="+mn-cs"/>
      </a:defRPr>
    </a:lvl7pPr>
    <a:lvl8pPr marL="4799049" algn="l" defTabSz="1371156" rtl="0" eaLnBrk="1" latinLnBrk="0" hangingPunct="1">
      <a:defRPr sz="1800" kern="1200">
        <a:solidFill>
          <a:schemeClr val="tx1"/>
        </a:solidFill>
        <a:latin typeface="+mn-lt"/>
        <a:ea typeface="+mn-ea"/>
        <a:cs typeface="+mn-cs"/>
      </a:defRPr>
    </a:lvl8pPr>
    <a:lvl9pPr marL="5484627" algn="l" defTabSz="1371156"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kern="1200" dirty="0" smtClean="0">
                <a:solidFill>
                  <a:schemeClr val="tx1"/>
                </a:solidFill>
                <a:effectLst/>
                <a:latin typeface="+mn-lt"/>
                <a:ea typeface="+mn-ea"/>
                <a:cs typeface="+mn-cs"/>
              </a:rPr>
              <a:t>Concatenation, is the operation of joining two strings together. The </a:t>
            </a:r>
            <a:r>
              <a:rPr lang="en-US" sz="1800" b="0" i="0" kern="1200" dirty="0" err="1" smtClean="0">
                <a:solidFill>
                  <a:schemeClr val="tx1"/>
                </a:solidFill>
                <a:effectLst/>
                <a:latin typeface="+mn-lt"/>
                <a:ea typeface="+mn-ea"/>
                <a:cs typeface="+mn-cs"/>
              </a:rPr>
              <a:t>term"concatenation</a:t>
            </a:r>
            <a:r>
              <a:rPr lang="en-US" sz="1800" b="0" i="0" kern="1200" dirty="0" smtClean="0">
                <a:solidFill>
                  <a:schemeClr val="tx1"/>
                </a:solidFill>
                <a:effectLst/>
                <a:latin typeface="+mn-lt"/>
                <a:ea typeface="+mn-ea"/>
                <a:cs typeface="+mn-cs"/>
              </a:rPr>
              <a:t>" literally means to merge two things together.</a:t>
            </a:r>
            <a:r>
              <a:rPr lang="en-US" sz="1800" b="0" i="0" kern="1200" baseline="0" dirty="0" smtClean="0">
                <a:solidFill>
                  <a:schemeClr val="tx1"/>
                </a:solidFill>
                <a:effectLst/>
                <a:latin typeface="+mn-lt"/>
                <a:ea typeface="+mn-ea"/>
                <a:cs typeface="+mn-cs"/>
              </a:rPr>
              <a:t> </a:t>
            </a:r>
            <a:r>
              <a:rPr lang="en-US" sz="1800" b="0" i="0" kern="1200" dirty="0" smtClean="0">
                <a:solidFill>
                  <a:schemeClr val="tx1"/>
                </a:solidFill>
                <a:effectLst/>
                <a:latin typeface="+mn-lt"/>
                <a:ea typeface="+mn-ea"/>
                <a:cs typeface="+mn-cs"/>
              </a:rPr>
              <a:t>Also known as string concatenation. concatenation can be applied to any other data type, including objects. For simple data types such as binary, integer, floating point, character and Boolean, prior to concatenation string type conversion is applied.</a:t>
            </a:r>
          </a:p>
          <a:p>
            <a:endParaRPr lang="en-US" sz="1800" b="0" i="0" kern="1200" dirty="0" smtClean="0">
              <a:solidFill>
                <a:schemeClr val="tx1"/>
              </a:solidFill>
              <a:effectLst/>
              <a:latin typeface="+mn-lt"/>
              <a:ea typeface="+mn-ea"/>
              <a:cs typeface="+mn-cs"/>
            </a:endParaRPr>
          </a:p>
          <a:p>
            <a:r>
              <a:rPr lang="en-US" sz="1800" b="0" i="0" kern="1200" dirty="0" smtClean="0">
                <a:solidFill>
                  <a:schemeClr val="tx1"/>
                </a:solidFill>
                <a:effectLst/>
                <a:latin typeface="+mn-lt"/>
                <a:ea typeface="+mn-ea"/>
                <a:cs typeface="+mn-cs"/>
              </a:rPr>
              <a:t>Cache busing updates</a:t>
            </a:r>
            <a:r>
              <a:rPr lang="en-US" sz="1800" b="0" i="0" kern="1200" baseline="0" dirty="0" smtClean="0">
                <a:solidFill>
                  <a:schemeClr val="tx1"/>
                </a:solidFill>
                <a:effectLst/>
                <a:latin typeface="+mn-lt"/>
                <a:ea typeface="+mn-ea"/>
                <a:cs typeface="+mn-cs"/>
              </a:rPr>
              <a:t> the browser that there will be a new version of a cache file inserted/</a:t>
            </a:r>
          </a:p>
          <a:p>
            <a:endParaRPr lang="en-US" sz="1800" b="0" i="0" kern="1200" baseline="0" dirty="0" smtClean="0">
              <a:solidFill>
                <a:schemeClr val="tx1"/>
              </a:solidFill>
              <a:effectLst/>
              <a:latin typeface="+mn-lt"/>
              <a:ea typeface="+mn-ea"/>
              <a:cs typeface="+mn-cs"/>
            </a:endParaRPr>
          </a:p>
          <a:p>
            <a:endParaRPr lang="en-US" sz="1800" b="0" i="0" kern="1200" dirty="0" smtClean="0">
              <a:solidFill>
                <a:schemeClr val="tx1"/>
              </a:solidFill>
              <a:effectLst/>
              <a:latin typeface="+mn-lt"/>
              <a:ea typeface="+mn-ea"/>
              <a:cs typeface="+mn-cs"/>
            </a:endParaRPr>
          </a:p>
          <a:p>
            <a:endParaRPr lang="en-PH" dirty="0"/>
          </a:p>
        </p:txBody>
      </p:sp>
      <p:sp>
        <p:nvSpPr>
          <p:cNvPr id="4" name="Slide Number Placeholder 3"/>
          <p:cNvSpPr>
            <a:spLocks noGrp="1"/>
          </p:cNvSpPr>
          <p:nvPr>
            <p:ph type="sldNum" sz="quarter" idx="10"/>
          </p:nvPr>
        </p:nvSpPr>
        <p:spPr/>
        <p:txBody>
          <a:bodyPr/>
          <a:lstStyle/>
          <a:p>
            <a:fld id="{0C936486-6481-4517-93D6-377984602E0D}" type="slidenum">
              <a:rPr lang="ru-RU" smtClean="0"/>
              <a:t>4</a:t>
            </a:fld>
            <a:endParaRPr lang="ru-RU"/>
          </a:p>
        </p:txBody>
      </p:sp>
    </p:spTree>
    <p:extLst>
      <p:ext uri="{BB962C8B-B14F-4D97-AF65-F5344CB8AC3E}">
        <p14:creationId xmlns:p14="http://schemas.microsoft.com/office/powerpoint/2010/main" val="2137432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smtClean="0"/>
              <a:t>Node Streams is a continuous flows</a:t>
            </a:r>
            <a:r>
              <a:rPr lang="en-PH" baseline="0" dirty="0" smtClean="0"/>
              <a:t> of data that can be manipulated asynchronously</a:t>
            </a:r>
          </a:p>
          <a:p>
            <a:endParaRPr lang="en-PH" baseline="0" dirty="0" smtClean="0"/>
          </a:p>
          <a:p>
            <a:r>
              <a:rPr lang="en-PH" baseline="0" dirty="0" smtClean="0"/>
              <a:t>-Example one plug in can minify </a:t>
            </a:r>
            <a:r>
              <a:rPr lang="en-PH" baseline="0" dirty="0" err="1" smtClean="0"/>
              <a:t>javascript</a:t>
            </a:r>
            <a:r>
              <a:rPr lang="en-PH" baseline="0" dirty="0" smtClean="0"/>
              <a:t> files and will be piped and compile for example a SASS files into a CSS</a:t>
            </a:r>
            <a:endParaRPr lang="en-PH" dirty="0"/>
          </a:p>
        </p:txBody>
      </p:sp>
      <p:sp>
        <p:nvSpPr>
          <p:cNvPr id="4" name="Slide Number Placeholder 3"/>
          <p:cNvSpPr>
            <a:spLocks noGrp="1"/>
          </p:cNvSpPr>
          <p:nvPr>
            <p:ph type="sldNum" sz="quarter" idx="10"/>
          </p:nvPr>
        </p:nvSpPr>
        <p:spPr/>
        <p:txBody>
          <a:bodyPr/>
          <a:lstStyle/>
          <a:p>
            <a:fld id="{0C936486-6481-4517-93D6-377984602E0D}" type="slidenum">
              <a:rPr lang="ru-RU" smtClean="0"/>
              <a:t>11</a:t>
            </a:fld>
            <a:endParaRPr lang="ru-RU"/>
          </a:p>
        </p:txBody>
      </p:sp>
    </p:spTree>
    <p:extLst>
      <p:ext uri="{BB962C8B-B14F-4D97-AF65-F5344CB8AC3E}">
        <p14:creationId xmlns:p14="http://schemas.microsoft.com/office/powerpoint/2010/main" val="3036026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hite Slide">
    <p:spTree>
      <p:nvGrpSpPr>
        <p:cNvPr id="1" name=""/>
        <p:cNvGrpSpPr/>
        <p:nvPr/>
      </p:nvGrpSpPr>
      <p:grpSpPr>
        <a:xfrm>
          <a:off x="0" y="0"/>
          <a:ext cx="0" cy="0"/>
          <a:chOff x="0" y="0"/>
          <a:chExt cx="0" cy="0"/>
        </a:xfrm>
      </p:grpSpPr>
      <p:sp>
        <p:nvSpPr>
          <p:cNvPr id="22" name="Номер слайда 21"/>
          <p:cNvSpPr>
            <a:spLocks noGrp="1"/>
          </p:cNvSpPr>
          <p:nvPr>
            <p:ph type="sldNum" sz="quarter" idx="4"/>
          </p:nvPr>
        </p:nvSpPr>
        <p:spPr>
          <a:xfrm>
            <a:off x="17173575" y="269123"/>
            <a:ext cx="611982" cy="543009"/>
          </a:xfrm>
          <a:prstGeom prst="rect">
            <a:avLst/>
          </a:prstGeom>
          <a:noFill/>
        </p:spPr>
        <p:txBody>
          <a:bodyPr vert="horz" lIns="0" tIns="0" rIns="0" bIns="0" rtlCol="0" anchor="ctr"/>
          <a:lstStyle>
            <a:lvl1pPr algn="r">
              <a:defRPr sz="1203" b="1">
                <a:solidFill>
                  <a:schemeClr val="tx1">
                    <a:alpha val="50000"/>
                  </a:schemeClr>
                </a:solidFill>
                <a:latin typeface="+mj-lt"/>
              </a:defRPr>
            </a:lvl1p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1004897527"/>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ark Slide">
    <p:bg>
      <p:bgRef idx="1001">
        <a:schemeClr val="bg1"/>
      </p:bgRef>
    </p:bg>
    <p:spTree>
      <p:nvGrpSpPr>
        <p:cNvPr id="1" name=""/>
        <p:cNvGrpSpPr/>
        <p:nvPr/>
      </p:nvGrpSpPr>
      <p:grpSpPr>
        <a:xfrm>
          <a:off x="0" y="0"/>
          <a:ext cx="0" cy="0"/>
          <a:chOff x="0" y="0"/>
          <a:chExt cx="0" cy="0"/>
        </a:xfrm>
      </p:grpSpPr>
      <p:sp>
        <p:nvSpPr>
          <p:cNvPr id="22" name="Номер слайда 21"/>
          <p:cNvSpPr>
            <a:spLocks noGrp="1"/>
          </p:cNvSpPr>
          <p:nvPr>
            <p:ph type="sldNum" sz="quarter" idx="4"/>
          </p:nvPr>
        </p:nvSpPr>
        <p:spPr>
          <a:xfrm>
            <a:off x="17173575" y="269123"/>
            <a:ext cx="611982" cy="543009"/>
          </a:xfrm>
          <a:prstGeom prst="rect">
            <a:avLst/>
          </a:prstGeom>
          <a:noFill/>
        </p:spPr>
        <p:txBody>
          <a:bodyPr vert="horz" lIns="0" tIns="0" rIns="0" bIns="0" rtlCol="0" anchor="ctr"/>
          <a:lstStyle>
            <a:lvl1pPr algn="r">
              <a:defRPr sz="1203" b="1">
                <a:solidFill>
                  <a:schemeClr val="tx1">
                    <a:alpha val="50000"/>
                  </a:schemeClr>
                </a:solidFill>
                <a:latin typeface="+mj-lt"/>
              </a:defRPr>
            </a:lvl1pPr>
          </a:lstStyle>
          <a:p>
            <a:fld id="{D8D877B3-D348-4611-9BDB-C5374591D951}" type="slidenum">
              <a:rPr lang="en-US" smtClean="0"/>
              <a:pPr/>
              <a:t>‹#›</a:t>
            </a:fld>
            <a:endParaRPr lang="en-US" dirty="0" smtClean="0"/>
          </a:p>
        </p:txBody>
      </p:sp>
    </p:spTree>
    <p:extLst>
      <p:ext uri="{BB962C8B-B14F-4D97-AF65-F5344CB8AC3E}">
        <p14:creationId xmlns:p14="http://schemas.microsoft.com/office/powerpoint/2010/main" val="92000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Текст 16"/>
          <p:cNvSpPr>
            <a:spLocks noGrp="1"/>
          </p:cNvSpPr>
          <p:nvPr>
            <p:ph type="body" idx="1"/>
          </p:nvPr>
        </p:nvSpPr>
        <p:spPr>
          <a:xfrm>
            <a:off x="1282170" y="3898651"/>
            <a:ext cx="15772407" cy="5367887"/>
          </a:xfrm>
          <a:prstGeom prst="rect">
            <a:avLst/>
          </a:prstGeom>
        </p:spPr>
        <p:txBody>
          <a:bodyPr vert="horz" lIns="0" tIns="0" rIns="0" bIns="0" rtlCol="0">
            <a:normAutofit/>
          </a:bodyPr>
          <a:lstStyle/>
          <a:p>
            <a:pPr lvl="1"/>
            <a:r>
              <a:rPr lang="en-US" dirty="0" smtClean="0"/>
              <a:t>Text</a:t>
            </a:r>
          </a:p>
          <a:p>
            <a:pPr lvl="3"/>
            <a:r>
              <a:rPr lang="en-US" dirty="0" smtClean="0"/>
              <a:t>Text</a:t>
            </a:r>
          </a:p>
          <a:p>
            <a:pPr lvl="4"/>
            <a:r>
              <a:rPr lang="en-US" dirty="0" smtClean="0"/>
              <a:t>Text</a:t>
            </a:r>
          </a:p>
          <a:p>
            <a:pPr marL="0" marR="0" lvl="0" indent="0" algn="l" defTabSz="1360314" rtl="0" eaLnBrk="1" fontAlgn="auto" latinLnBrk="0" hangingPunct="1">
              <a:lnSpc>
                <a:spcPct val="150000"/>
              </a:lnSpc>
              <a:spcBef>
                <a:spcPts val="744"/>
              </a:spcBef>
              <a:spcAft>
                <a:spcPts val="0"/>
              </a:spcAft>
              <a:buClrTx/>
              <a:buSzPct val="100000"/>
              <a:buFontTx/>
              <a:buNone/>
              <a:tabLst/>
              <a:defRPr/>
            </a:pPr>
            <a:r>
              <a:rPr lang="en-US" dirty="0" smtClean="0"/>
              <a:t>Text</a:t>
            </a:r>
          </a:p>
          <a:p>
            <a:pPr lvl="5"/>
            <a:r>
              <a:rPr lang="en-US" dirty="0" smtClean="0"/>
              <a:t>Text</a:t>
            </a:r>
          </a:p>
          <a:p>
            <a:pPr lvl="6"/>
            <a:r>
              <a:rPr lang="en-US" dirty="0" smtClean="0"/>
              <a:t>Text</a:t>
            </a:r>
          </a:p>
          <a:p>
            <a:pPr lvl="7"/>
            <a:endParaRPr lang="en-US" dirty="0" smtClean="0"/>
          </a:p>
        </p:txBody>
      </p:sp>
      <p:sp>
        <p:nvSpPr>
          <p:cNvPr id="18" name="Заголовок 17"/>
          <p:cNvSpPr>
            <a:spLocks noGrp="1"/>
          </p:cNvSpPr>
          <p:nvPr>
            <p:ph type="title"/>
          </p:nvPr>
        </p:nvSpPr>
        <p:spPr>
          <a:xfrm>
            <a:off x="1295907" y="1083638"/>
            <a:ext cx="15772407" cy="2436394"/>
          </a:xfrm>
          <a:prstGeom prst="rect">
            <a:avLst/>
          </a:prstGeom>
        </p:spPr>
        <p:txBody>
          <a:bodyPr vert="horz" lIns="0" tIns="0" rIns="0" bIns="0" rtlCol="0" anchor="ctr">
            <a:noAutofit/>
          </a:bodyPr>
          <a:lstStyle/>
          <a:p>
            <a:r>
              <a:rPr lang="en-US" dirty="0" smtClean="0"/>
              <a:t>Title</a:t>
            </a:r>
            <a:endParaRPr lang="en-US" dirty="0"/>
          </a:p>
        </p:txBody>
      </p:sp>
    </p:spTree>
    <p:extLst>
      <p:ext uri="{BB962C8B-B14F-4D97-AF65-F5344CB8AC3E}">
        <p14:creationId xmlns:p14="http://schemas.microsoft.com/office/powerpoint/2010/main" val="2070112243"/>
      </p:ext>
    </p:extLst>
  </p:cSld>
  <p:clrMap bg1="lt1" tx1="dk1" bg2="lt2" tx2="dk2" accent1="accent1" accent2="accent2" accent3="accent3" accent4="accent4" accent5="accent5" accent6="accent6" hlink="hlink" folHlink="folHlink"/>
  <p:sldLayoutIdLst>
    <p:sldLayoutId id="2147484186" r:id="rId1"/>
    <p:sldLayoutId id="2147484187" r:id="rId2"/>
  </p:sldLayoutIdLst>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hf hdr="0" ftr="0" dt="0"/>
  <p:txStyles>
    <p:titleStyle>
      <a:lvl1pPr algn="l" defTabSz="1360314" rtl="0" eaLnBrk="1" latinLnBrk="0" hangingPunct="1">
        <a:lnSpc>
          <a:spcPct val="90000"/>
        </a:lnSpc>
        <a:spcBef>
          <a:spcPct val="0"/>
        </a:spcBef>
        <a:buNone/>
        <a:defRPr sz="8100" b="1" kern="1200">
          <a:solidFill>
            <a:schemeClr val="tx1"/>
          </a:solidFill>
          <a:latin typeface="+mj-lt"/>
          <a:ea typeface="+mj-ea"/>
          <a:cs typeface="+mj-cs"/>
        </a:defRPr>
      </a:lvl1pPr>
    </p:titleStyle>
    <p:bodyStyle>
      <a:lvl1pPr marL="0" marR="0" indent="0" algn="l" defTabSz="1360314" rtl="0" eaLnBrk="1" fontAlgn="auto" latinLnBrk="0" hangingPunct="1">
        <a:lnSpc>
          <a:spcPct val="100000"/>
        </a:lnSpc>
        <a:spcBef>
          <a:spcPts val="744"/>
        </a:spcBef>
        <a:spcAft>
          <a:spcPts val="0"/>
        </a:spcAft>
        <a:buClrTx/>
        <a:buSzPct val="100000"/>
        <a:buFontTx/>
        <a:buNone/>
        <a:tabLst/>
        <a:defRPr sz="1500" b="0" kern="1200">
          <a:solidFill>
            <a:schemeClr val="tx1"/>
          </a:solidFill>
          <a:latin typeface="+mn-lt"/>
          <a:ea typeface="+mn-ea"/>
          <a:cs typeface="+mn-cs"/>
        </a:defRPr>
      </a:lvl1pPr>
      <a:lvl2pPr marL="0" indent="0" algn="l"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l"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l"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l"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p:bodyStyle>
    <p:otherStyle>
      <a:defPPr>
        <a:defRPr lang="en-US"/>
      </a:defPPr>
      <a:lvl1pPr marL="0" algn="l" defTabSz="1360314" rtl="0" eaLnBrk="1" latinLnBrk="0" hangingPunct="1">
        <a:defRPr sz="2678" kern="1200">
          <a:solidFill>
            <a:schemeClr val="tx1"/>
          </a:solidFill>
          <a:latin typeface="+mn-lt"/>
          <a:ea typeface="+mn-ea"/>
          <a:cs typeface="+mn-cs"/>
        </a:defRPr>
      </a:lvl1pPr>
      <a:lvl2pPr marL="680157" algn="l" defTabSz="1360314" rtl="0" eaLnBrk="1" latinLnBrk="0" hangingPunct="1">
        <a:defRPr sz="2678" kern="1200">
          <a:solidFill>
            <a:schemeClr val="tx1"/>
          </a:solidFill>
          <a:latin typeface="+mn-lt"/>
          <a:ea typeface="+mn-ea"/>
          <a:cs typeface="+mn-cs"/>
        </a:defRPr>
      </a:lvl2pPr>
      <a:lvl3pPr marL="1360314" algn="l" defTabSz="1360314" rtl="0" eaLnBrk="1" latinLnBrk="0" hangingPunct="1">
        <a:defRPr sz="2678" kern="1200">
          <a:solidFill>
            <a:schemeClr val="tx1"/>
          </a:solidFill>
          <a:latin typeface="+mn-lt"/>
          <a:ea typeface="+mn-ea"/>
          <a:cs typeface="+mn-cs"/>
        </a:defRPr>
      </a:lvl3pPr>
      <a:lvl4pPr marL="2040471" algn="l" defTabSz="1360314" rtl="0" eaLnBrk="1" latinLnBrk="0" hangingPunct="1">
        <a:defRPr sz="2678" kern="1200">
          <a:solidFill>
            <a:schemeClr val="tx1"/>
          </a:solidFill>
          <a:latin typeface="+mn-lt"/>
          <a:ea typeface="+mn-ea"/>
          <a:cs typeface="+mn-cs"/>
        </a:defRPr>
      </a:lvl4pPr>
      <a:lvl5pPr marL="2720630" algn="l" defTabSz="1360314" rtl="0" eaLnBrk="1" latinLnBrk="0" hangingPunct="1">
        <a:defRPr sz="2678" kern="1200">
          <a:solidFill>
            <a:schemeClr val="tx1"/>
          </a:solidFill>
          <a:latin typeface="+mn-lt"/>
          <a:ea typeface="+mn-ea"/>
          <a:cs typeface="+mn-cs"/>
        </a:defRPr>
      </a:lvl5pPr>
      <a:lvl6pPr marL="3400785" algn="l" defTabSz="1360314" rtl="0" eaLnBrk="1" latinLnBrk="0" hangingPunct="1">
        <a:defRPr sz="2678" kern="1200">
          <a:solidFill>
            <a:schemeClr val="tx1"/>
          </a:solidFill>
          <a:latin typeface="+mn-lt"/>
          <a:ea typeface="+mn-ea"/>
          <a:cs typeface="+mn-cs"/>
        </a:defRPr>
      </a:lvl6pPr>
      <a:lvl7pPr marL="4080944" algn="l" defTabSz="1360314" rtl="0" eaLnBrk="1" latinLnBrk="0" hangingPunct="1">
        <a:defRPr sz="2678" kern="1200">
          <a:solidFill>
            <a:schemeClr val="tx1"/>
          </a:solidFill>
          <a:latin typeface="+mn-lt"/>
          <a:ea typeface="+mn-ea"/>
          <a:cs typeface="+mn-cs"/>
        </a:defRPr>
      </a:lvl7pPr>
      <a:lvl8pPr marL="4761101" algn="l" defTabSz="1360314" rtl="0" eaLnBrk="1" latinLnBrk="0" hangingPunct="1">
        <a:defRPr sz="2678" kern="1200">
          <a:solidFill>
            <a:schemeClr val="tx1"/>
          </a:solidFill>
          <a:latin typeface="+mn-lt"/>
          <a:ea typeface="+mn-ea"/>
          <a:cs typeface="+mn-cs"/>
        </a:defRPr>
      </a:lvl8pPr>
      <a:lvl9pPr marL="5441258" algn="l" defTabSz="1360314" rtl="0" eaLnBrk="1" latinLnBrk="0" hangingPunct="1">
        <a:defRPr sz="2678" kern="1200">
          <a:solidFill>
            <a:schemeClr val="tx1"/>
          </a:solidFill>
          <a:latin typeface="+mn-lt"/>
          <a:ea typeface="+mn-ea"/>
          <a:cs typeface="+mn-cs"/>
        </a:defRPr>
      </a:lvl9pPr>
    </p:otherStyle>
  </p:txStyles>
  <p:extLst mod="1">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gulpjs.com/"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hyperlink" Target="http://brandonclapp.com/what-is-gulp-js-and-why-use-it/" TargetMode="External"/><Relationship Id="rId3" Type="http://schemas.openxmlformats.org/officeDocument/2006/relationships/hyperlink" Target="https://www.npmjs.com/search?q=gulp" TargetMode="External"/><Relationship Id="rId7" Type="http://schemas.openxmlformats.org/officeDocument/2006/relationships/hyperlink" Target="https://www.tutorialspoint.com/gulp/gulp_watch.htm" TargetMode="External"/><Relationship Id="rId2" Type="http://schemas.openxmlformats.org/officeDocument/2006/relationships/hyperlink" Target="http://gulpjs.com/" TargetMode="External"/><Relationship Id="rId1" Type="http://schemas.openxmlformats.org/officeDocument/2006/relationships/slideLayout" Target="../slideLayouts/slideLayout1.xml"/><Relationship Id="rId6" Type="http://schemas.openxmlformats.org/officeDocument/2006/relationships/hyperlink" Target="https://www.npmjs.com/search?q=gulp-uglify" TargetMode="External"/><Relationship Id="rId11" Type="http://schemas.openxmlformats.org/officeDocument/2006/relationships/hyperlink" Target="https://code.tutsplus.com/tutorials/meet-grunt-the-build-tool-for-javascript--net-24856" TargetMode="External"/><Relationship Id="rId5" Type="http://schemas.openxmlformats.org/officeDocument/2006/relationships/hyperlink" Target="https://www.computerhope.com/jargon/c/concaten.htm" TargetMode="External"/><Relationship Id="rId10" Type="http://schemas.openxmlformats.org/officeDocument/2006/relationships/hyperlink" Target="https://en.wikipedia.org/wiki/Grunt_(software)" TargetMode="External"/><Relationship Id="rId4" Type="http://schemas.openxmlformats.org/officeDocument/2006/relationships/hyperlink" Target="https://scotch.io/tutorials/how-to-use-browsersync-for-faster-development" TargetMode="External"/><Relationship Id="rId9" Type="http://schemas.openxmlformats.org/officeDocument/2006/relationships/hyperlink" Target="https://webdesign.tutsplus.com/tutorials/what-is-gulp--cms-30432"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behance.net/dimaisakov" TargetMode="External"/><Relationship Id="rId2" Type="http://schemas.openxmlformats.org/officeDocument/2006/relationships/hyperlink" Target="https://crmrkt.com/prXNr6" TargetMode="External"/><Relationship Id="rId1" Type="http://schemas.openxmlformats.org/officeDocument/2006/relationships/slideLayout" Target="../slideLayouts/slideLayout1.xml"/><Relationship Id="rId5" Type="http://schemas.openxmlformats.org/officeDocument/2006/relationships/hyperlink" Target="https://www.instagram.com/diisakov/" TargetMode="External"/><Relationship Id="rId4" Type="http://schemas.openxmlformats.org/officeDocument/2006/relationships/hyperlink" Target="https://dribbble.com/dimaisakov"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crmrkt.com/prXNr6"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rmrkt.com/prXNr6"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rmrkt.com/prXNr6"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1</a:t>
            </a:fld>
            <a:endParaRPr lang="en-US" dirty="0" smtClean="0"/>
          </a:p>
        </p:txBody>
      </p:sp>
      <p:sp>
        <p:nvSpPr>
          <p:cNvPr id="3" name="Полилиния 2"/>
          <p:cNvSpPr/>
          <p:nvPr/>
        </p:nvSpPr>
        <p:spPr bwMode="auto">
          <a:xfrm>
            <a:off x="0" y="1"/>
            <a:ext cx="14726778" cy="10288590"/>
          </a:xfrm>
          <a:custGeom>
            <a:avLst/>
            <a:gdLst>
              <a:gd name="connsiteX0" fmla="*/ 3242171 w 9817852"/>
              <a:gd name="connsiteY0" fmla="*/ 0 h 6858001"/>
              <a:gd name="connsiteX1" fmla="*/ 9817852 w 9817852"/>
              <a:gd name="connsiteY1" fmla="*/ 0 h 6858001"/>
              <a:gd name="connsiteX2" fmla="*/ 2946076 w 9817852"/>
              <a:gd name="connsiteY2" fmla="*/ 6858001 h 6858001"/>
              <a:gd name="connsiteX3" fmla="*/ 0 w 9817852"/>
              <a:gd name="connsiteY3" fmla="*/ 6858001 h 6858001"/>
              <a:gd name="connsiteX4" fmla="*/ 0 w 9817852"/>
              <a:gd name="connsiteY4" fmla="*/ 3235670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7852" h="6858001">
                <a:moveTo>
                  <a:pt x="3242171" y="0"/>
                </a:moveTo>
                <a:lnTo>
                  <a:pt x="9817852" y="0"/>
                </a:lnTo>
                <a:lnTo>
                  <a:pt x="2946076" y="6858001"/>
                </a:lnTo>
                <a:lnTo>
                  <a:pt x="0" y="6858001"/>
                </a:lnTo>
                <a:lnTo>
                  <a:pt x="0" y="323567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cxnSp>
        <p:nvCxnSpPr>
          <p:cNvPr id="5" name="Прямая соединительная линия 4"/>
          <p:cNvCxnSpPr/>
          <p:nvPr/>
        </p:nvCxnSpPr>
        <p:spPr>
          <a:xfrm flipV="1">
            <a:off x="10225088" y="1895770"/>
            <a:ext cx="3250407" cy="3250907"/>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8" name="Shape 922"/>
          <p:cNvSpPr txBox="1">
            <a:spLocks/>
          </p:cNvSpPr>
          <p:nvPr/>
        </p:nvSpPr>
        <p:spPr>
          <a:xfrm>
            <a:off x="1582341" y="3557001"/>
            <a:ext cx="14020281" cy="2707897"/>
          </a:xfrm>
          <a:prstGeom prst="rect">
            <a:avLst/>
          </a:prstGeom>
        </p:spPr>
        <p:txBody>
          <a:bodyPr lIns="0" tIns="146304" rIns="0" bIns="0" anchor="ctr" anchorCtr="0">
            <a:noAutofit/>
          </a:bodyPr>
          <a:lstStyle>
            <a:lvl1pPr marL="0" marR="0" indent="0" algn="l" defTabSz="1360314" rtl="0" eaLnBrk="1" fontAlgn="auto" latinLnBrk="0" hangingPunct="1">
              <a:lnSpc>
                <a:spcPct val="100000"/>
              </a:lnSpc>
              <a:spcBef>
                <a:spcPts val="0"/>
              </a:spcBef>
              <a:spcAft>
                <a:spcPts val="0"/>
              </a:spcAft>
              <a:buClrTx/>
              <a:buSzPct val="100000"/>
              <a:buFontTx/>
              <a:buNone/>
              <a:tabLst/>
              <a:defRPr sz="17000" b="1" kern="1200" spc="-300">
                <a:solidFill>
                  <a:schemeClr val="tx1"/>
                </a:solidFill>
                <a:latin typeface="+mj-lt"/>
                <a:ea typeface="+mn-ea"/>
                <a:cs typeface="+mn-cs"/>
              </a:defRPr>
            </a:lvl1pPr>
            <a:lvl2pPr marL="0" indent="0" algn="l"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l"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l"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l"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dirty="0" smtClean="0"/>
              <a:t>TASK RUNNERS</a:t>
            </a:r>
            <a:endParaRPr lang="en-US" dirty="0"/>
          </a:p>
        </p:txBody>
      </p:sp>
      <p:sp>
        <p:nvSpPr>
          <p:cNvPr id="10" name="Текст 7"/>
          <p:cNvSpPr txBox="1">
            <a:spLocks/>
          </p:cNvSpPr>
          <p:nvPr/>
        </p:nvSpPr>
        <p:spPr>
          <a:xfrm>
            <a:off x="1582341" y="7483733"/>
            <a:ext cx="6896641" cy="787432"/>
          </a:xfrm>
          <a:prstGeom prst="rect">
            <a:avLst/>
          </a:prstGeom>
        </p:spPr>
        <p:txBody>
          <a:bodyPr anchor="ctr">
            <a:norm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200" b="0" kern="1200" baseline="0">
                <a:solidFill>
                  <a:schemeClr val="tx1">
                    <a:lumMod val="50000"/>
                    <a:lumOff val="50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000" dirty="0" smtClean="0">
                <a:solidFill>
                  <a:schemeClr val="tx1">
                    <a:lumMod val="65000"/>
                    <a:lumOff val="35000"/>
                  </a:schemeClr>
                </a:solidFill>
              </a:rPr>
              <a:t>By: </a:t>
            </a:r>
            <a:r>
              <a:rPr lang="en-US" sz="2000" dirty="0" err="1" smtClean="0">
                <a:solidFill>
                  <a:schemeClr val="tx1">
                    <a:lumMod val="65000"/>
                    <a:lumOff val="35000"/>
                  </a:schemeClr>
                </a:solidFill>
              </a:rPr>
              <a:t>Reginn</a:t>
            </a:r>
            <a:r>
              <a:rPr lang="en-US" sz="2000" dirty="0" smtClean="0">
                <a:solidFill>
                  <a:schemeClr val="tx1">
                    <a:lumMod val="65000"/>
                    <a:lumOff val="35000"/>
                  </a:schemeClr>
                </a:solidFill>
              </a:rPr>
              <a:t> Lloyd Singgo</a:t>
            </a:r>
            <a:endParaRPr lang="en-US" sz="2000" dirty="0">
              <a:solidFill>
                <a:schemeClr val="tx1">
                  <a:lumMod val="65000"/>
                  <a:lumOff val="35000"/>
                </a:schemeClr>
              </a:solidFill>
            </a:endParaRPr>
          </a:p>
        </p:txBody>
      </p:sp>
      <p:sp>
        <p:nvSpPr>
          <p:cNvPr id="9" name="Freeform 13"/>
          <p:cNvSpPr>
            <a:spLocks noEditPoints="1"/>
          </p:cNvSpPr>
          <p:nvPr/>
        </p:nvSpPr>
        <p:spPr bwMode="auto">
          <a:xfrm>
            <a:off x="547148" y="9270726"/>
            <a:ext cx="200208" cy="271035"/>
          </a:xfrm>
          <a:custGeom>
            <a:avLst/>
            <a:gdLst>
              <a:gd name="T0" fmla="*/ 44 w 88"/>
              <a:gd name="T1" fmla="*/ 0 h 128"/>
              <a:gd name="T2" fmla="*/ 0 w 88"/>
              <a:gd name="T3" fmla="*/ 44 h 128"/>
              <a:gd name="T4" fmla="*/ 0 w 88"/>
              <a:gd name="T5" fmla="*/ 84 h 128"/>
              <a:gd name="T6" fmla="*/ 44 w 88"/>
              <a:gd name="T7" fmla="*/ 128 h 128"/>
              <a:gd name="T8" fmla="*/ 88 w 88"/>
              <a:gd name="T9" fmla="*/ 84 h 128"/>
              <a:gd name="T10" fmla="*/ 88 w 88"/>
              <a:gd name="T11" fmla="*/ 44 h 128"/>
              <a:gd name="T12" fmla="*/ 44 w 88"/>
              <a:gd name="T13" fmla="*/ 0 h 128"/>
              <a:gd name="T14" fmla="*/ 80 w 88"/>
              <a:gd name="T15" fmla="*/ 84 h 128"/>
              <a:gd name="T16" fmla="*/ 44 w 88"/>
              <a:gd name="T17" fmla="*/ 120 h 128"/>
              <a:gd name="T18" fmla="*/ 8 w 88"/>
              <a:gd name="T19" fmla="*/ 84 h 128"/>
              <a:gd name="T20" fmla="*/ 8 w 88"/>
              <a:gd name="T21" fmla="*/ 44 h 128"/>
              <a:gd name="T22" fmla="*/ 44 w 88"/>
              <a:gd name="T23" fmla="*/ 8 h 128"/>
              <a:gd name="T24" fmla="*/ 80 w 88"/>
              <a:gd name="T25" fmla="*/ 44 h 128"/>
              <a:gd name="T26" fmla="*/ 80 w 88"/>
              <a:gd name="T27" fmla="*/ 84 h 128"/>
              <a:gd name="T28" fmla="*/ 44 w 88"/>
              <a:gd name="T29" fmla="*/ 28 h 128"/>
              <a:gd name="T30" fmla="*/ 40 w 88"/>
              <a:gd name="T31" fmla="*/ 32 h 128"/>
              <a:gd name="T32" fmla="*/ 40 w 88"/>
              <a:gd name="T33" fmla="*/ 48 h 128"/>
              <a:gd name="T34" fmla="*/ 44 w 88"/>
              <a:gd name="T35" fmla="*/ 52 h 128"/>
              <a:gd name="T36" fmla="*/ 48 w 88"/>
              <a:gd name="T37" fmla="*/ 48 h 128"/>
              <a:gd name="T38" fmla="*/ 48 w 88"/>
              <a:gd name="T39" fmla="*/ 32 h 128"/>
              <a:gd name="T40" fmla="*/ 44 w 88"/>
              <a:gd name="T41"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128">
                <a:moveTo>
                  <a:pt x="44" y="0"/>
                </a:moveTo>
                <a:cubicBezTo>
                  <a:pt x="20" y="0"/>
                  <a:pt x="0" y="20"/>
                  <a:pt x="0" y="44"/>
                </a:cubicBezTo>
                <a:cubicBezTo>
                  <a:pt x="0" y="84"/>
                  <a:pt x="0" y="84"/>
                  <a:pt x="0" y="84"/>
                </a:cubicBezTo>
                <a:cubicBezTo>
                  <a:pt x="0" y="108"/>
                  <a:pt x="20" y="128"/>
                  <a:pt x="44" y="128"/>
                </a:cubicBezTo>
                <a:cubicBezTo>
                  <a:pt x="68" y="128"/>
                  <a:pt x="88" y="108"/>
                  <a:pt x="88" y="84"/>
                </a:cubicBezTo>
                <a:cubicBezTo>
                  <a:pt x="88" y="44"/>
                  <a:pt x="88" y="44"/>
                  <a:pt x="88" y="44"/>
                </a:cubicBezTo>
                <a:cubicBezTo>
                  <a:pt x="88" y="20"/>
                  <a:pt x="68" y="0"/>
                  <a:pt x="44" y="0"/>
                </a:cubicBezTo>
                <a:close/>
                <a:moveTo>
                  <a:pt x="80" y="84"/>
                </a:moveTo>
                <a:cubicBezTo>
                  <a:pt x="80" y="104"/>
                  <a:pt x="64" y="120"/>
                  <a:pt x="44" y="120"/>
                </a:cubicBezTo>
                <a:cubicBezTo>
                  <a:pt x="24" y="120"/>
                  <a:pt x="8" y="104"/>
                  <a:pt x="8" y="84"/>
                </a:cubicBezTo>
                <a:cubicBezTo>
                  <a:pt x="8" y="44"/>
                  <a:pt x="8" y="44"/>
                  <a:pt x="8" y="44"/>
                </a:cubicBezTo>
                <a:cubicBezTo>
                  <a:pt x="8" y="24"/>
                  <a:pt x="24" y="8"/>
                  <a:pt x="44" y="8"/>
                </a:cubicBezTo>
                <a:cubicBezTo>
                  <a:pt x="64" y="8"/>
                  <a:pt x="80" y="24"/>
                  <a:pt x="80" y="44"/>
                </a:cubicBezTo>
                <a:lnTo>
                  <a:pt x="80" y="84"/>
                </a:lnTo>
                <a:close/>
                <a:moveTo>
                  <a:pt x="44" y="28"/>
                </a:moveTo>
                <a:cubicBezTo>
                  <a:pt x="42" y="28"/>
                  <a:pt x="40" y="30"/>
                  <a:pt x="40" y="32"/>
                </a:cubicBezTo>
                <a:cubicBezTo>
                  <a:pt x="40" y="48"/>
                  <a:pt x="40" y="48"/>
                  <a:pt x="40" y="48"/>
                </a:cubicBezTo>
                <a:cubicBezTo>
                  <a:pt x="40" y="50"/>
                  <a:pt x="42" y="52"/>
                  <a:pt x="44" y="52"/>
                </a:cubicBezTo>
                <a:cubicBezTo>
                  <a:pt x="46" y="52"/>
                  <a:pt x="48" y="50"/>
                  <a:pt x="48" y="48"/>
                </a:cubicBezTo>
                <a:cubicBezTo>
                  <a:pt x="48" y="32"/>
                  <a:pt x="48" y="32"/>
                  <a:pt x="48" y="32"/>
                </a:cubicBezTo>
                <a:cubicBezTo>
                  <a:pt x="48" y="30"/>
                  <a:pt x="46" y="28"/>
                  <a:pt x="44" y="28"/>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solidFill>
                <a:schemeClr val="tx1">
                  <a:lumMod val="75000"/>
                  <a:lumOff val="25000"/>
                </a:schemeClr>
              </a:solidFill>
            </a:endParaRPr>
          </a:p>
        </p:txBody>
      </p:sp>
      <p:cxnSp>
        <p:nvCxnSpPr>
          <p:cNvPr id="14"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5" name="Текст 7"/>
          <p:cNvSpPr txBox="1">
            <a:spLocks/>
          </p:cNvSpPr>
          <p:nvPr/>
        </p:nvSpPr>
        <p:spPr>
          <a:xfrm>
            <a:off x="12836066" y="291127"/>
            <a:ext cx="3979068" cy="578313"/>
          </a:xfrm>
          <a:prstGeom prst="rect">
            <a:avLst/>
          </a:prstGeom>
        </p:spPr>
        <p:txBody>
          <a:bodyPr tIns="0" anchor="ctr">
            <a:noAutofit/>
          </a:bodyPr>
          <a:lstStyle>
            <a:lvl1pPr marL="0" marR="0" indent="0" algn="l" defTabSz="1360314" rtl="0" eaLnBrk="1" fontAlgn="auto" latinLnBrk="0" hangingPunct="1">
              <a:lnSpc>
                <a:spcPct val="100000"/>
              </a:lnSpc>
              <a:spcBef>
                <a:spcPts val="744"/>
              </a:spcBef>
              <a:spcAft>
                <a:spcPts val="0"/>
              </a:spcAft>
              <a:buClrTx/>
              <a:buSzPct val="100000"/>
              <a:buFontTx/>
              <a:buNone/>
              <a:tabLst/>
              <a:defRPr sz="2100" b="1" kern="1200" spc="0" baseline="0">
                <a:solidFill>
                  <a:schemeClr val="tx1">
                    <a:lumMod val="50000"/>
                    <a:lumOff val="50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algn="r"/>
            <a:endParaRPr lang="en-US" sz="1200" b="0" spc="100" dirty="0">
              <a:latin typeface="+mj-lt"/>
            </a:endParaRPr>
          </a:p>
        </p:txBody>
      </p:sp>
    </p:spTree>
    <p:extLst>
      <p:ext uri="{BB962C8B-B14F-4D97-AF65-F5344CB8AC3E}">
        <p14:creationId xmlns:p14="http://schemas.microsoft.com/office/powerpoint/2010/main" val="293810329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12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42" presetClass="entr" presetSubtype="0" fill="hold" nodeType="withEffect">
                  <p:stCondLst>
                    <p:cond delay="120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anim calcmode="lin" valueType="num">
                      <p:cBhvr>
                        <p:cTn dur="1000" fill="hold"/>
                        <p:tgtEl>
                          <p:spTgt spid="8"/>
                        </p:tgtEl>
                        <p:attrNameLst>
                          <p:attrName>ppt_x</p:attrName>
                        </p:attrNameLst>
                      </p:cBhvr>
                      <p:tavLst>
                        <p:tav tm="0">
                          <p:val>
                            <p:strVal val="#ppt_x"/>
                          </p:val>
                        </p:tav>
                        <p:tav tm="100000">
                          <p:val>
                            <p:strVal val="#ppt_x"/>
                          </p:val>
                        </p:tav>
                      </p:tavLst>
                    </p:anim>
                    <p:anim calcmode="lin" valueType="num">
                      <p:cBhvr>
                        <p:cTn dur="1000" fill="hold"/>
                        <p:tgtEl>
                          <p:spTgt spid="8"/>
                        </p:tgtEl>
                        <p:attrNameLst>
                          <p:attrName>ppt_y</p:attrName>
                        </p:attrNameLst>
                      </p:cBhvr>
                      <p:tavLst>
                        <p:tav tm="0">
                          <p:val>
                            <p:strVal val="#ppt_y+.1"/>
                          </p:val>
                        </p:tav>
                        <p:tav tm="100000">
                          <p:val>
                            <p:strVal val="#ppt_y"/>
                          </p:val>
                        </p:tav>
                      </p:tavLst>
                    </p:anim>
                  </p:childTnLst>
                </p:cTn>
              </p:par>
            </p:tnLst>
          </p:tmpl>
        </p:tmplLst>
      </p:b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10</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1583531" y="5652521"/>
            <a:ext cx="6479382" cy="2740299"/>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000" dirty="0" smtClean="0"/>
              <a:t>Here we are going to demonstrate how to use task runners. In this demo I will be using Gulp</a:t>
            </a:r>
            <a:endParaRPr lang="en-US" sz="2000" dirty="0"/>
          </a:p>
          <a:p>
            <a:endParaRPr lang="en-US" sz="2000" dirty="0"/>
          </a:p>
        </p:txBody>
      </p:sp>
      <p:sp>
        <p:nvSpPr>
          <p:cNvPr id="5" name="Текст 7"/>
          <p:cNvSpPr txBox="1">
            <a:spLocks/>
          </p:cNvSpPr>
          <p:nvPr/>
        </p:nvSpPr>
        <p:spPr>
          <a:xfrm>
            <a:off x="1598852" y="4876113"/>
            <a:ext cx="6448752"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800" dirty="0" smtClean="0"/>
              <a:t>DEMO</a:t>
            </a:r>
            <a:endParaRPr lang="en-US" sz="2800" dirty="0"/>
          </a:p>
        </p:txBody>
      </p:sp>
      <p:sp>
        <p:nvSpPr>
          <p:cNvPr id="6" name="Freeform 954"/>
          <p:cNvSpPr>
            <a:spLocks noEditPoints="1"/>
          </p:cNvSpPr>
          <p:nvPr/>
        </p:nvSpPr>
        <p:spPr bwMode="auto">
          <a:xfrm>
            <a:off x="1583531" y="4478829"/>
            <a:ext cx="404700" cy="279393"/>
          </a:xfrm>
          <a:custGeom>
            <a:avLst/>
            <a:gdLst>
              <a:gd name="T0" fmla="*/ 346 w 449"/>
              <a:gd name="T1" fmla="*/ 311 h 311"/>
              <a:gd name="T2" fmla="*/ 89 w 449"/>
              <a:gd name="T3" fmla="*/ 310 h 311"/>
              <a:gd name="T4" fmla="*/ 5 w 449"/>
              <a:gd name="T5" fmla="*/ 235 h 311"/>
              <a:gd name="T6" fmla="*/ 68 w 449"/>
              <a:gd name="T7" fmla="*/ 131 h 311"/>
              <a:gd name="T8" fmla="*/ 126 w 449"/>
              <a:gd name="T9" fmla="*/ 14 h 311"/>
              <a:gd name="T10" fmla="*/ 205 w 449"/>
              <a:gd name="T11" fmla="*/ 9 h 311"/>
              <a:gd name="T12" fmla="*/ 263 w 449"/>
              <a:gd name="T13" fmla="*/ 54 h 311"/>
              <a:gd name="T14" fmla="*/ 339 w 449"/>
              <a:gd name="T15" fmla="*/ 52 h 311"/>
              <a:gd name="T16" fmla="*/ 376 w 449"/>
              <a:gd name="T17" fmla="*/ 125 h 311"/>
              <a:gd name="T18" fmla="*/ 446 w 449"/>
              <a:gd name="T19" fmla="*/ 223 h 311"/>
              <a:gd name="T20" fmla="*/ 346 w 449"/>
              <a:gd name="T21" fmla="*/ 311 h 311"/>
              <a:gd name="T22" fmla="*/ 172 w 449"/>
              <a:gd name="T23" fmla="*/ 42 h 311"/>
              <a:gd name="T24" fmla="*/ 142 w 449"/>
              <a:gd name="T25" fmla="*/ 48 h 311"/>
              <a:gd name="T26" fmla="*/ 109 w 449"/>
              <a:gd name="T27" fmla="*/ 135 h 311"/>
              <a:gd name="T28" fmla="*/ 109 w 449"/>
              <a:gd name="T29" fmla="*/ 151 h 311"/>
              <a:gd name="T30" fmla="*/ 97 w 449"/>
              <a:gd name="T31" fmla="*/ 161 h 311"/>
              <a:gd name="T32" fmla="*/ 43 w 449"/>
              <a:gd name="T33" fmla="*/ 229 h 311"/>
              <a:gd name="T34" fmla="*/ 89 w 449"/>
              <a:gd name="T35" fmla="*/ 272 h 311"/>
              <a:gd name="T36" fmla="*/ 89 w 449"/>
              <a:gd name="T37" fmla="*/ 272 h 311"/>
              <a:gd name="T38" fmla="*/ 346 w 449"/>
              <a:gd name="T39" fmla="*/ 272 h 311"/>
              <a:gd name="T40" fmla="*/ 407 w 449"/>
              <a:gd name="T41" fmla="*/ 221 h 311"/>
              <a:gd name="T42" fmla="*/ 352 w 449"/>
              <a:gd name="T43" fmla="*/ 158 h 311"/>
              <a:gd name="T44" fmla="*/ 338 w 449"/>
              <a:gd name="T45" fmla="*/ 150 h 311"/>
              <a:gd name="T46" fmla="*/ 336 w 449"/>
              <a:gd name="T47" fmla="*/ 135 h 311"/>
              <a:gd name="T48" fmla="*/ 320 w 449"/>
              <a:gd name="T49" fmla="*/ 86 h 311"/>
              <a:gd name="T50" fmla="*/ 271 w 449"/>
              <a:gd name="T51" fmla="*/ 95 h 311"/>
              <a:gd name="T52" fmla="*/ 255 w 449"/>
              <a:gd name="T53" fmla="*/ 100 h 311"/>
              <a:gd name="T54" fmla="*/ 241 w 449"/>
              <a:gd name="T55" fmla="*/ 90 h 311"/>
              <a:gd name="T56" fmla="*/ 172 w 449"/>
              <a:gd name="T57" fmla="*/ 4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9" h="311">
                <a:moveTo>
                  <a:pt x="346" y="311"/>
                </a:moveTo>
                <a:cubicBezTo>
                  <a:pt x="250" y="311"/>
                  <a:pt x="92" y="310"/>
                  <a:pt x="89" y="310"/>
                </a:cubicBezTo>
                <a:cubicBezTo>
                  <a:pt x="47" y="310"/>
                  <a:pt x="11" y="279"/>
                  <a:pt x="5" y="235"/>
                </a:cubicBezTo>
                <a:cubicBezTo>
                  <a:pt x="0" y="201"/>
                  <a:pt x="14" y="155"/>
                  <a:pt x="68" y="131"/>
                </a:cubicBezTo>
                <a:cubicBezTo>
                  <a:pt x="55" y="78"/>
                  <a:pt x="85" y="33"/>
                  <a:pt x="126" y="14"/>
                </a:cubicBezTo>
                <a:cubicBezTo>
                  <a:pt x="151" y="2"/>
                  <a:pt x="179" y="0"/>
                  <a:pt x="205" y="9"/>
                </a:cubicBezTo>
                <a:cubicBezTo>
                  <a:pt x="228" y="16"/>
                  <a:pt x="248" y="32"/>
                  <a:pt x="263" y="54"/>
                </a:cubicBezTo>
                <a:cubicBezTo>
                  <a:pt x="287" y="40"/>
                  <a:pt x="315" y="39"/>
                  <a:pt x="339" y="52"/>
                </a:cubicBezTo>
                <a:cubicBezTo>
                  <a:pt x="359" y="64"/>
                  <a:pt x="378" y="88"/>
                  <a:pt x="376" y="125"/>
                </a:cubicBezTo>
                <a:cubicBezTo>
                  <a:pt x="428" y="140"/>
                  <a:pt x="449" y="185"/>
                  <a:pt x="446" y="223"/>
                </a:cubicBezTo>
                <a:cubicBezTo>
                  <a:pt x="443" y="265"/>
                  <a:pt x="410" y="311"/>
                  <a:pt x="346" y="311"/>
                </a:cubicBezTo>
                <a:close/>
                <a:moveTo>
                  <a:pt x="172" y="42"/>
                </a:moveTo>
                <a:cubicBezTo>
                  <a:pt x="161" y="42"/>
                  <a:pt x="151" y="44"/>
                  <a:pt x="142" y="48"/>
                </a:cubicBezTo>
                <a:cubicBezTo>
                  <a:pt x="114" y="61"/>
                  <a:pt x="92" y="94"/>
                  <a:pt x="109" y="135"/>
                </a:cubicBezTo>
                <a:cubicBezTo>
                  <a:pt x="111" y="140"/>
                  <a:pt x="111" y="146"/>
                  <a:pt x="109" y="151"/>
                </a:cubicBezTo>
                <a:cubicBezTo>
                  <a:pt x="107" y="156"/>
                  <a:pt x="102" y="159"/>
                  <a:pt x="97" y="161"/>
                </a:cubicBezTo>
                <a:cubicBezTo>
                  <a:pt x="40" y="179"/>
                  <a:pt x="41" y="218"/>
                  <a:pt x="43" y="229"/>
                </a:cubicBezTo>
                <a:cubicBezTo>
                  <a:pt x="46" y="250"/>
                  <a:pt x="63" y="272"/>
                  <a:pt x="89" y="272"/>
                </a:cubicBezTo>
                <a:cubicBezTo>
                  <a:pt x="89" y="272"/>
                  <a:pt x="89" y="272"/>
                  <a:pt x="89" y="272"/>
                </a:cubicBezTo>
                <a:cubicBezTo>
                  <a:pt x="91" y="272"/>
                  <a:pt x="250" y="272"/>
                  <a:pt x="346" y="272"/>
                </a:cubicBezTo>
                <a:cubicBezTo>
                  <a:pt x="386" y="272"/>
                  <a:pt x="406" y="246"/>
                  <a:pt x="407" y="221"/>
                </a:cubicBezTo>
                <a:cubicBezTo>
                  <a:pt x="409" y="194"/>
                  <a:pt x="393" y="164"/>
                  <a:pt x="352" y="158"/>
                </a:cubicBezTo>
                <a:cubicBezTo>
                  <a:pt x="346" y="158"/>
                  <a:pt x="341" y="155"/>
                  <a:pt x="338" y="150"/>
                </a:cubicBezTo>
                <a:cubicBezTo>
                  <a:pt x="335" y="146"/>
                  <a:pt x="334" y="140"/>
                  <a:pt x="336" y="135"/>
                </a:cubicBezTo>
                <a:cubicBezTo>
                  <a:pt x="341" y="112"/>
                  <a:pt x="335" y="94"/>
                  <a:pt x="320" y="86"/>
                </a:cubicBezTo>
                <a:cubicBezTo>
                  <a:pt x="308" y="79"/>
                  <a:pt x="288" y="79"/>
                  <a:pt x="271" y="95"/>
                </a:cubicBezTo>
                <a:cubicBezTo>
                  <a:pt x="267" y="99"/>
                  <a:pt x="261" y="101"/>
                  <a:pt x="255" y="100"/>
                </a:cubicBezTo>
                <a:cubicBezTo>
                  <a:pt x="249" y="99"/>
                  <a:pt x="244" y="96"/>
                  <a:pt x="241" y="90"/>
                </a:cubicBezTo>
                <a:cubicBezTo>
                  <a:pt x="222" y="54"/>
                  <a:pt x="195" y="42"/>
                  <a:pt x="172" y="42"/>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p>
        </p:txBody>
      </p:sp>
      <p:cxnSp>
        <p:nvCxnSpPr>
          <p:cNvPr id="7" name="Прямая соединительная линия 6"/>
          <p:cNvCxnSpPr/>
          <p:nvPr/>
        </p:nvCxnSpPr>
        <p:spPr>
          <a:xfrm>
            <a:off x="0" y="4625670"/>
            <a:ext cx="1371600" cy="0"/>
          </a:xfrm>
          <a:prstGeom prst="line">
            <a:avLst/>
          </a:prstGeom>
          <a:ln>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3472" y="2140528"/>
            <a:ext cx="2668027" cy="5900343"/>
          </a:xfrm>
          <a:prstGeom prst="rect">
            <a:avLst/>
          </a:prstGeom>
        </p:spPr>
      </p:pic>
    </p:spTree>
    <p:extLst>
      <p:ext uri="{BB962C8B-B14F-4D97-AF65-F5344CB8AC3E}">
        <p14:creationId xmlns:p14="http://schemas.microsoft.com/office/powerpoint/2010/main" val="1196198205"/>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11</a:t>
            </a:fld>
            <a:endParaRPr lang="en-US" dirty="0" smtClean="0"/>
          </a:p>
        </p:txBody>
      </p:sp>
      <p:sp>
        <p:nvSpPr>
          <p:cNvPr id="3" name="Полилиния 2"/>
          <p:cNvSpPr/>
          <p:nvPr/>
        </p:nvSpPr>
        <p:spPr bwMode="auto">
          <a:xfrm>
            <a:off x="1" y="0"/>
            <a:ext cx="10336157" cy="10288588"/>
          </a:xfrm>
          <a:custGeom>
            <a:avLst/>
            <a:gdLst>
              <a:gd name="connsiteX0" fmla="*/ 0 w 6890771"/>
              <a:gd name="connsiteY0" fmla="*/ 0 h 6858000"/>
              <a:gd name="connsiteX1" fmla="*/ 6890771 w 6890771"/>
              <a:gd name="connsiteY1" fmla="*/ 0 h 6858000"/>
              <a:gd name="connsiteX2" fmla="*/ 18997 w 6890771"/>
              <a:gd name="connsiteY2" fmla="*/ 6858000 h 6858000"/>
              <a:gd name="connsiteX3" fmla="*/ 0 w 6890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90771" h="6858000">
                <a:moveTo>
                  <a:pt x="0" y="0"/>
                </a:moveTo>
                <a:lnTo>
                  <a:pt x="6890771" y="0"/>
                </a:lnTo>
                <a:lnTo>
                  <a:pt x="18997"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grpSp>
        <p:nvGrpSpPr>
          <p:cNvPr id="4" name="Группа 3"/>
          <p:cNvGrpSpPr/>
          <p:nvPr/>
        </p:nvGrpSpPr>
        <p:grpSpPr>
          <a:xfrm>
            <a:off x="5925427" y="2065780"/>
            <a:ext cx="12019673" cy="6602466"/>
            <a:chOff x="4703929" y="717077"/>
            <a:chExt cx="9773238" cy="5561188"/>
          </a:xfrm>
        </p:grpSpPr>
        <p:sp>
          <p:nvSpPr>
            <p:cNvPr id="5" name="Полилиния 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6" name="Полилиния 5"/>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7"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8" name="Полилиния 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nvGrpSpPr>
            <p:cNvPr id="9" name="Группа 8"/>
            <p:cNvGrpSpPr/>
            <p:nvPr userDrawn="1"/>
          </p:nvGrpSpPr>
          <p:grpSpPr>
            <a:xfrm flipH="1">
              <a:off x="9572513" y="890239"/>
              <a:ext cx="23483" cy="22921"/>
              <a:chOff x="13422299" y="954496"/>
              <a:chExt cx="127026" cy="125005"/>
            </a:xfrm>
          </p:grpSpPr>
          <p:sp>
            <p:nvSpPr>
              <p:cNvPr id="10" name="Овал 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1" name="Овал 10"/>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grpSp>
      <p:sp>
        <p:nvSpPr>
          <p:cNvPr id="12" name="Shape 427"/>
          <p:cNvSpPr txBox="1">
            <a:spLocks/>
          </p:cNvSpPr>
          <p:nvPr/>
        </p:nvSpPr>
        <p:spPr>
          <a:xfrm>
            <a:off x="1230429" y="5155592"/>
            <a:ext cx="5396478" cy="545744"/>
          </a:xfrm>
          <a:prstGeom prst="rect">
            <a:avLst/>
          </a:prstGeom>
        </p:spPr>
        <p:txBody>
          <a:bodyPr anchor="b">
            <a:noAutofit/>
          </a:bodyPr>
          <a:lstStyle>
            <a:lvl1pPr marL="0" marR="0" indent="0" algn="ctr" defTabSz="1360314" rtl="0" eaLnBrk="1" fontAlgn="auto" latinLnBrk="0" hangingPunct="1">
              <a:lnSpc>
                <a:spcPct val="150000"/>
              </a:lnSpc>
              <a:spcBef>
                <a:spcPts val="744"/>
              </a:spcBef>
              <a:spcAft>
                <a:spcPts val="0"/>
              </a:spcAft>
              <a:buClrTx/>
              <a:buSzPct val="100000"/>
              <a:buFontTx/>
              <a:buNone/>
              <a:tabLst/>
              <a:defRPr sz="1500" b="1" kern="1200" spc="0">
                <a:solidFill>
                  <a:schemeClr val="tx1">
                    <a:lumMod val="75000"/>
                    <a:lumOff val="25000"/>
                  </a:schemeClr>
                </a:solidFill>
                <a:latin typeface="+mn-lt"/>
                <a:ea typeface="+mn-ea"/>
                <a:cs typeface="+mn-cs"/>
              </a:defRPr>
            </a:lvl1pPr>
            <a:lvl2pPr marL="0" indent="0" algn="l"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l"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l"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l"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000" dirty="0" err="1" smtClean="0"/>
              <a:t>Let’S</a:t>
            </a:r>
            <a:r>
              <a:rPr lang="en-US" sz="2000" dirty="0" smtClean="0"/>
              <a:t> first explore how Gulp works</a:t>
            </a:r>
            <a:endParaRPr lang="en-US" sz="2000" dirty="0"/>
          </a:p>
        </p:txBody>
      </p:sp>
      <p:sp>
        <p:nvSpPr>
          <p:cNvPr id="13" name="Текст 7"/>
          <p:cNvSpPr txBox="1">
            <a:spLocks/>
          </p:cNvSpPr>
          <p:nvPr/>
        </p:nvSpPr>
        <p:spPr>
          <a:xfrm>
            <a:off x="1230779" y="5779168"/>
            <a:ext cx="5396129" cy="2492319"/>
          </a:xfrm>
          <a:prstGeom prst="rect">
            <a:avLst/>
          </a:prstGeom>
        </p:spPr>
        <p:txBody>
          <a:bodyPr anchor="t">
            <a:normAutofit fontScale="92500" lnSpcReduction="10000"/>
          </a:bodyPr>
          <a:lstStyle>
            <a:lvl1pPr marL="0" marR="0" indent="0" algn="ctr"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marL="285750" indent="-285750">
              <a:buFont typeface="Arial" pitchFamily="34" charset="0"/>
              <a:buChar char="•"/>
            </a:pPr>
            <a:r>
              <a:rPr lang="en-US" sz="2000" dirty="0" smtClean="0"/>
              <a:t>Gulp builds on node streams</a:t>
            </a:r>
          </a:p>
          <a:p>
            <a:pPr marL="285750" indent="-285750">
              <a:buFont typeface="Arial" pitchFamily="34" charset="0"/>
              <a:buChar char="•"/>
            </a:pPr>
            <a:r>
              <a:rPr lang="en-US" sz="2000" dirty="0" smtClean="0"/>
              <a:t>Pipeline / .pipe operator</a:t>
            </a:r>
          </a:p>
          <a:p>
            <a:pPr marL="285750" indent="-285750">
              <a:buFont typeface="Arial" pitchFamily="34" charset="0"/>
              <a:buChar char="•"/>
            </a:pPr>
            <a:r>
              <a:rPr lang="en-US" sz="2000" dirty="0" smtClean="0"/>
              <a:t>Single Purpose plug in</a:t>
            </a:r>
          </a:p>
          <a:p>
            <a:pPr marL="285750" indent="-285750">
              <a:buFont typeface="Arial" pitchFamily="34" charset="0"/>
              <a:buChar char="•"/>
            </a:pPr>
            <a:r>
              <a:rPr lang="en-US" sz="2000" dirty="0" smtClean="0"/>
              <a:t>Files are not affected until all plug ins are processed</a:t>
            </a:r>
          </a:p>
          <a:p>
            <a:pPr marL="285750" indent="-285750">
              <a:buFont typeface="Arial" pitchFamily="34" charset="0"/>
              <a:buChar char="•"/>
            </a:pPr>
            <a:endParaRPr lang="en-US" sz="2000" dirty="0" smtClean="0"/>
          </a:p>
        </p:txBody>
      </p:sp>
      <p:sp>
        <p:nvSpPr>
          <p:cNvPr id="15" name="Shape 427"/>
          <p:cNvSpPr txBox="1">
            <a:spLocks/>
          </p:cNvSpPr>
          <p:nvPr/>
        </p:nvSpPr>
        <p:spPr>
          <a:xfrm>
            <a:off x="1225757" y="3199095"/>
            <a:ext cx="5401151" cy="1619066"/>
          </a:xfrm>
          <a:prstGeom prst="rect">
            <a:avLst/>
          </a:prstGeom>
        </p:spPr>
        <p:txBody>
          <a:bodyPr anchor="b" anchorCtr="0">
            <a:noAutofit/>
          </a:bodyPr>
          <a:lstStyle>
            <a:lvl1pPr marL="0" marR="0" indent="0" algn="ctr" defTabSz="1360314" rtl="0" eaLnBrk="1" fontAlgn="auto" latinLnBrk="0" hangingPunct="1">
              <a:lnSpc>
                <a:spcPct val="150000"/>
              </a:lnSpc>
              <a:spcBef>
                <a:spcPts val="744"/>
              </a:spcBef>
              <a:spcAft>
                <a:spcPts val="0"/>
              </a:spcAft>
              <a:buClrTx/>
              <a:buSzPct val="100000"/>
              <a:buFontTx/>
              <a:buNone/>
              <a:tabLst/>
              <a:defRPr sz="3000" b="1" kern="1200" spc="0">
                <a:solidFill>
                  <a:schemeClr val="tx1"/>
                </a:solidFill>
                <a:latin typeface="+mj-lt"/>
                <a:ea typeface="+mn-ea"/>
                <a:cs typeface="+mn-cs"/>
              </a:defRPr>
            </a:lvl1pPr>
            <a:lvl2pPr marL="0" indent="0" algn="l"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l"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l"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l"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4000" dirty="0" smtClean="0"/>
              <a:t>BUT BEFORE THAT…</a:t>
            </a:r>
            <a:endParaRPr lang="en-US" sz="4000" dirty="0"/>
          </a:p>
        </p:txBody>
      </p:sp>
      <p:sp>
        <p:nvSpPr>
          <p:cNvPr id="1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sp>
        <p:nvSpPr>
          <p:cNvPr id="20" name="Freeform 13"/>
          <p:cNvSpPr>
            <a:spLocks noEditPoints="1"/>
          </p:cNvSpPr>
          <p:nvPr/>
        </p:nvSpPr>
        <p:spPr bwMode="auto">
          <a:xfrm>
            <a:off x="547148" y="9270726"/>
            <a:ext cx="200208" cy="271035"/>
          </a:xfrm>
          <a:custGeom>
            <a:avLst/>
            <a:gdLst>
              <a:gd name="T0" fmla="*/ 44 w 88"/>
              <a:gd name="T1" fmla="*/ 0 h 128"/>
              <a:gd name="T2" fmla="*/ 0 w 88"/>
              <a:gd name="T3" fmla="*/ 44 h 128"/>
              <a:gd name="T4" fmla="*/ 0 w 88"/>
              <a:gd name="T5" fmla="*/ 84 h 128"/>
              <a:gd name="T6" fmla="*/ 44 w 88"/>
              <a:gd name="T7" fmla="*/ 128 h 128"/>
              <a:gd name="T8" fmla="*/ 88 w 88"/>
              <a:gd name="T9" fmla="*/ 84 h 128"/>
              <a:gd name="T10" fmla="*/ 88 w 88"/>
              <a:gd name="T11" fmla="*/ 44 h 128"/>
              <a:gd name="T12" fmla="*/ 44 w 88"/>
              <a:gd name="T13" fmla="*/ 0 h 128"/>
              <a:gd name="T14" fmla="*/ 80 w 88"/>
              <a:gd name="T15" fmla="*/ 84 h 128"/>
              <a:gd name="T16" fmla="*/ 44 w 88"/>
              <a:gd name="T17" fmla="*/ 120 h 128"/>
              <a:gd name="T18" fmla="*/ 8 w 88"/>
              <a:gd name="T19" fmla="*/ 84 h 128"/>
              <a:gd name="T20" fmla="*/ 8 w 88"/>
              <a:gd name="T21" fmla="*/ 44 h 128"/>
              <a:gd name="T22" fmla="*/ 44 w 88"/>
              <a:gd name="T23" fmla="*/ 8 h 128"/>
              <a:gd name="T24" fmla="*/ 80 w 88"/>
              <a:gd name="T25" fmla="*/ 44 h 128"/>
              <a:gd name="T26" fmla="*/ 80 w 88"/>
              <a:gd name="T27" fmla="*/ 84 h 128"/>
              <a:gd name="T28" fmla="*/ 44 w 88"/>
              <a:gd name="T29" fmla="*/ 28 h 128"/>
              <a:gd name="T30" fmla="*/ 40 w 88"/>
              <a:gd name="T31" fmla="*/ 32 h 128"/>
              <a:gd name="T32" fmla="*/ 40 w 88"/>
              <a:gd name="T33" fmla="*/ 48 h 128"/>
              <a:gd name="T34" fmla="*/ 44 w 88"/>
              <a:gd name="T35" fmla="*/ 52 h 128"/>
              <a:gd name="T36" fmla="*/ 48 w 88"/>
              <a:gd name="T37" fmla="*/ 48 h 128"/>
              <a:gd name="T38" fmla="*/ 48 w 88"/>
              <a:gd name="T39" fmla="*/ 32 h 128"/>
              <a:gd name="T40" fmla="*/ 44 w 88"/>
              <a:gd name="T41"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128">
                <a:moveTo>
                  <a:pt x="44" y="0"/>
                </a:moveTo>
                <a:cubicBezTo>
                  <a:pt x="20" y="0"/>
                  <a:pt x="0" y="20"/>
                  <a:pt x="0" y="44"/>
                </a:cubicBezTo>
                <a:cubicBezTo>
                  <a:pt x="0" y="84"/>
                  <a:pt x="0" y="84"/>
                  <a:pt x="0" y="84"/>
                </a:cubicBezTo>
                <a:cubicBezTo>
                  <a:pt x="0" y="108"/>
                  <a:pt x="20" y="128"/>
                  <a:pt x="44" y="128"/>
                </a:cubicBezTo>
                <a:cubicBezTo>
                  <a:pt x="68" y="128"/>
                  <a:pt x="88" y="108"/>
                  <a:pt x="88" y="84"/>
                </a:cubicBezTo>
                <a:cubicBezTo>
                  <a:pt x="88" y="44"/>
                  <a:pt x="88" y="44"/>
                  <a:pt x="88" y="44"/>
                </a:cubicBezTo>
                <a:cubicBezTo>
                  <a:pt x="88" y="20"/>
                  <a:pt x="68" y="0"/>
                  <a:pt x="44" y="0"/>
                </a:cubicBezTo>
                <a:close/>
                <a:moveTo>
                  <a:pt x="80" y="84"/>
                </a:moveTo>
                <a:cubicBezTo>
                  <a:pt x="80" y="104"/>
                  <a:pt x="64" y="120"/>
                  <a:pt x="44" y="120"/>
                </a:cubicBezTo>
                <a:cubicBezTo>
                  <a:pt x="24" y="120"/>
                  <a:pt x="8" y="104"/>
                  <a:pt x="8" y="84"/>
                </a:cubicBezTo>
                <a:cubicBezTo>
                  <a:pt x="8" y="44"/>
                  <a:pt x="8" y="44"/>
                  <a:pt x="8" y="44"/>
                </a:cubicBezTo>
                <a:cubicBezTo>
                  <a:pt x="8" y="24"/>
                  <a:pt x="24" y="8"/>
                  <a:pt x="44" y="8"/>
                </a:cubicBezTo>
                <a:cubicBezTo>
                  <a:pt x="64" y="8"/>
                  <a:pt x="80" y="24"/>
                  <a:pt x="80" y="44"/>
                </a:cubicBezTo>
                <a:lnTo>
                  <a:pt x="80" y="84"/>
                </a:lnTo>
                <a:close/>
                <a:moveTo>
                  <a:pt x="44" y="28"/>
                </a:moveTo>
                <a:cubicBezTo>
                  <a:pt x="42" y="28"/>
                  <a:pt x="40" y="30"/>
                  <a:pt x="40" y="32"/>
                </a:cubicBezTo>
                <a:cubicBezTo>
                  <a:pt x="40" y="48"/>
                  <a:pt x="40" y="48"/>
                  <a:pt x="40" y="48"/>
                </a:cubicBezTo>
                <a:cubicBezTo>
                  <a:pt x="40" y="50"/>
                  <a:pt x="42" y="52"/>
                  <a:pt x="44" y="52"/>
                </a:cubicBezTo>
                <a:cubicBezTo>
                  <a:pt x="46" y="52"/>
                  <a:pt x="48" y="50"/>
                  <a:pt x="48" y="48"/>
                </a:cubicBezTo>
                <a:cubicBezTo>
                  <a:pt x="48" y="32"/>
                  <a:pt x="48" y="32"/>
                  <a:pt x="48" y="32"/>
                </a:cubicBezTo>
                <a:cubicBezTo>
                  <a:pt x="48" y="30"/>
                  <a:pt x="46" y="28"/>
                  <a:pt x="44" y="28"/>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solidFill>
                <a:schemeClr val="tx1">
                  <a:lumMod val="75000"/>
                  <a:lumOff val="25000"/>
                </a:schemeClr>
              </a:solidFill>
            </a:endParaRPr>
          </a:p>
        </p:txBody>
      </p:sp>
      <p:sp>
        <p:nvSpPr>
          <p:cNvPr id="22" name="Текст 7"/>
          <p:cNvSpPr txBox="1">
            <a:spLocks/>
          </p:cNvSpPr>
          <p:nvPr/>
        </p:nvSpPr>
        <p:spPr>
          <a:xfrm>
            <a:off x="502445" y="269123"/>
            <a:ext cx="2159793" cy="543009"/>
          </a:xfrm>
          <a:prstGeom prst="rect">
            <a:avLst/>
          </a:prstGeom>
        </p:spPr>
        <p:txBody>
          <a:bodyPr lIns="0" tIns="0" rIns="0" bIns="0" anchor="ctr" anchorCtr="0">
            <a:noAutofit/>
          </a:bodyPr>
          <a:lstStyle>
            <a:lvl1pPr marL="0" marR="0" indent="0" algn="l" defTabSz="906876" rtl="0" eaLnBrk="1" fontAlgn="auto" latinLnBrk="0" hangingPunct="1">
              <a:lnSpc>
                <a:spcPct val="100000"/>
              </a:lnSpc>
              <a:spcBef>
                <a:spcPts val="496"/>
              </a:spcBef>
              <a:spcAft>
                <a:spcPts val="0"/>
              </a:spcAft>
              <a:buClrTx/>
              <a:buSzPct val="100000"/>
              <a:buFontTx/>
              <a:buNone/>
              <a:tabLst/>
              <a:defRPr sz="800" b="0" kern="1200" spc="300" baseline="0">
                <a:solidFill>
                  <a:schemeClr val="tx1">
                    <a:alpha val="80000"/>
                  </a:schemeClr>
                </a:solidFill>
                <a:latin typeface="+mj-lt"/>
                <a:ea typeface="+mn-ea"/>
                <a:cs typeface="+mn-cs"/>
              </a:defRPr>
            </a:lvl1pPr>
            <a:lvl2pPr marL="0" indent="0" algn="ctr" defTabSz="447247" rtl="0" eaLnBrk="1" latinLnBrk="0" hangingPunct="1">
              <a:lnSpc>
                <a:spcPct val="100000"/>
              </a:lnSpc>
              <a:spcBef>
                <a:spcPts val="496"/>
              </a:spcBef>
              <a:buSzPct val="100000"/>
              <a:buFontTx/>
              <a:buNone/>
              <a:defRPr sz="28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447247" rtl="0" eaLnBrk="1" latinLnBrk="0" hangingPunct="1">
              <a:lnSpc>
                <a:spcPct val="150000"/>
              </a:lnSpc>
              <a:spcBef>
                <a:spcPts val="496"/>
              </a:spcBef>
              <a:buSzPct val="100000"/>
              <a:buFontTx/>
              <a:buNone/>
              <a:defRPr sz="1003" kern="1200" baseline="0">
                <a:solidFill>
                  <a:schemeClr val="tx1">
                    <a:lumMod val="95000"/>
                    <a:lumOff val="5000"/>
                  </a:schemeClr>
                </a:solidFill>
                <a:latin typeface="+mn-lt"/>
                <a:ea typeface="+mn-ea"/>
                <a:cs typeface="+mn-cs"/>
              </a:defRPr>
            </a:lvl3pPr>
            <a:lvl4pPr marL="0" indent="0" algn="ctr" defTabSz="906876" rtl="0" eaLnBrk="1" latinLnBrk="0" hangingPunct="1">
              <a:lnSpc>
                <a:spcPct val="150000"/>
              </a:lnSpc>
              <a:spcBef>
                <a:spcPts val="496"/>
              </a:spcBef>
              <a:buSzPct val="100000"/>
              <a:buFontTx/>
              <a:buNone/>
              <a:defRPr sz="1800" b="1" kern="1200">
                <a:solidFill>
                  <a:schemeClr val="tx1"/>
                </a:solidFill>
                <a:latin typeface="+mj-lt"/>
                <a:ea typeface="Open Sans" panose="020B0606030504020204" pitchFamily="34" charset="0"/>
                <a:cs typeface="Open Sans" panose="020B0606030504020204" pitchFamily="34" charset="0"/>
              </a:defRPr>
            </a:lvl4pPr>
            <a:lvl5pPr marL="0" indent="0" algn="ctr" defTabSz="906876" rtl="0" eaLnBrk="1" latinLnBrk="0" hangingPunct="1">
              <a:lnSpc>
                <a:spcPct val="100000"/>
              </a:lnSpc>
              <a:spcBef>
                <a:spcPts val="496"/>
              </a:spcBef>
              <a:buSzPct val="100000"/>
              <a:buFontTx/>
              <a:buNone/>
              <a:defRPr sz="12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906876" rtl="0" eaLnBrk="1" latinLnBrk="0" hangingPunct="1">
              <a:lnSpc>
                <a:spcPct val="100000"/>
              </a:lnSpc>
              <a:spcBef>
                <a:spcPts val="496"/>
              </a:spcBef>
              <a:buFontTx/>
              <a:buNone/>
              <a:defRPr sz="900" b="0" kern="1200">
                <a:solidFill>
                  <a:schemeClr val="tx1">
                    <a:alpha val="70000"/>
                  </a:schemeClr>
                </a:solidFill>
                <a:latin typeface="+mn-lt"/>
                <a:ea typeface="+mn-ea"/>
                <a:cs typeface="+mn-cs"/>
              </a:defRPr>
            </a:lvl6pPr>
            <a:lvl7pPr marL="0" indent="0" algn="l" defTabSz="906876" rtl="0" eaLnBrk="1" latinLnBrk="0" hangingPunct="1">
              <a:lnSpc>
                <a:spcPct val="100000"/>
              </a:lnSpc>
              <a:spcBef>
                <a:spcPts val="496"/>
              </a:spcBef>
              <a:buFontTx/>
              <a:buNone/>
              <a:defRPr sz="800" b="0" kern="1200" baseline="0">
                <a:solidFill>
                  <a:schemeClr val="tx1">
                    <a:alpha val="50000"/>
                  </a:schemeClr>
                </a:solidFill>
                <a:latin typeface="+mn-lt"/>
                <a:ea typeface="+mn-ea"/>
                <a:cs typeface="+mn-cs"/>
              </a:defRPr>
            </a:lvl7pPr>
            <a:lvl8pPr marL="0" marR="0" indent="0" algn="l" defTabSz="906876" rtl="0" eaLnBrk="1" fontAlgn="auto" latinLnBrk="0" hangingPunct="1">
              <a:lnSpc>
                <a:spcPct val="90000"/>
              </a:lnSpc>
              <a:spcBef>
                <a:spcPts val="496"/>
              </a:spcBef>
              <a:spcAft>
                <a:spcPts val="0"/>
              </a:spcAft>
              <a:buClrTx/>
              <a:buSzTx/>
              <a:buFontTx/>
              <a:buNone/>
              <a:tabLst/>
              <a:defRPr sz="802" b="1" kern="1200">
                <a:solidFill>
                  <a:schemeClr val="tx1">
                    <a:lumMod val="75000"/>
                    <a:lumOff val="25000"/>
                  </a:schemeClr>
                </a:solidFill>
                <a:latin typeface="+mn-lt"/>
                <a:ea typeface="+mn-ea"/>
                <a:cs typeface="+mn-cs"/>
              </a:defRPr>
            </a:lvl8pPr>
            <a:lvl9pPr marL="179058" indent="0" algn="l" defTabSz="906876" rtl="0" eaLnBrk="1" latinLnBrk="0" hangingPunct="1">
              <a:lnSpc>
                <a:spcPct val="90000"/>
              </a:lnSpc>
              <a:spcBef>
                <a:spcPts val="496"/>
              </a:spcBef>
              <a:buFont typeface="Arial" panose="020B0604020202020204" pitchFamily="34" charset="0"/>
              <a:buNone/>
              <a:defRPr sz="1785" kern="1200">
                <a:solidFill>
                  <a:schemeClr val="tx1"/>
                </a:solidFill>
                <a:latin typeface="+mn-lt"/>
                <a:ea typeface="+mn-ea"/>
                <a:cs typeface="+mn-cs"/>
              </a:defRPr>
            </a:lvl9pPr>
          </a:lstStyle>
          <a:p>
            <a:r>
              <a:rPr lang="en-US" sz="1200" b="1" dirty="0" smtClean="0"/>
              <a:t>ALTEZZA</a:t>
            </a:r>
          </a:p>
        </p:txBody>
      </p:sp>
      <p:cxnSp>
        <p:nvCxnSpPr>
          <p:cNvPr id="2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24" name="Рисунок 23"/>
          <p:cNvPicPr>
            <a:picLocks noChangeAspect="1"/>
          </p:cNvPicPr>
          <p:nvPr/>
        </p:nvPicPr>
        <p:blipFill>
          <a:blip r:embed="rId3">
            <a:extLst>
              <a:ext uri="{28A0092B-C50C-407E-A947-70E740481C1C}">
                <a14:useLocalDpi xmlns:a14="http://schemas.microsoft.com/office/drawing/2010/main" val="0"/>
              </a:ext>
            </a:extLst>
          </a:blip>
          <a:srcRect l="5209" r="5209"/>
          <a:stretch>
            <a:fillRect/>
          </a:stretch>
        </p:blipFill>
        <p:spPr>
          <a:xfrm>
            <a:off x="7724853" y="2668499"/>
            <a:ext cx="8317005" cy="5222630"/>
          </a:xfrm>
          <a:prstGeom prst="rect">
            <a:avLst/>
          </a:prstGeo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7155" y="3689203"/>
            <a:ext cx="777240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57739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0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400"/>
                                        <p:tgtEl>
                                          <p:spTgt spid="15">
                                            <p:txEl>
                                              <p:pRg st="0" end="0"/>
                                            </p:txEl>
                                          </p:spTgt>
                                        </p:tgtEl>
                                      </p:cBhvr>
                                    </p:animEffect>
                                    <p:anim calcmode="lin" valueType="num">
                                      <p:cBhvr>
                                        <p:cTn id="8" dur="400" fill="hold"/>
                                        <p:tgtEl>
                                          <p:spTgt spid="15">
                                            <p:txEl>
                                              <p:pRg st="0" end="0"/>
                                            </p:txEl>
                                          </p:spTgt>
                                        </p:tgtEl>
                                        <p:attrNameLst>
                                          <p:attrName>ppt_x</p:attrName>
                                        </p:attrNameLst>
                                      </p:cBhvr>
                                      <p:tavLst>
                                        <p:tav tm="0">
                                          <p:val>
                                            <p:strVal val="#ppt_x"/>
                                          </p:val>
                                        </p:tav>
                                        <p:tav tm="100000">
                                          <p:val>
                                            <p:strVal val="#ppt_x"/>
                                          </p:val>
                                        </p:tav>
                                      </p:tavLst>
                                    </p:anim>
                                    <p:anim calcmode="lin" valueType="num">
                                      <p:cBhvr>
                                        <p:cTn id="9" dur="400" fill="hold"/>
                                        <p:tgtEl>
                                          <p:spTgt spid="1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tmplLst>
          <p:tmpl lvl="1">
            <p:tnLst>
              <p:par>
                <p:cTn presetID="42" presetClass="entr" presetSubtype="0" fill="hold" nodeType="withEffect">
                  <p:stCondLst>
                    <p:cond delay="200"/>
                  </p:stCondLst>
                  <p:childTnLst>
                    <p:set>
                      <p:cBhvr>
                        <p:cTn dur="1" fill="hold">
                          <p:stCondLst>
                            <p:cond delay="0"/>
                          </p:stCondLst>
                        </p:cTn>
                        <p:tgtEl>
                          <p:spTgt spid="15"/>
                        </p:tgtEl>
                        <p:attrNameLst>
                          <p:attrName>style.visibility</p:attrName>
                        </p:attrNameLst>
                      </p:cBhvr>
                      <p:to>
                        <p:strVal val="visible"/>
                      </p:to>
                    </p:set>
                    <p:animEffect transition="in" filter="fade">
                      <p:cBhvr>
                        <p:cTn dur="400"/>
                        <p:tgtEl>
                          <p:spTgt spid="15"/>
                        </p:tgtEl>
                      </p:cBhvr>
                    </p:animEffect>
                    <p:anim calcmode="lin" valueType="num">
                      <p:cBhvr>
                        <p:cTn dur="400" fill="hold"/>
                        <p:tgtEl>
                          <p:spTgt spid="15"/>
                        </p:tgtEl>
                        <p:attrNameLst>
                          <p:attrName>ppt_x</p:attrName>
                        </p:attrNameLst>
                      </p:cBhvr>
                      <p:tavLst>
                        <p:tav tm="0">
                          <p:val>
                            <p:strVal val="#ppt_x"/>
                          </p:val>
                        </p:tav>
                        <p:tav tm="100000">
                          <p:val>
                            <p:strVal val="#ppt_x"/>
                          </p:val>
                        </p:tav>
                      </p:tavLst>
                    </p:anim>
                    <p:anim calcmode="lin" valueType="num">
                      <p:cBhvr>
                        <p:cTn dur="400" fill="hold"/>
                        <p:tgtEl>
                          <p:spTgt spid="15"/>
                        </p:tgtEl>
                        <p:attrNameLst>
                          <p:attrName>ppt_y</p:attrName>
                        </p:attrNameLst>
                      </p:cBhvr>
                      <p:tavLst>
                        <p:tav tm="0">
                          <p:val>
                            <p:strVal val="#ppt_y+.1"/>
                          </p:val>
                        </p:tav>
                        <p:tav tm="100000">
                          <p:val>
                            <p:strVal val="#ppt_y"/>
                          </p:val>
                        </p:tav>
                      </p:tavLst>
                    </p:anim>
                  </p:childTnLst>
                </p:cTn>
              </p:par>
            </p:tnLst>
          </p:tmpl>
        </p:tmplLst>
      </p:b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12</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1117704" y="5534630"/>
            <a:ext cx="6479382" cy="2740299"/>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000" dirty="0" smtClean="0"/>
              <a:t>Before we go to Gulp. Download Node.js from Nodejs.org. After the download, install.</a:t>
            </a:r>
            <a:endParaRPr lang="en-US" sz="2000" dirty="0"/>
          </a:p>
          <a:p>
            <a:endParaRPr lang="en-US" sz="2000" dirty="0"/>
          </a:p>
        </p:txBody>
      </p:sp>
      <p:sp>
        <p:nvSpPr>
          <p:cNvPr id="5" name="Текст 7"/>
          <p:cNvSpPr txBox="1">
            <a:spLocks/>
          </p:cNvSpPr>
          <p:nvPr/>
        </p:nvSpPr>
        <p:spPr>
          <a:xfrm>
            <a:off x="1133025" y="4758222"/>
            <a:ext cx="6448752"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3600" dirty="0" smtClean="0"/>
              <a:t>NOW ONTO THE DEMO…</a:t>
            </a:r>
            <a:endParaRPr lang="en-US" sz="3600" dirty="0"/>
          </a:p>
        </p:txBody>
      </p:sp>
      <p:sp>
        <p:nvSpPr>
          <p:cNvPr id="6" name="Freeform 954"/>
          <p:cNvSpPr>
            <a:spLocks noEditPoints="1"/>
          </p:cNvSpPr>
          <p:nvPr/>
        </p:nvSpPr>
        <p:spPr bwMode="auto">
          <a:xfrm>
            <a:off x="1117704" y="4360938"/>
            <a:ext cx="404700" cy="279393"/>
          </a:xfrm>
          <a:custGeom>
            <a:avLst/>
            <a:gdLst>
              <a:gd name="T0" fmla="*/ 346 w 449"/>
              <a:gd name="T1" fmla="*/ 311 h 311"/>
              <a:gd name="T2" fmla="*/ 89 w 449"/>
              <a:gd name="T3" fmla="*/ 310 h 311"/>
              <a:gd name="T4" fmla="*/ 5 w 449"/>
              <a:gd name="T5" fmla="*/ 235 h 311"/>
              <a:gd name="T6" fmla="*/ 68 w 449"/>
              <a:gd name="T7" fmla="*/ 131 h 311"/>
              <a:gd name="T8" fmla="*/ 126 w 449"/>
              <a:gd name="T9" fmla="*/ 14 h 311"/>
              <a:gd name="T10" fmla="*/ 205 w 449"/>
              <a:gd name="T11" fmla="*/ 9 h 311"/>
              <a:gd name="T12" fmla="*/ 263 w 449"/>
              <a:gd name="T13" fmla="*/ 54 h 311"/>
              <a:gd name="T14" fmla="*/ 339 w 449"/>
              <a:gd name="T15" fmla="*/ 52 h 311"/>
              <a:gd name="T16" fmla="*/ 376 w 449"/>
              <a:gd name="T17" fmla="*/ 125 h 311"/>
              <a:gd name="T18" fmla="*/ 446 w 449"/>
              <a:gd name="T19" fmla="*/ 223 h 311"/>
              <a:gd name="T20" fmla="*/ 346 w 449"/>
              <a:gd name="T21" fmla="*/ 311 h 311"/>
              <a:gd name="T22" fmla="*/ 172 w 449"/>
              <a:gd name="T23" fmla="*/ 42 h 311"/>
              <a:gd name="T24" fmla="*/ 142 w 449"/>
              <a:gd name="T25" fmla="*/ 48 h 311"/>
              <a:gd name="T26" fmla="*/ 109 w 449"/>
              <a:gd name="T27" fmla="*/ 135 h 311"/>
              <a:gd name="T28" fmla="*/ 109 w 449"/>
              <a:gd name="T29" fmla="*/ 151 h 311"/>
              <a:gd name="T30" fmla="*/ 97 w 449"/>
              <a:gd name="T31" fmla="*/ 161 h 311"/>
              <a:gd name="T32" fmla="*/ 43 w 449"/>
              <a:gd name="T33" fmla="*/ 229 h 311"/>
              <a:gd name="T34" fmla="*/ 89 w 449"/>
              <a:gd name="T35" fmla="*/ 272 h 311"/>
              <a:gd name="T36" fmla="*/ 89 w 449"/>
              <a:gd name="T37" fmla="*/ 272 h 311"/>
              <a:gd name="T38" fmla="*/ 346 w 449"/>
              <a:gd name="T39" fmla="*/ 272 h 311"/>
              <a:gd name="T40" fmla="*/ 407 w 449"/>
              <a:gd name="T41" fmla="*/ 221 h 311"/>
              <a:gd name="T42" fmla="*/ 352 w 449"/>
              <a:gd name="T43" fmla="*/ 158 h 311"/>
              <a:gd name="T44" fmla="*/ 338 w 449"/>
              <a:gd name="T45" fmla="*/ 150 h 311"/>
              <a:gd name="T46" fmla="*/ 336 w 449"/>
              <a:gd name="T47" fmla="*/ 135 h 311"/>
              <a:gd name="T48" fmla="*/ 320 w 449"/>
              <a:gd name="T49" fmla="*/ 86 h 311"/>
              <a:gd name="T50" fmla="*/ 271 w 449"/>
              <a:gd name="T51" fmla="*/ 95 h 311"/>
              <a:gd name="T52" fmla="*/ 255 w 449"/>
              <a:gd name="T53" fmla="*/ 100 h 311"/>
              <a:gd name="T54" fmla="*/ 241 w 449"/>
              <a:gd name="T55" fmla="*/ 90 h 311"/>
              <a:gd name="T56" fmla="*/ 172 w 449"/>
              <a:gd name="T57" fmla="*/ 4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9" h="311">
                <a:moveTo>
                  <a:pt x="346" y="311"/>
                </a:moveTo>
                <a:cubicBezTo>
                  <a:pt x="250" y="311"/>
                  <a:pt x="92" y="310"/>
                  <a:pt x="89" y="310"/>
                </a:cubicBezTo>
                <a:cubicBezTo>
                  <a:pt x="47" y="310"/>
                  <a:pt x="11" y="279"/>
                  <a:pt x="5" y="235"/>
                </a:cubicBezTo>
                <a:cubicBezTo>
                  <a:pt x="0" y="201"/>
                  <a:pt x="14" y="155"/>
                  <a:pt x="68" y="131"/>
                </a:cubicBezTo>
                <a:cubicBezTo>
                  <a:pt x="55" y="78"/>
                  <a:pt x="85" y="33"/>
                  <a:pt x="126" y="14"/>
                </a:cubicBezTo>
                <a:cubicBezTo>
                  <a:pt x="151" y="2"/>
                  <a:pt x="179" y="0"/>
                  <a:pt x="205" y="9"/>
                </a:cubicBezTo>
                <a:cubicBezTo>
                  <a:pt x="228" y="16"/>
                  <a:pt x="248" y="32"/>
                  <a:pt x="263" y="54"/>
                </a:cubicBezTo>
                <a:cubicBezTo>
                  <a:pt x="287" y="40"/>
                  <a:pt x="315" y="39"/>
                  <a:pt x="339" y="52"/>
                </a:cubicBezTo>
                <a:cubicBezTo>
                  <a:pt x="359" y="64"/>
                  <a:pt x="378" y="88"/>
                  <a:pt x="376" y="125"/>
                </a:cubicBezTo>
                <a:cubicBezTo>
                  <a:pt x="428" y="140"/>
                  <a:pt x="449" y="185"/>
                  <a:pt x="446" y="223"/>
                </a:cubicBezTo>
                <a:cubicBezTo>
                  <a:pt x="443" y="265"/>
                  <a:pt x="410" y="311"/>
                  <a:pt x="346" y="311"/>
                </a:cubicBezTo>
                <a:close/>
                <a:moveTo>
                  <a:pt x="172" y="42"/>
                </a:moveTo>
                <a:cubicBezTo>
                  <a:pt x="161" y="42"/>
                  <a:pt x="151" y="44"/>
                  <a:pt x="142" y="48"/>
                </a:cubicBezTo>
                <a:cubicBezTo>
                  <a:pt x="114" y="61"/>
                  <a:pt x="92" y="94"/>
                  <a:pt x="109" y="135"/>
                </a:cubicBezTo>
                <a:cubicBezTo>
                  <a:pt x="111" y="140"/>
                  <a:pt x="111" y="146"/>
                  <a:pt x="109" y="151"/>
                </a:cubicBezTo>
                <a:cubicBezTo>
                  <a:pt x="107" y="156"/>
                  <a:pt x="102" y="159"/>
                  <a:pt x="97" y="161"/>
                </a:cubicBezTo>
                <a:cubicBezTo>
                  <a:pt x="40" y="179"/>
                  <a:pt x="41" y="218"/>
                  <a:pt x="43" y="229"/>
                </a:cubicBezTo>
                <a:cubicBezTo>
                  <a:pt x="46" y="250"/>
                  <a:pt x="63" y="272"/>
                  <a:pt x="89" y="272"/>
                </a:cubicBezTo>
                <a:cubicBezTo>
                  <a:pt x="89" y="272"/>
                  <a:pt x="89" y="272"/>
                  <a:pt x="89" y="272"/>
                </a:cubicBezTo>
                <a:cubicBezTo>
                  <a:pt x="91" y="272"/>
                  <a:pt x="250" y="272"/>
                  <a:pt x="346" y="272"/>
                </a:cubicBezTo>
                <a:cubicBezTo>
                  <a:pt x="386" y="272"/>
                  <a:pt x="406" y="246"/>
                  <a:pt x="407" y="221"/>
                </a:cubicBezTo>
                <a:cubicBezTo>
                  <a:pt x="409" y="194"/>
                  <a:pt x="393" y="164"/>
                  <a:pt x="352" y="158"/>
                </a:cubicBezTo>
                <a:cubicBezTo>
                  <a:pt x="346" y="158"/>
                  <a:pt x="341" y="155"/>
                  <a:pt x="338" y="150"/>
                </a:cubicBezTo>
                <a:cubicBezTo>
                  <a:pt x="335" y="146"/>
                  <a:pt x="334" y="140"/>
                  <a:pt x="336" y="135"/>
                </a:cubicBezTo>
                <a:cubicBezTo>
                  <a:pt x="341" y="112"/>
                  <a:pt x="335" y="94"/>
                  <a:pt x="320" y="86"/>
                </a:cubicBezTo>
                <a:cubicBezTo>
                  <a:pt x="308" y="79"/>
                  <a:pt x="288" y="79"/>
                  <a:pt x="271" y="95"/>
                </a:cubicBezTo>
                <a:cubicBezTo>
                  <a:pt x="267" y="99"/>
                  <a:pt x="261" y="101"/>
                  <a:pt x="255" y="100"/>
                </a:cubicBezTo>
                <a:cubicBezTo>
                  <a:pt x="249" y="99"/>
                  <a:pt x="244" y="96"/>
                  <a:pt x="241" y="90"/>
                </a:cubicBezTo>
                <a:cubicBezTo>
                  <a:pt x="222" y="54"/>
                  <a:pt x="195" y="42"/>
                  <a:pt x="172" y="42"/>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p>
        </p:txBody>
      </p:sp>
      <p:cxnSp>
        <p:nvCxnSpPr>
          <p:cNvPr id="7" name="Прямая соединительная линия 6"/>
          <p:cNvCxnSpPr/>
          <p:nvPr/>
        </p:nvCxnSpPr>
        <p:spPr>
          <a:xfrm>
            <a:off x="-465827" y="4507779"/>
            <a:ext cx="1371600" cy="0"/>
          </a:xfrm>
          <a:prstGeom prst="line">
            <a:avLst/>
          </a:prstGeom>
          <a:ln>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Группа 3"/>
          <p:cNvGrpSpPr/>
          <p:nvPr/>
        </p:nvGrpSpPr>
        <p:grpSpPr>
          <a:xfrm>
            <a:off x="5925427" y="2042064"/>
            <a:ext cx="12019673" cy="6602466"/>
            <a:chOff x="4703929" y="717077"/>
            <a:chExt cx="9773238" cy="5561188"/>
          </a:xfrm>
        </p:grpSpPr>
        <p:sp>
          <p:nvSpPr>
            <p:cNvPr id="12" name="Полилиния 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4" name="Полилиния 5"/>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5"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6" name="Полилиния 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nvGrpSpPr>
            <p:cNvPr id="17" name="Группа 8"/>
            <p:cNvGrpSpPr/>
            <p:nvPr userDrawn="1"/>
          </p:nvGrpSpPr>
          <p:grpSpPr>
            <a:xfrm flipH="1">
              <a:off x="9572513" y="890239"/>
              <a:ext cx="23483" cy="22921"/>
              <a:chOff x="13422299" y="954496"/>
              <a:chExt cx="127026" cy="125005"/>
            </a:xfrm>
          </p:grpSpPr>
          <p:sp>
            <p:nvSpPr>
              <p:cNvPr id="18" name="Овал 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9" name="Овал 10"/>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grpSp>
      <p:pic>
        <p:nvPicPr>
          <p:cNvPr id="20" name="Рисунок 23"/>
          <p:cNvPicPr>
            <a:picLocks noChangeAspect="1"/>
          </p:cNvPicPr>
          <p:nvPr/>
        </p:nvPicPr>
        <p:blipFill>
          <a:blip r:embed="rId2">
            <a:extLst>
              <a:ext uri="{28A0092B-C50C-407E-A947-70E740481C1C}">
                <a14:useLocalDpi xmlns:a14="http://schemas.microsoft.com/office/drawing/2010/main" val="0"/>
              </a:ext>
            </a:extLst>
          </a:blip>
          <a:srcRect l="5209" r="5209"/>
          <a:stretch>
            <a:fillRect/>
          </a:stretch>
        </p:blipFill>
        <p:spPr>
          <a:xfrm>
            <a:off x="7724853" y="2644783"/>
            <a:ext cx="8317005" cy="522263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2509" y="2996292"/>
            <a:ext cx="8186867" cy="460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739313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13</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151545" y="4737410"/>
            <a:ext cx="6479382" cy="4354832"/>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000" dirty="0" smtClean="0"/>
              <a:t>The following are commands for installing, configuring, and running Gulp. You may do this on </a:t>
            </a:r>
            <a:r>
              <a:rPr lang="en-US" sz="2000" dirty="0" err="1" smtClean="0"/>
              <a:t>Git</a:t>
            </a:r>
            <a:r>
              <a:rPr lang="en-US" sz="2000" dirty="0" smtClean="0"/>
              <a:t>, </a:t>
            </a:r>
            <a:r>
              <a:rPr lang="en-US" sz="2000" dirty="0" err="1" smtClean="0"/>
              <a:t>CMDer</a:t>
            </a:r>
            <a:r>
              <a:rPr lang="en-US" sz="2000" dirty="0" smtClean="0"/>
              <a:t>, or on your basic command prompt.</a:t>
            </a:r>
          </a:p>
          <a:p>
            <a:pPr marL="342900" indent="-342900">
              <a:buFont typeface="Arial" pitchFamily="34" charset="0"/>
              <a:buChar char="•"/>
            </a:pPr>
            <a:endParaRPr lang="en-US" sz="2000" dirty="0" smtClean="0"/>
          </a:p>
          <a:p>
            <a:pPr marL="342900" indent="-342900">
              <a:buFont typeface="Arial" pitchFamily="34" charset="0"/>
              <a:buChar char="•"/>
            </a:pPr>
            <a:endParaRPr lang="en-US" sz="2000" dirty="0"/>
          </a:p>
        </p:txBody>
      </p:sp>
      <p:sp>
        <p:nvSpPr>
          <p:cNvPr id="5" name="Текст 7"/>
          <p:cNvSpPr txBox="1">
            <a:spLocks/>
          </p:cNvSpPr>
          <p:nvPr/>
        </p:nvSpPr>
        <p:spPr>
          <a:xfrm>
            <a:off x="0" y="4196784"/>
            <a:ext cx="7340237"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3600" dirty="0" smtClean="0"/>
              <a:t>NEXT, DO THE FOLLOWING ON THE COMMAND LINE…</a:t>
            </a:r>
            <a:endParaRPr lang="en-US" sz="3600" dirty="0"/>
          </a:p>
        </p:txBody>
      </p: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Группа 3"/>
          <p:cNvGrpSpPr/>
          <p:nvPr/>
        </p:nvGrpSpPr>
        <p:grpSpPr>
          <a:xfrm>
            <a:off x="5925427" y="2042064"/>
            <a:ext cx="12019673" cy="6602466"/>
            <a:chOff x="4703929" y="717077"/>
            <a:chExt cx="9773238" cy="5561188"/>
          </a:xfrm>
        </p:grpSpPr>
        <p:sp>
          <p:nvSpPr>
            <p:cNvPr id="12" name="Полилиния 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4" name="Полилиния 5"/>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5"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6" name="Полилиния 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nvGrpSpPr>
            <p:cNvPr id="17" name="Группа 8"/>
            <p:cNvGrpSpPr/>
            <p:nvPr userDrawn="1"/>
          </p:nvGrpSpPr>
          <p:grpSpPr>
            <a:xfrm flipH="1">
              <a:off x="9572513" y="890239"/>
              <a:ext cx="23483" cy="22921"/>
              <a:chOff x="13422299" y="954496"/>
              <a:chExt cx="127026" cy="125005"/>
            </a:xfrm>
          </p:grpSpPr>
          <p:sp>
            <p:nvSpPr>
              <p:cNvPr id="18" name="Овал 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9" name="Овал 10"/>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grpSp>
      <p:pic>
        <p:nvPicPr>
          <p:cNvPr id="20" name="Рисунок 23"/>
          <p:cNvPicPr>
            <a:picLocks noChangeAspect="1"/>
          </p:cNvPicPr>
          <p:nvPr/>
        </p:nvPicPr>
        <p:blipFill>
          <a:blip r:embed="rId2">
            <a:extLst>
              <a:ext uri="{28A0092B-C50C-407E-A947-70E740481C1C}">
                <a14:useLocalDpi xmlns:a14="http://schemas.microsoft.com/office/drawing/2010/main" val="0"/>
              </a:ext>
            </a:extLst>
          </a:blip>
          <a:srcRect l="5209" r="5209"/>
          <a:stretch>
            <a:fillRect/>
          </a:stretch>
        </p:blipFill>
        <p:spPr>
          <a:xfrm>
            <a:off x="7724853" y="2644783"/>
            <a:ext cx="8317005" cy="5222630"/>
          </a:xfrm>
          <a:prstGeom prst="rect">
            <a:avLst/>
          </a:prstGeom>
        </p:spPr>
      </p:pic>
      <p:sp>
        <p:nvSpPr>
          <p:cNvPr id="21" name="object 2"/>
          <p:cNvSpPr/>
          <p:nvPr/>
        </p:nvSpPr>
        <p:spPr>
          <a:xfrm>
            <a:off x="8054306" y="2866307"/>
            <a:ext cx="7658100" cy="4754880"/>
          </a:xfrm>
          <a:custGeom>
            <a:avLst/>
            <a:gdLst/>
            <a:ahLst/>
            <a:cxnLst/>
            <a:rect l="l" t="t" r="r" b="b"/>
            <a:pathLst>
              <a:path w="7658100" h="4754880">
                <a:moveTo>
                  <a:pt x="0" y="4754880"/>
                </a:moveTo>
                <a:lnTo>
                  <a:pt x="7658100" y="4754880"/>
                </a:lnTo>
                <a:lnTo>
                  <a:pt x="7658100" y="0"/>
                </a:lnTo>
                <a:lnTo>
                  <a:pt x="0" y="0"/>
                </a:lnTo>
                <a:lnTo>
                  <a:pt x="0" y="4754880"/>
                </a:lnTo>
                <a:close/>
              </a:path>
            </a:pathLst>
          </a:custGeom>
          <a:solidFill>
            <a:srgbClr val="000000"/>
          </a:solidFill>
        </p:spPr>
        <p:txBody>
          <a:bodyPr wrap="square" lIns="0" tIns="0" rIns="0" bIns="0" rtlCol="0"/>
          <a:lstStyle/>
          <a:p>
            <a:endParaRPr/>
          </a:p>
        </p:txBody>
      </p:sp>
      <p:sp>
        <p:nvSpPr>
          <p:cNvPr id="22" name="object 3"/>
          <p:cNvSpPr txBox="1"/>
          <p:nvPr/>
        </p:nvSpPr>
        <p:spPr>
          <a:xfrm>
            <a:off x="8591135" y="3507987"/>
            <a:ext cx="5121275" cy="3684270"/>
          </a:xfrm>
          <a:prstGeom prst="rect">
            <a:avLst/>
          </a:prstGeom>
        </p:spPr>
        <p:txBody>
          <a:bodyPr vert="horz" wrap="square" lIns="0" tIns="12700" rIns="0" bIns="0" rtlCol="0">
            <a:spAutoFit/>
          </a:bodyPr>
          <a:lstStyle/>
          <a:p>
            <a:pPr marR="3069590" algn="ctr">
              <a:lnSpc>
                <a:spcPct val="100000"/>
              </a:lnSpc>
              <a:spcBef>
                <a:spcPts val="100"/>
              </a:spcBef>
              <a:tabLst>
                <a:tab pos="839469" algn="l"/>
              </a:tabLst>
            </a:pPr>
            <a:r>
              <a:rPr sz="2400" i="1" spc="520" dirty="0">
                <a:solidFill>
                  <a:srgbClr val="6C9EEB"/>
                </a:solidFill>
                <a:latin typeface="Arial"/>
                <a:cs typeface="Arial"/>
              </a:rPr>
              <a:t>--</a:t>
            </a:r>
            <a:r>
              <a:rPr sz="2400" i="1" spc="525" dirty="0">
                <a:solidFill>
                  <a:srgbClr val="6C9EEB"/>
                </a:solidFill>
                <a:latin typeface="Arial"/>
                <a:cs typeface="Arial"/>
              </a:rPr>
              <a:t>-</a:t>
            </a:r>
            <a:r>
              <a:rPr sz="2400" i="1" spc="520" dirty="0">
                <a:solidFill>
                  <a:srgbClr val="6C9EEB"/>
                </a:solidFill>
                <a:latin typeface="Arial"/>
                <a:cs typeface="Arial"/>
              </a:rPr>
              <a:t>-</a:t>
            </a:r>
            <a:r>
              <a:rPr sz="2400" i="1" dirty="0">
                <a:solidFill>
                  <a:srgbClr val="6C9EEB"/>
                </a:solidFill>
                <a:latin typeface="Arial"/>
                <a:cs typeface="Arial"/>
              </a:rPr>
              <a:t>	</a:t>
            </a:r>
            <a:r>
              <a:rPr sz="2400" i="1" spc="795" dirty="0">
                <a:solidFill>
                  <a:srgbClr val="6C9EEB"/>
                </a:solidFill>
                <a:latin typeface="Arial"/>
                <a:cs typeface="Arial"/>
              </a:rPr>
              <a:t>i</a:t>
            </a:r>
            <a:r>
              <a:rPr sz="2400" i="1" spc="55" dirty="0">
                <a:solidFill>
                  <a:srgbClr val="6C9EEB"/>
                </a:solidFill>
                <a:latin typeface="Arial"/>
                <a:cs typeface="Arial"/>
              </a:rPr>
              <a:t>n</a:t>
            </a:r>
            <a:r>
              <a:rPr sz="2400" i="1" spc="60" dirty="0">
                <a:solidFill>
                  <a:srgbClr val="6C9EEB"/>
                </a:solidFill>
                <a:latin typeface="Arial"/>
                <a:cs typeface="Arial"/>
              </a:rPr>
              <a:t>s</a:t>
            </a:r>
            <a:r>
              <a:rPr sz="2400" i="1" spc="660" dirty="0">
                <a:solidFill>
                  <a:srgbClr val="6C9EEB"/>
                </a:solidFill>
                <a:latin typeface="Arial"/>
                <a:cs typeface="Arial"/>
              </a:rPr>
              <a:t>t</a:t>
            </a:r>
            <a:r>
              <a:rPr sz="2400" i="1" spc="520" dirty="0">
                <a:solidFill>
                  <a:srgbClr val="6C9EEB"/>
                </a:solidFill>
                <a:latin typeface="Arial"/>
                <a:cs typeface="Arial"/>
              </a:rPr>
              <a:t>all</a:t>
            </a:r>
            <a:endParaRPr sz="2400" dirty="0">
              <a:latin typeface="Arial"/>
              <a:cs typeface="Arial"/>
            </a:endParaRPr>
          </a:p>
          <a:p>
            <a:pPr marL="180340">
              <a:lnSpc>
                <a:spcPct val="100000"/>
              </a:lnSpc>
              <a:spcBef>
                <a:spcPts val="5"/>
              </a:spcBef>
              <a:tabLst>
                <a:tab pos="516255" algn="l"/>
                <a:tab pos="1188085" algn="l"/>
                <a:tab pos="2536190" algn="l"/>
                <a:tab pos="3042285" algn="l"/>
              </a:tabLst>
            </a:pPr>
            <a:r>
              <a:rPr sz="2400" spc="-85" dirty="0">
                <a:solidFill>
                  <a:srgbClr val="FFFFFF"/>
                </a:solidFill>
                <a:latin typeface="Arial"/>
                <a:cs typeface="Arial"/>
              </a:rPr>
              <a:t>&gt;	</a:t>
            </a:r>
            <a:r>
              <a:rPr sz="2400" spc="-240" dirty="0">
                <a:solidFill>
                  <a:srgbClr val="FFFFFF"/>
                </a:solidFill>
                <a:latin typeface="Arial"/>
                <a:cs typeface="Arial"/>
              </a:rPr>
              <a:t>npm	</a:t>
            </a:r>
            <a:r>
              <a:rPr sz="2400" spc="445" dirty="0">
                <a:solidFill>
                  <a:srgbClr val="FFFFFF"/>
                </a:solidFill>
                <a:latin typeface="Arial"/>
                <a:cs typeface="Arial"/>
              </a:rPr>
              <a:t>install	</a:t>
            </a:r>
            <a:r>
              <a:rPr sz="2400" spc="250" dirty="0">
                <a:solidFill>
                  <a:srgbClr val="FFFFFF"/>
                </a:solidFill>
                <a:latin typeface="Arial"/>
                <a:cs typeface="Arial"/>
              </a:rPr>
              <a:t>-g	</a:t>
            </a:r>
            <a:r>
              <a:rPr sz="2400" spc="185" dirty="0">
                <a:solidFill>
                  <a:srgbClr val="FFFFFF"/>
                </a:solidFill>
                <a:latin typeface="Arial"/>
                <a:cs typeface="Arial"/>
              </a:rPr>
              <a:t>gulp</a:t>
            </a:r>
            <a:endParaRPr sz="2400" dirty="0">
              <a:latin typeface="Arial"/>
              <a:cs typeface="Arial"/>
            </a:endParaRPr>
          </a:p>
          <a:p>
            <a:pPr marL="180340">
              <a:lnSpc>
                <a:spcPct val="100000"/>
              </a:lnSpc>
              <a:tabLst>
                <a:tab pos="516255" algn="l"/>
                <a:tab pos="1188085" algn="l"/>
              </a:tabLst>
            </a:pPr>
            <a:r>
              <a:rPr sz="2400" spc="-85" dirty="0">
                <a:solidFill>
                  <a:srgbClr val="FFFFFF"/>
                </a:solidFill>
                <a:latin typeface="Arial"/>
                <a:cs typeface="Arial"/>
              </a:rPr>
              <a:t>&gt;	</a:t>
            </a:r>
            <a:r>
              <a:rPr sz="2400" spc="-240" dirty="0">
                <a:solidFill>
                  <a:srgbClr val="FFFFFF"/>
                </a:solidFill>
                <a:latin typeface="Arial"/>
                <a:cs typeface="Arial"/>
              </a:rPr>
              <a:t>npm	</a:t>
            </a:r>
            <a:r>
              <a:rPr sz="2400" spc="555" dirty="0">
                <a:solidFill>
                  <a:srgbClr val="FFFFFF"/>
                </a:solidFill>
                <a:latin typeface="Arial"/>
                <a:cs typeface="Arial"/>
              </a:rPr>
              <a:t>init</a:t>
            </a:r>
            <a:endParaRPr sz="2400" dirty="0">
              <a:latin typeface="Arial"/>
              <a:cs typeface="Arial"/>
            </a:endParaRPr>
          </a:p>
          <a:p>
            <a:pPr marL="227329">
              <a:lnSpc>
                <a:spcPct val="100000"/>
              </a:lnSpc>
              <a:tabLst>
                <a:tab pos="563880" algn="l"/>
                <a:tab pos="1236980" algn="l"/>
                <a:tab pos="2582545" algn="l"/>
                <a:tab pos="3425190" algn="l"/>
              </a:tabLst>
            </a:pPr>
            <a:r>
              <a:rPr sz="2400" spc="-85" dirty="0">
                <a:solidFill>
                  <a:srgbClr val="FFFFFF"/>
                </a:solidFill>
                <a:latin typeface="Arial"/>
                <a:cs typeface="Arial"/>
              </a:rPr>
              <a:t>&gt;	</a:t>
            </a:r>
            <a:r>
              <a:rPr sz="2400" spc="-20" dirty="0">
                <a:solidFill>
                  <a:srgbClr val="FFFFFF"/>
                </a:solidFill>
                <a:latin typeface="Arial"/>
                <a:cs typeface="Arial"/>
              </a:rPr>
              <a:t>n</a:t>
            </a:r>
            <a:r>
              <a:rPr sz="2400" spc="-10" dirty="0">
                <a:solidFill>
                  <a:srgbClr val="FFFFFF"/>
                </a:solidFill>
                <a:latin typeface="Arial"/>
                <a:cs typeface="Arial"/>
              </a:rPr>
              <a:t>p</a:t>
            </a:r>
            <a:r>
              <a:rPr sz="2400" spc="-680" dirty="0">
                <a:solidFill>
                  <a:srgbClr val="FFFFFF"/>
                </a:solidFill>
                <a:latin typeface="Arial"/>
                <a:cs typeface="Arial"/>
              </a:rPr>
              <a:t>m</a:t>
            </a:r>
            <a:r>
              <a:rPr sz="2400" dirty="0">
                <a:solidFill>
                  <a:srgbClr val="FFFFFF"/>
                </a:solidFill>
                <a:latin typeface="Arial"/>
                <a:cs typeface="Arial"/>
              </a:rPr>
              <a:t>	</a:t>
            </a:r>
            <a:r>
              <a:rPr sz="2400" spc="220" dirty="0">
                <a:solidFill>
                  <a:srgbClr val="FFFFFF"/>
                </a:solidFill>
                <a:latin typeface="Arial"/>
                <a:cs typeface="Arial"/>
              </a:rPr>
              <a:t>i</a:t>
            </a:r>
            <a:r>
              <a:rPr sz="2400" spc="560" dirty="0">
                <a:solidFill>
                  <a:srgbClr val="FFFFFF"/>
                </a:solidFill>
                <a:latin typeface="Arial"/>
                <a:cs typeface="Arial"/>
              </a:rPr>
              <a:t>n</a:t>
            </a:r>
            <a:r>
              <a:rPr sz="2400" spc="220" dirty="0">
                <a:solidFill>
                  <a:srgbClr val="FFFFFF"/>
                </a:solidFill>
                <a:latin typeface="Arial"/>
                <a:cs typeface="Arial"/>
              </a:rPr>
              <a:t>st</a:t>
            </a:r>
            <a:r>
              <a:rPr sz="2400" spc="325" dirty="0">
                <a:solidFill>
                  <a:srgbClr val="FFFFFF"/>
                </a:solidFill>
                <a:latin typeface="Arial"/>
                <a:cs typeface="Arial"/>
              </a:rPr>
              <a:t>a</a:t>
            </a:r>
            <a:r>
              <a:rPr sz="2400" spc="785" dirty="0">
                <a:solidFill>
                  <a:srgbClr val="FFFFFF"/>
                </a:solidFill>
                <a:latin typeface="Arial"/>
                <a:cs typeface="Arial"/>
              </a:rPr>
              <a:t>ll</a:t>
            </a:r>
            <a:r>
              <a:rPr sz="2400" dirty="0">
                <a:solidFill>
                  <a:srgbClr val="FFFFFF"/>
                </a:solidFill>
                <a:latin typeface="Arial"/>
                <a:cs typeface="Arial"/>
              </a:rPr>
              <a:t>	</a:t>
            </a:r>
            <a:r>
              <a:rPr sz="2400" spc="315" dirty="0">
                <a:solidFill>
                  <a:srgbClr val="FFFFFF"/>
                </a:solidFill>
                <a:latin typeface="Arial"/>
                <a:cs typeface="Arial"/>
              </a:rPr>
              <a:t>gu</a:t>
            </a:r>
            <a:r>
              <a:rPr sz="2400" spc="135" dirty="0">
                <a:solidFill>
                  <a:srgbClr val="FFFFFF"/>
                </a:solidFill>
                <a:latin typeface="Arial"/>
                <a:cs typeface="Arial"/>
              </a:rPr>
              <a:t>l</a:t>
            </a:r>
            <a:r>
              <a:rPr sz="2400" spc="-20" dirty="0">
                <a:solidFill>
                  <a:srgbClr val="FFFFFF"/>
                </a:solidFill>
                <a:latin typeface="Arial"/>
                <a:cs typeface="Arial"/>
              </a:rPr>
              <a:t>p</a:t>
            </a:r>
            <a:r>
              <a:rPr sz="2400" dirty="0">
                <a:solidFill>
                  <a:srgbClr val="FFFFFF"/>
                </a:solidFill>
                <a:latin typeface="Arial"/>
                <a:cs typeface="Arial"/>
              </a:rPr>
              <a:t>	</a:t>
            </a:r>
            <a:r>
              <a:rPr sz="2400" spc="530" dirty="0">
                <a:solidFill>
                  <a:srgbClr val="FFFFFF"/>
                </a:solidFill>
                <a:latin typeface="Arial"/>
                <a:cs typeface="Arial"/>
              </a:rPr>
              <a:t>-</a:t>
            </a:r>
            <a:r>
              <a:rPr sz="2400" spc="520" dirty="0">
                <a:solidFill>
                  <a:srgbClr val="FFFFFF"/>
                </a:solidFill>
                <a:latin typeface="Arial"/>
                <a:cs typeface="Arial"/>
              </a:rPr>
              <a:t>-</a:t>
            </a:r>
            <a:r>
              <a:rPr sz="2400" spc="125" dirty="0">
                <a:solidFill>
                  <a:srgbClr val="FFFFFF"/>
                </a:solidFill>
                <a:latin typeface="Arial"/>
                <a:cs typeface="Arial"/>
              </a:rPr>
              <a:t>s</a:t>
            </a:r>
            <a:r>
              <a:rPr sz="2400" spc="-10" dirty="0">
                <a:solidFill>
                  <a:srgbClr val="FFFFFF"/>
                </a:solidFill>
                <a:latin typeface="Arial"/>
                <a:cs typeface="Arial"/>
              </a:rPr>
              <a:t>a</a:t>
            </a:r>
            <a:r>
              <a:rPr sz="2400" spc="45" dirty="0">
                <a:solidFill>
                  <a:srgbClr val="FFFFFF"/>
                </a:solidFill>
                <a:latin typeface="Arial"/>
                <a:cs typeface="Arial"/>
              </a:rPr>
              <a:t>v</a:t>
            </a:r>
            <a:r>
              <a:rPr sz="2400" spc="55" dirty="0">
                <a:solidFill>
                  <a:srgbClr val="FFFFFF"/>
                </a:solidFill>
                <a:latin typeface="Arial"/>
                <a:cs typeface="Arial"/>
              </a:rPr>
              <a:t>e</a:t>
            </a:r>
            <a:r>
              <a:rPr sz="2400" spc="530" dirty="0">
                <a:solidFill>
                  <a:srgbClr val="FFFFFF"/>
                </a:solidFill>
                <a:latin typeface="Arial"/>
                <a:cs typeface="Arial"/>
              </a:rPr>
              <a:t>-</a:t>
            </a:r>
            <a:r>
              <a:rPr sz="2400" spc="25" dirty="0">
                <a:solidFill>
                  <a:srgbClr val="FFFFFF"/>
                </a:solidFill>
                <a:latin typeface="Arial"/>
                <a:cs typeface="Arial"/>
              </a:rPr>
              <a:t>dev</a:t>
            </a:r>
            <a:endParaRPr sz="2400" dirty="0">
              <a:latin typeface="Arial"/>
              <a:cs typeface="Arial"/>
            </a:endParaRPr>
          </a:p>
          <a:p>
            <a:pPr>
              <a:lnSpc>
                <a:spcPct val="100000"/>
              </a:lnSpc>
              <a:spcBef>
                <a:spcPts val="5"/>
              </a:spcBef>
            </a:pPr>
            <a:endParaRPr sz="2500" dirty="0">
              <a:latin typeface="Times New Roman"/>
              <a:cs typeface="Times New Roman"/>
            </a:endParaRPr>
          </a:p>
          <a:p>
            <a:pPr marL="180340">
              <a:lnSpc>
                <a:spcPct val="100000"/>
              </a:lnSpc>
              <a:tabLst>
                <a:tab pos="1189355" algn="l"/>
              </a:tabLst>
            </a:pPr>
            <a:r>
              <a:rPr sz="2400" i="1" spc="520" dirty="0">
                <a:solidFill>
                  <a:srgbClr val="6C9EEB"/>
                </a:solidFill>
                <a:latin typeface="Arial"/>
                <a:cs typeface="Arial"/>
              </a:rPr>
              <a:t>-----	</a:t>
            </a:r>
            <a:r>
              <a:rPr sz="2400" i="1" spc="225" dirty="0">
                <a:solidFill>
                  <a:srgbClr val="6C9EEB"/>
                </a:solidFill>
                <a:latin typeface="Arial"/>
                <a:cs typeface="Arial"/>
              </a:rPr>
              <a:t>configure</a:t>
            </a:r>
            <a:endParaRPr sz="2400" dirty="0">
              <a:latin typeface="Arial"/>
              <a:cs typeface="Arial"/>
            </a:endParaRPr>
          </a:p>
          <a:p>
            <a:pPr marL="180340">
              <a:lnSpc>
                <a:spcPct val="100000"/>
              </a:lnSpc>
              <a:tabLst>
                <a:tab pos="516255" algn="l"/>
                <a:tab pos="1356995" algn="l"/>
              </a:tabLst>
            </a:pPr>
            <a:r>
              <a:rPr sz="2400" spc="-85" dirty="0">
                <a:solidFill>
                  <a:srgbClr val="FFFFFF"/>
                </a:solidFill>
                <a:latin typeface="Arial"/>
                <a:cs typeface="Arial"/>
              </a:rPr>
              <a:t>&gt;	</a:t>
            </a:r>
            <a:r>
              <a:rPr sz="2400" spc="-15" dirty="0">
                <a:solidFill>
                  <a:srgbClr val="FFFFFF"/>
                </a:solidFill>
                <a:latin typeface="Arial"/>
                <a:cs typeface="Arial"/>
              </a:rPr>
              <a:t>nano	</a:t>
            </a:r>
            <a:r>
              <a:rPr sz="2400" spc="409" dirty="0">
                <a:solidFill>
                  <a:srgbClr val="FFFFFF"/>
                </a:solidFill>
                <a:latin typeface="Arial"/>
                <a:cs typeface="Arial"/>
              </a:rPr>
              <a:t>gulpfile.js</a:t>
            </a:r>
            <a:endParaRPr sz="2400" dirty="0">
              <a:latin typeface="Arial"/>
              <a:cs typeface="Arial"/>
            </a:endParaRPr>
          </a:p>
          <a:p>
            <a:pPr>
              <a:lnSpc>
                <a:spcPct val="100000"/>
              </a:lnSpc>
              <a:spcBef>
                <a:spcPts val="5"/>
              </a:spcBef>
            </a:pPr>
            <a:endParaRPr sz="2500" dirty="0">
              <a:latin typeface="Times New Roman"/>
              <a:cs typeface="Times New Roman"/>
            </a:endParaRPr>
          </a:p>
          <a:p>
            <a:pPr marL="180340">
              <a:lnSpc>
                <a:spcPct val="100000"/>
              </a:lnSpc>
              <a:spcBef>
                <a:spcPts val="5"/>
              </a:spcBef>
              <a:tabLst>
                <a:tab pos="1189355" algn="l"/>
              </a:tabLst>
            </a:pPr>
            <a:r>
              <a:rPr sz="2400" i="1" spc="520" dirty="0">
                <a:solidFill>
                  <a:srgbClr val="6C9EEB"/>
                </a:solidFill>
                <a:latin typeface="Arial"/>
                <a:cs typeface="Arial"/>
              </a:rPr>
              <a:t>-----	</a:t>
            </a:r>
            <a:r>
              <a:rPr sz="2400" i="1" spc="170" dirty="0">
                <a:solidFill>
                  <a:srgbClr val="6C9EEB"/>
                </a:solidFill>
                <a:latin typeface="Arial"/>
                <a:cs typeface="Arial"/>
              </a:rPr>
              <a:t>run</a:t>
            </a:r>
            <a:endParaRPr sz="2400" dirty="0">
              <a:latin typeface="Arial"/>
              <a:cs typeface="Arial"/>
            </a:endParaRPr>
          </a:p>
          <a:p>
            <a:pPr marL="180340">
              <a:lnSpc>
                <a:spcPct val="100000"/>
              </a:lnSpc>
              <a:tabLst>
                <a:tab pos="516255" algn="l"/>
              </a:tabLst>
            </a:pPr>
            <a:r>
              <a:rPr sz="2400" spc="-85" dirty="0">
                <a:solidFill>
                  <a:srgbClr val="FFFFFF"/>
                </a:solidFill>
                <a:latin typeface="Arial"/>
                <a:cs typeface="Arial"/>
              </a:rPr>
              <a:t>&gt;	</a:t>
            </a:r>
            <a:r>
              <a:rPr sz="2400" spc="185" dirty="0">
                <a:solidFill>
                  <a:srgbClr val="FFFFFF"/>
                </a:solidFill>
                <a:latin typeface="Arial"/>
                <a:cs typeface="Arial"/>
              </a:rPr>
              <a:t>gulp</a:t>
            </a:r>
            <a:endParaRPr sz="2400" dirty="0">
              <a:latin typeface="Arial"/>
              <a:cs typeface="Arial"/>
            </a:endParaRPr>
          </a:p>
        </p:txBody>
      </p:sp>
    </p:spTree>
    <p:extLst>
      <p:ext uri="{BB962C8B-B14F-4D97-AF65-F5344CB8AC3E}">
        <p14:creationId xmlns:p14="http://schemas.microsoft.com/office/powerpoint/2010/main" val="407842802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14</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151545" y="4737410"/>
            <a:ext cx="6479382" cy="4354832"/>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000" dirty="0" smtClean="0"/>
              <a:t>After you have installed Gulp, we need to ensure that Gulp has its tasks entered. Running tasks is the main objective of Gulp and Grunt.</a:t>
            </a:r>
            <a:endParaRPr lang="en-US" sz="2000" dirty="0"/>
          </a:p>
        </p:txBody>
      </p:sp>
      <p:sp>
        <p:nvSpPr>
          <p:cNvPr id="5" name="Текст 7"/>
          <p:cNvSpPr txBox="1">
            <a:spLocks/>
          </p:cNvSpPr>
          <p:nvPr/>
        </p:nvSpPr>
        <p:spPr>
          <a:xfrm>
            <a:off x="151545" y="3712263"/>
            <a:ext cx="7340237"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3600" dirty="0" smtClean="0"/>
              <a:t>Tasks</a:t>
            </a:r>
            <a:endParaRPr lang="en-US" sz="3600" dirty="0"/>
          </a:p>
        </p:txBody>
      </p: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Группа 3"/>
          <p:cNvGrpSpPr/>
          <p:nvPr/>
        </p:nvGrpSpPr>
        <p:grpSpPr>
          <a:xfrm>
            <a:off x="5925427" y="2042064"/>
            <a:ext cx="12019673" cy="6602466"/>
            <a:chOff x="4703929" y="717077"/>
            <a:chExt cx="9773238" cy="5561188"/>
          </a:xfrm>
        </p:grpSpPr>
        <p:sp>
          <p:nvSpPr>
            <p:cNvPr id="12" name="Полилиния 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4" name="Полилиния 5"/>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5"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6" name="Полилиния 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nvGrpSpPr>
            <p:cNvPr id="17" name="Группа 8"/>
            <p:cNvGrpSpPr/>
            <p:nvPr userDrawn="1"/>
          </p:nvGrpSpPr>
          <p:grpSpPr>
            <a:xfrm flipH="1">
              <a:off x="9572513" y="890239"/>
              <a:ext cx="23483" cy="22921"/>
              <a:chOff x="13422299" y="954496"/>
              <a:chExt cx="127026" cy="125005"/>
            </a:xfrm>
          </p:grpSpPr>
          <p:sp>
            <p:nvSpPr>
              <p:cNvPr id="18" name="Овал 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9" name="Овал 10"/>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grpSp>
      <p:pic>
        <p:nvPicPr>
          <p:cNvPr id="20" name="Рисунок 23"/>
          <p:cNvPicPr>
            <a:picLocks noChangeAspect="1"/>
          </p:cNvPicPr>
          <p:nvPr/>
        </p:nvPicPr>
        <p:blipFill>
          <a:blip r:embed="rId2">
            <a:extLst>
              <a:ext uri="{28A0092B-C50C-407E-A947-70E740481C1C}">
                <a14:useLocalDpi xmlns:a14="http://schemas.microsoft.com/office/drawing/2010/main" val="0"/>
              </a:ext>
            </a:extLst>
          </a:blip>
          <a:srcRect l="5209" r="5209"/>
          <a:stretch>
            <a:fillRect/>
          </a:stretch>
        </p:blipFill>
        <p:spPr>
          <a:xfrm>
            <a:off x="7724853" y="2644783"/>
            <a:ext cx="8317005" cy="5222630"/>
          </a:xfrm>
          <a:prstGeom prst="rect">
            <a:avLst/>
          </a:prstGeom>
        </p:spPr>
      </p:pic>
      <p:sp>
        <p:nvSpPr>
          <p:cNvPr id="23" name="object 10"/>
          <p:cNvSpPr/>
          <p:nvPr/>
        </p:nvSpPr>
        <p:spPr>
          <a:xfrm>
            <a:off x="8302318" y="2644783"/>
            <a:ext cx="7207250" cy="5256530"/>
          </a:xfrm>
          <a:custGeom>
            <a:avLst/>
            <a:gdLst/>
            <a:ahLst/>
            <a:cxnLst/>
            <a:rect l="l" t="t" r="r" b="b"/>
            <a:pathLst>
              <a:path w="7207250" h="5256530">
                <a:moveTo>
                  <a:pt x="0" y="5256276"/>
                </a:moveTo>
                <a:lnTo>
                  <a:pt x="7206996" y="5256276"/>
                </a:lnTo>
                <a:lnTo>
                  <a:pt x="7206996" y="0"/>
                </a:lnTo>
                <a:lnTo>
                  <a:pt x="0" y="0"/>
                </a:lnTo>
                <a:lnTo>
                  <a:pt x="0" y="5256276"/>
                </a:lnTo>
                <a:close/>
              </a:path>
            </a:pathLst>
          </a:custGeom>
          <a:solidFill>
            <a:srgbClr val="000000"/>
          </a:solidFill>
        </p:spPr>
        <p:txBody>
          <a:bodyPr wrap="square" lIns="0" tIns="0" rIns="0" bIns="0" rtlCol="0"/>
          <a:lstStyle/>
          <a:p>
            <a:endParaRPr/>
          </a:p>
        </p:txBody>
      </p:sp>
      <p:sp>
        <p:nvSpPr>
          <p:cNvPr id="24" name="object 11"/>
          <p:cNvSpPr txBox="1"/>
          <p:nvPr/>
        </p:nvSpPr>
        <p:spPr>
          <a:xfrm>
            <a:off x="8839146" y="2902121"/>
            <a:ext cx="6370320" cy="4965462"/>
          </a:xfrm>
          <a:prstGeom prst="rect">
            <a:avLst/>
          </a:prstGeom>
        </p:spPr>
        <p:txBody>
          <a:bodyPr vert="horz" wrap="square" lIns="0" tIns="12700" rIns="0" bIns="0" rtlCol="0">
            <a:spAutoFit/>
          </a:bodyPr>
          <a:lstStyle/>
          <a:p>
            <a:pPr marR="1306195" algn="ctr">
              <a:lnSpc>
                <a:spcPct val="100000"/>
              </a:lnSpc>
              <a:spcBef>
                <a:spcPts val="100"/>
              </a:spcBef>
              <a:tabLst>
                <a:tab pos="2693035" algn="l"/>
                <a:tab pos="4206240" algn="l"/>
                <a:tab pos="4712970" algn="l"/>
              </a:tabLst>
            </a:pPr>
            <a:r>
              <a:rPr sz="2000" spc="400" dirty="0">
                <a:solidFill>
                  <a:srgbClr val="FFFFFF"/>
                </a:solidFill>
                <a:latin typeface="Arial"/>
                <a:cs typeface="Arial"/>
              </a:rPr>
              <a:t>gulp.task(</a:t>
            </a:r>
            <a:r>
              <a:rPr sz="2000" spc="400" dirty="0">
                <a:solidFill>
                  <a:srgbClr val="92C47C"/>
                </a:solidFill>
                <a:latin typeface="Arial"/>
                <a:cs typeface="Arial"/>
              </a:rPr>
              <a:t>'js'</a:t>
            </a:r>
            <a:r>
              <a:rPr sz="2000" spc="400" dirty="0">
                <a:solidFill>
                  <a:srgbClr val="FFFFFF"/>
                </a:solidFill>
                <a:latin typeface="Arial"/>
                <a:cs typeface="Arial"/>
              </a:rPr>
              <a:t>,	</a:t>
            </a:r>
            <a:r>
              <a:rPr sz="2000" spc="265" dirty="0">
                <a:solidFill>
                  <a:srgbClr val="3B78D7"/>
                </a:solidFill>
                <a:latin typeface="Arial"/>
                <a:cs typeface="Arial"/>
              </a:rPr>
              <a:t>function	</a:t>
            </a:r>
            <a:r>
              <a:rPr sz="2000" spc="520" dirty="0">
                <a:solidFill>
                  <a:srgbClr val="FFFFFF"/>
                </a:solidFill>
                <a:latin typeface="Arial"/>
                <a:cs typeface="Arial"/>
              </a:rPr>
              <a:t>()	</a:t>
            </a:r>
            <a:r>
              <a:rPr sz="2000" spc="515" dirty="0">
                <a:solidFill>
                  <a:srgbClr val="FFFFFF"/>
                </a:solidFill>
                <a:latin typeface="Arial"/>
                <a:cs typeface="Arial"/>
              </a:rPr>
              <a:t>{</a:t>
            </a:r>
            <a:endParaRPr sz="2000" dirty="0">
              <a:latin typeface="Arial"/>
              <a:cs typeface="Arial"/>
            </a:endParaRPr>
          </a:p>
          <a:p>
            <a:pPr marL="637540">
              <a:lnSpc>
                <a:spcPct val="100000"/>
              </a:lnSpc>
              <a:spcBef>
                <a:spcPts val="75"/>
              </a:spcBef>
            </a:pPr>
            <a:r>
              <a:rPr sz="2000" spc="655" dirty="0">
                <a:solidFill>
                  <a:srgbClr val="FFFFFF"/>
                </a:solidFill>
                <a:latin typeface="Arial"/>
                <a:cs typeface="Arial"/>
              </a:rPr>
              <a:t>...</a:t>
            </a:r>
            <a:endParaRPr sz="2000" dirty="0">
              <a:latin typeface="Arial"/>
              <a:cs typeface="Arial"/>
            </a:endParaRPr>
          </a:p>
          <a:p>
            <a:pPr marL="12700">
              <a:lnSpc>
                <a:spcPct val="100000"/>
              </a:lnSpc>
            </a:pPr>
            <a:r>
              <a:rPr sz="2000" spc="560" dirty="0">
                <a:solidFill>
                  <a:srgbClr val="FFFFFF"/>
                </a:solidFill>
                <a:latin typeface="Arial"/>
                <a:cs typeface="Arial"/>
              </a:rPr>
              <a:t>});</a:t>
            </a:r>
            <a:endParaRPr sz="2000" dirty="0">
              <a:latin typeface="Arial"/>
              <a:cs typeface="Arial"/>
            </a:endParaRPr>
          </a:p>
          <a:p>
            <a:pPr>
              <a:lnSpc>
                <a:spcPct val="100000"/>
              </a:lnSpc>
              <a:spcBef>
                <a:spcPts val="5"/>
              </a:spcBef>
            </a:pPr>
            <a:endParaRPr sz="2400" dirty="0">
              <a:latin typeface="Times New Roman"/>
              <a:cs typeface="Times New Roman"/>
            </a:endParaRPr>
          </a:p>
          <a:p>
            <a:pPr marL="12700">
              <a:lnSpc>
                <a:spcPct val="100000"/>
              </a:lnSpc>
              <a:spcBef>
                <a:spcPts val="5"/>
              </a:spcBef>
              <a:tabLst>
                <a:tab pos="2873375" algn="l"/>
                <a:tab pos="4388485" algn="l"/>
                <a:tab pos="4892675" algn="l"/>
              </a:tabLst>
            </a:pPr>
            <a:r>
              <a:rPr sz="2000" spc="345" dirty="0">
                <a:solidFill>
                  <a:srgbClr val="FFFFFF"/>
                </a:solidFill>
                <a:latin typeface="Arial"/>
                <a:cs typeface="Arial"/>
              </a:rPr>
              <a:t>gulp.task(</a:t>
            </a:r>
            <a:r>
              <a:rPr sz="2000" spc="345" dirty="0">
                <a:solidFill>
                  <a:srgbClr val="92C47C"/>
                </a:solidFill>
                <a:latin typeface="Arial"/>
                <a:cs typeface="Arial"/>
              </a:rPr>
              <a:t>'css'</a:t>
            </a:r>
            <a:r>
              <a:rPr sz="2000" spc="345" dirty="0">
                <a:solidFill>
                  <a:srgbClr val="FFFFFF"/>
                </a:solidFill>
                <a:latin typeface="Arial"/>
                <a:cs typeface="Arial"/>
              </a:rPr>
              <a:t>,	</a:t>
            </a:r>
            <a:r>
              <a:rPr sz="2000" spc="270" dirty="0">
                <a:solidFill>
                  <a:srgbClr val="3B78D7"/>
                </a:solidFill>
                <a:latin typeface="Arial"/>
                <a:cs typeface="Arial"/>
              </a:rPr>
              <a:t>function	</a:t>
            </a:r>
            <a:r>
              <a:rPr sz="2000" spc="525" dirty="0">
                <a:solidFill>
                  <a:srgbClr val="FFFFFF"/>
                </a:solidFill>
                <a:latin typeface="Arial"/>
                <a:cs typeface="Arial"/>
              </a:rPr>
              <a:t>()	</a:t>
            </a:r>
            <a:r>
              <a:rPr sz="2000" spc="515" dirty="0">
                <a:solidFill>
                  <a:srgbClr val="FFFFFF"/>
                </a:solidFill>
                <a:latin typeface="Arial"/>
                <a:cs typeface="Arial"/>
              </a:rPr>
              <a:t>{</a:t>
            </a:r>
            <a:endParaRPr sz="2000" dirty="0">
              <a:latin typeface="Arial"/>
              <a:cs typeface="Arial"/>
            </a:endParaRPr>
          </a:p>
          <a:p>
            <a:pPr marL="469900">
              <a:lnSpc>
                <a:spcPct val="100000"/>
              </a:lnSpc>
            </a:pPr>
            <a:r>
              <a:rPr sz="2000" spc="650" dirty="0">
                <a:solidFill>
                  <a:srgbClr val="FFFFFF"/>
                </a:solidFill>
                <a:latin typeface="Arial"/>
                <a:cs typeface="Arial"/>
              </a:rPr>
              <a:t>...</a:t>
            </a:r>
            <a:endParaRPr sz="2000" dirty="0">
              <a:latin typeface="Arial"/>
              <a:cs typeface="Arial"/>
            </a:endParaRPr>
          </a:p>
          <a:p>
            <a:pPr marL="12700">
              <a:lnSpc>
                <a:spcPct val="100000"/>
              </a:lnSpc>
            </a:pPr>
            <a:r>
              <a:rPr sz="2000" spc="560" dirty="0">
                <a:solidFill>
                  <a:srgbClr val="FFFFFF"/>
                </a:solidFill>
                <a:latin typeface="Arial"/>
                <a:cs typeface="Arial"/>
              </a:rPr>
              <a:t>});</a:t>
            </a:r>
            <a:endParaRPr sz="2000" dirty="0">
              <a:latin typeface="Arial"/>
              <a:cs typeface="Arial"/>
            </a:endParaRPr>
          </a:p>
          <a:p>
            <a:pPr>
              <a:lnSpc>
                <a:spcPct val="100000"/>
              </a:lnSpc>
              <a:spcBef>
                <a:spcPts val="5"/>
              </a:spcBef>
            </a:pPr>
            <a:endParaRPr sz="2400" dirty="0">
              <a:latin typeface="Times New Roman"/>
              <a:cs typeface="Times New Roman"/>
            </a:endParaRPr>
          </a:p>
          <a:p>
            <a:pPr marL="12700">
              <a:lnSpc>
                <a:spcPct val="100000"/>
              </a:lnSpc>
              <a:tabLst>
                <a:tab pos="3378200" algn="l"/>
                <a:tab pos="4893310" algn="l"/>
                <a:tab pos="5397500" algn="l"/>
              </a:tabLst>
            </a:pPr>
            <a:r>
              <a:rPr sz="2000" spc="340" dirty="0">
                <a:solidFill>
                  <a:srgbClr val="FFFFFF"/>
                </a:solidFill>
                <a:latin typeface="Arial"/>
                <a:cs typeface="Arial"/>
              </a:rPr>
              <a:t>gulp.task(</a:t>
            </a:r>
            <a:r>
              <a:rPr sz="2000" spc="340" dirty="0">
                <a:solidFill>
                  <a:srgbClr val="92C47C"/>
                </a:solidFill>
                <a:latin typeface="Arial"/>
                <a:cs typeface="Arial"/>
              </a:rPr>
              <a:t>'server'</a:t>
            </a:r>
            <a:r>
              <a:rPr sz="2000" spc="340" dirty="0">
                <a:solidFill>
                  <a:srgbClr val="FFFFFF"/>
                </a:solidFill>
                <a:latin typeface="Arial"/>
                <a:cs typeface="Arial"/>
              </a:rPr>
              <a:t>,	</a:t>
            </a:r>
            <a:r>
              <a:rPr sz="2000" spc="270" dirty="0">
                <a:solidFill>
                  <a:srgbClr val="3B78D7"/>
                </a:solidFill>
                <a:latin typeface="Arial"/>
                <a:cs typeface="Arial"/>
              </a:rPr>
              <a:t>function	</a:t>
            </a:r>
            <a:r>
              <a:rPr sz="2000" spc="525" dirty="0">
                <a:solidFill>
                  <a:srgbClr val="FFFFFF"/>
                </a:solidFill>
                <a:latin typeface="Arial"/>
                <a:cs typeface="Arial"/>
              </a:rPr>
              <a:t>()	</a:t>
            </a:r>
            <a:r>
              <a:rPr sz="2000" spc="515" dirty="0">
                <a:solidFill>
                  <a:srgbClr val="FFFFFF"/>
                </a:solidFill>
                <a:latin typeface="Arial"/>
                <a:cs typeface="Arial"/>
              </a:rPr>
              <a:t>{</a:t>
            </a:r>
            <a:endParaRPr sz="2000" dirty="0">
              <a:latin typeface="Arial"/>
              <a:cs typeface="Arial"/>
            </a:endParaRPr>
          </a:p>
          <a:p>
            <a:pPr marL="469900">
              <a:lnSpc>
                <a:spcPct val="100000"/>
              </a:lnSpc>
            </a:pPr>
            <a:r>
              <a:rPr sz="2000" spc="650" dirty="0">
                <a:solidFill>
                  <a:srgbClr val="FFFFFF"/>
                </a:solidFill>
                <a:latin typeface="Arial"/>
                <a:cs typeface="Arial"/>
              </a:rPr>
              <a:t>...</a:t>
            </a:r>
            <a:endParaRPr sz="2000" dirty="0">
              <a:latin typeface="Arial"/>
              <a:cs typeface="Arial"/>
            </a:endParaRPr>
          </a:p>
          <a:p>
            <a:pPr marL="469900">
              <a:lnSpc>
                <a:spcPct val="100000"/>
              </a:lnSpc>
              <a:tabLst>
                <a:tab pos="5349240" algn="l"/>
              </a:tabLst>
            </a:pPr>
            <a:r>
              <a:rPr sz="2000" spc="220" dirty="0">
                <a:solidFill>
                  <a:srgbClr val="FFFFFF"/>
                </a:solidFill>
                <a:latin typeface="Arial"/>
                <a:cs typeface="Arial"/>
              </a:rPr>
              <a:t>pi</a:t>
            </a:r>
            <a:r>
              <a:rPr sz="2000" spc="320" dirty="0">
                <a:solidFill>
                  <a:srgbClr val="FFFFFF"/>
                </a:solidFill>
                <a:latin typeface="Arial"/>
                <a:cs typeface="Arial"/>
              </a:rPr>
              <a:t>p</a:t>
            </a:r>
            <a:r>
              <a:rPr sz="2000" spc="515" dirty="0">
                <a:solidFill>
                  <a:srgbClr val="FFFFFF"/>
                </a:solidFill>
                <a:latin typeface="Arial"/>
                <a:cs typeface="Arial"/>
              </a:rPr>
              <a:t>e(</a:t>
            </a:r>
            <a:r>
              <a:rPr sz="2000" spc="260" dirty="0">
                <a:solidFill>
                  <a:srgbClr val="FFFFFF"/>
                </a:solidFill>
                <a:latin typeface="Arial"/>
                <a:cs typeface="Arial"/>
              </a:rPr>
              <a:t>l</a:t>
            </a:r>
            <a:r>
              <a:rPr sz="2000" spc="275" dirty="0">
                <a:solidFill>
                  <a:srgbClr val="FFFFFF"/>
                </a:solidFill>
                <a:latin typeface="Arial"/>
                <a:cs typeface="Arial"/>
              </a:rPr>
              <a:t>i</a:t>
            </a:r>
            <a:r>
              <a:rPr sz="2000" spc="630" dirty="0">
                <a:solidFill>
                  <a:srgbClr val="FFFFFF"/>
                </a:solidFill>
                <a:latin typeface="Arial"/>
                <a:cs typeface="Arial"/>
              </a:rPr>
              <a:t>v</a:t>
            </a:r>
            <a:r>
              <a:rPr sz="2000" spc="-10" dirty="0">
                <a:solidFill>
                  <a:srgbClr val="FFFFFF"/>
                </a:solidFill>
                <a:latin typeface="Arial"/>
                <a:cs typeface="Arial"/>
              </a:rPr>
              <a:t>e</a:t>
            </a:r>
            <a:r>
              <a:rPr sz="2000" spc="515" dirty="0">
                <a:solidFill>
                  <a:srgbClr val="FFFFFF"/>
                </a:solidFill>
                <a:latin typeface="Arial"/>
                <a:cs typeface="Arial"/>
              </a:rPr>
              <a:t>re</a:t>
            </a:r>
            <a:r>
              <a:rPr sz="2000" spc="260" dirty="0">
                <a:solidFill>
                  <a:srgbClr val="FFFFFF"/>
                </a:solidFill>
                <a:latin typeface="Arial"/>
                <a:cs typeface="Arial"/>
              </a:rPr>
              <a:t>l</a:t>
            </a:r>
            <a:r>
              <a:rPr sz="2000" spc="-15" dirty="0">
                <a:solidFill>
                  <a:srgbClr val="FFFFFF"/>
                </a:solidFill>
                <a:latin typeface="Arial"/>
                <a:cs typeface="Arial"/>
              </a:rPr>
              <a:t>oa</a:t>
            </a:r>
            <a:r>
              <a:rPr sz="2000" spc="-10" dirty="0">
                <a:solidFill>
                  <a:srgbClr val="FFFFFF"/>
                </a:solidFill>
                <a:latin typeface="Arial"/>
                <a:cs typeface="Arial"/>
              </a:rPr>
              <a:t>d</a:t>
            </a:r>
            <a:r>
              <a:rPr sz="2000" spc="520" dirty="0">
                <a:solidFill>
                  <a:srgbClr val="FFFFFF"/>
                </a:solidFill>
                <a:latin typeface="Arial"/>
                <a:cs typeface="Arial"/>
              </a:rPr>
              <a:t>(</a:t>
            </a:r>
            <a:r>
              <a:rPr sz="2000" spc="525" dirty="0">
                <a:solidFill>
                  <a:srgbClr val="FFFFFF"/>
                </a:solidFill>
                <a:latin typeface="Arial"/>
                <a:cs typeface="Arial"/>
              </a:rPr>
              <a:t>))</a:t>
            </a:r>
            <a:r>
              <a:rPr sz="2000" spc="675" dirty="0">
                <a:solidFill>
                  <a:srgbClr val="FFFFFF"/>
                </a:solidFill>
                <a:latin typeface="Arial"/>
                <a:cs typeface="Arial"/>
              </a:rPr>
              <a:t>;</a:t>
            </a:r>
            <a:r>
              <a:rPr sz="2000" i="1" spc="650" dirty="0">
                <a:solidFill>
                  <a:srgbClr val="B7B7B7"/>
                </a:solidFill>
                <a:latin typeface="Arial"/>
                <a:cs typeface="Arial"/>
              </a:rPr>
              <a:t>/</a:t>
            </a:r>
            <a:r>
              <a:rPr sz="2000" i="1" spc="655" dirty="0">
                <a:solidFill>
                  <a:srgbClr val="B7B7B7"/>
                </a:solidFill>
                <a:latin typeface="Arial"/>
                <a:cs typeface="Arial"/>
              </a:rPr>
              <a:t>/</a:t>
            </a:r>
            <a:r>
              <a:rPr sz="2000" i="1" spc="150" dirty="0">
                <a:solidFill>
                  <a:srgbClr val="B7B7B7"/>
                </a:solidFill>
                <a:latin typeface="Arial"/>
                <a:cs typeface="Arial"/>
              </a:rPr>
              <a:t>br</a:t>
            </a:r>
            <a:r>
              <a:rPr sz="2000" i="1" spc="195" dirty="0">
                <a:solidFill>
                  <a:srgbClr val="B7B7B7"/>
                </a:solidFill>
                <a:latin typeface="Arial"/>
                <a:cs typeface="Arial"/>
              </a:rPr>
              <a:t>o</a:t>
            </a:r>
            <a:r>
              <a:rPr sz="2000" i="1" spc="-175" dirty="0">
                <a:solidFill>
                  <a:srgbClr val="B7B7B7"/>
                </a:solidFill>
                <a:latin typeface="Arial"/>
                <a:cs typeface="Arial"/>
              </a:rPr>
              <a:t>w</a:t>
            </a:r>
            <a:r>
              <a:rPr sz="2000" i="1" spc="-114" dirty="0">
                <a:solidFill>
                  <a:srgbClr val="B7B7B7"/>
                </a:solidFill>
                <a:latin typeface="Arial"/>
                <a:cs typeface="Arial"/>
              </a:rPr>
              <a:t>s</a:t>
            </a:r>
            <a:r>
              <a:rPr sz="2000" i="1" spc="-10" dirty="0">
                <a:solidFill>
                  <a:srgbClr val="B7B7B7"/>
                </a:solidFill>
                <a:latin typeface="Arial"/>
                <a:cs typeface="Arial"/>
              </a:rPr>
              <a:t>e</a:t>
            </a:r>
            <a:r>
              <a:rPr sz="2000" i="1" spc="520" dirty="0">
                <a:solidFill>
                  <a:srgbClr val="B7B7B7"/>
                </a:solidFill>
                <a:latin typeface="Arial"/>
                <a:cs typeface="Arial"/>
              </a:rPr>
              <a:t>r</a:t>
            </a:r>
            <a:r>
              <a:rPr sz="2000" i="1" dirty="0">
                <a:solidFill>
                  <a:srgbClr val="B7B7B7"/>
                </a:solidFill>
                <a:latin typeface="Arial"/>
                <a:cs typeface="Arial"/>
              </a:rPr>
              <a:t>	</a:t>
            </a:r>
            <a:r>
              <a:rPr sz="2000" i="1" spc="525" dirty="0">
                <a:solidFill>
                  <a:srgbClr val="B7B7B7"/>
                </a:solidFill>
                <a:latin typeface="Arial"/>
                <a:cs typeface="Arial"/>
              </a:rPr>
              <a:t>r</a:t>
            </a:r>
            <a:r>
              <a:rPr sz="2000" i="1" spc="220" dirty="0">
                <a:solidFill>
                  <a:srgbClr val="B7B7B7"/>
                </a:solidFill>
                <a:latin typeface="Arial"/>
                <a:cs typeface="Arial"/>
              </a:rPr>
              <a:t>el</a:t>
            </a:r>
            <a:r>
              <a:rPr sz="2000" i="1" spc="320" dirty="0">
                <a:solidFill>
                  <a:srgbClr val="B7B7B7"/>
                </a:solidFill>
                <a:latin typeface="Arial"/>
                <a:cs typeface="Arial"/>
              </a:rPr>
              <a:t>o</a:t>
            </a:r>
            <a:r>
              <a:rPr sz="2000" i="1" spc="-15" dirty="0">
                <a:solidFill>
                  <a:srgbClr val="B7B7B7"/>
                </a:solidFill>
                <a:latin typeface="Arial"/>
                <a:cs typeface="Arial"/>
              </a:rPr>
              <a:t>ad</a:t>
            </a:r>
            <a:endParaRPr sz="2000" dirty="0">
              <a:latin typeface="Arial"/>
              <a:cs typeface="Arial"/>
            </a:endParaRPr>
          </a:p>
          <a:p>
            <a:pPr marL="12700">
              <a:lnSpc>
                <a:spcPct val="100000"/>
              </a:lnSpc>
              <a:spcBef>
                <a:spcPts val="5"/>
              </a:spcBef>
            </a:pPr>
            <a:r>
              <a:rPr sz="2000" spc="560" dirty="0">
                <a:solidFill>
                  <a:srgbClr val="FFFFFF"/>
                </a:solidFill>
                <a:latin typeface="Arial"/>
                <a:cs typeface="Arial"/>
              </a:rPr>
              <a:t>});</a:t>
            </a:r>
            <a:endParaRPr sz="2000" dirty="0">
              <a:latin typeface="Arial"/>
              <a:cs typeface="Arial"/>
            </a:endParaRPr>
          </a:p>
          <a:p>
            <a:pPr>
              <a:lnSpc>
                <a:spcPct val="100000"/>
              </a:lnSpc>
              <a:spcBef>
                <a:spcPts val="5"/>
              </a:spcBef>
            </a:pPr>
            <a:endParaRPr sz="2400" dirty="0">
              <a:latin typeface="Times New Roman"/>
              <a:cs typeface="Times New Roman"/>
            </a:endParaRPr>
          </a:p>
          <a:p>
            <a:pPr marL="12700">
              <a:lnSpc>
                <a:spcPct val="100000"/>
              </a:lnSpc>
              <a:tabLst>
                <a:tab pos="3547110" algn="l"/>
                <a:tab pos="5062220" algn="l"/>
                <a:tab pos="5566410" algn="l"/>
              </a:tabLst>
            </a:pPr>
            <a:r>
              <a:rPr sz="2000" b="1" spc="270" dirty="0">
                <a:solidFill>
                  <a:srgbClr val="FFFFFF"/>
                </a:solidFill>
                <a:latin typeface="Arial"/>
                <a:cs typeface="Arial"/>
              </a:rPr>
              <a:t>gulp.task(</a:t>
            </a:r>
            <a:r>
              <a:rPr sz="2000" b="1" spc="270" dirty="0">
                <a:solidFill>
                  <a:srgbClr val="CC0000"/>
                </a:solidFill>
                <a:latin typeface="Arial"/>
                <a:cs typeface="Arial"/>
              </a:rPr>
              <a:t>'default'</a:t>
            </a:r>
            <a:r>
              <a:rPr sz="2000" b="1" spc="270" dirty="0">
                <a:solidFill>
                  <a:srgbClr val="FFFFFF"/>
                </a:solidFill>
                <a:latin typeface="Arial"/>
                <a:cs typeface="Arial"/>
              </a:rPr>
              <a:t>,	</a:t>
            </a:r>
            <a:r>
              <a:rPr sz="2000" b="1" spc="135" dirty="0">
                <a:solidFill>
                  <a:srgbClr val="3B78D7"/>
                </a:solidFill>
                <a:latin typeface="Arial"/>
                <a:cs typeface="Arial"/>
              </a:rPr>
              <a:t>function	</a:t>
            </a:r>
            <a:r>
              <a:rPr sz="2000" b="1" spc="520" dirty="0">
                <a:solidFill>
                  <a:srgbClr val="FFFFFF"/>
                </a:solidFill>
                <a:latin typeface="Arial"/>
                <a:cs typeface="Arial"/>
              </a:rPr>
              <a:t>()	</a:t>
            </a:r>
            <a:r>
              <a:rPr sz="2000" b="1" spc="385" dirty="0">
                <a:solidFill>
                  <a:srgbClr val="FFFFFF"/>
                </a:solidFill>
                <a:latin typeface="Arial"/>
                <a:cs typeface="Arial"/>
              </a:rPr>
              <a:t>{</a:t>
            </a:r>
            <a:endParaRPr sz="2000" dirty="0">
              <a:latin typeface="Arial"/>
              <a:cs typeface="Arial"/>
            </a:endParaRPr>
          </a:p>
          <a:p>
            <a:pPr marL="469900">
              <a:lnSpc>
                <a:spcPct val="100000"/>
              </a:lnSpc>
            </a:pPr>
            <a:r>
              <a:rPr sz="2000" b="1" spc="650" dirty="0">
                <a:solidFill>
                  <a:srgbClr val="FFFFFF"/>
                </a:solidFill>
                <a:latin typeface="Arial"/>
                <a:cs typeface="Arial"/>
              </a:rPr>
              <a:t>...</a:t>
            </a:r>
            <a:endParaRPr sz="2000" dirty="0">
              <a:latin typeface="Arial"/>
              <a:cs typeface="Arial"/>
            </a:endParaRPr>
          </a:p>
        </p:txBody>
      </p:sp>
    </p:spTree>
    <p:extLst>
      <p:ext uri="{BB962C8B-B14F-4D97-AF65-F5344CB8AC3E}">
        <p14:creationId xmlns:p14="http://schemas.microsoft.com/office/powerpoint/2010/main" val="62028716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15</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151545" y="4737410"/>
            <a:ext cx="6479382" cy="4354832"/>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000" dirty="0" smtClean="0"/>
              <a:t>Picture shown on the right is the following sources and destination where you want to save your codes, image, </a:t>
            </a:r>
            <a:r>
              <a:rPr lang="en-US" sz="2000" dirty="0" err="1" smtClean="0"/>
              <a:t>css</a:t>
            </a:r>
            <a:r>
              <a:rPr lang="en-US" sz="2000" dirty="0" smtClean="0"/>
              <a:t>, </a:t>
            </a:r>
            <a:r>
              <a:rPr lang="en-US" sz="2000" dirty="0" err="1" smtClean="0"/>
              <a:t>javascripts</a:t>
            </a:r>
            <a:r>
              <a:rPr lang="en-US" sz="2000" dirty="0" smtClean="0"/>
              <a:t>, and to properly organize gulp plugins to avoid </a:t>
            </a:r>
            <a:r>
              <a:rPr lang="en-US" sz="2000" dirty="0" err="1" smtClean="0"/>
              <a:t>inorganized</a:t>
            </a:r>
            <a:r>
              <a:rPr lang="en-US" sz="2000" dirty="0" smtClean="0"/>
              <a:t> work.</a:t>
            </a:r>
            <a:endParaRPr lang="en-US" sz="2000" dirty="0"/>
          </a:p>
        </p:txBody>
      </p:sp>
      <p:sp>
        <p:nvSpPr>
          <p:cNvPr id="5" name="Текст 7"/>
          <p:cNvSpPr txBox="1">
            <a:spLocks/>
          </p:cNvSpPr>
          <p:nvPr/>
        </p:nvSpPr>
        <p:spPr>
          <a:xfrm>
            <a:off x="151545" y="4196784"/>
            <a:ext cx="7340237"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3600" dirty="0" smtClean="0"/>
              <a:t>Source and Destination</a:t>
            </a:r>
            <a:endParaRPr lang="en-US" sz="3600" dirty="0"/>
          </a:p>
        </p:txBody>
      </p: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Группа 3"/>
          <p:cNvGrpSpPr/>
          <p:nvPr/>
        </p:nvGrpSpPr>
        <p:grpSpPr>
          <a:xfrm>
            <a:off x="5925427" y="2042064"/>
            <a:ext cx="12019673" cy="6602466"/>
            <a:chOff x="4703929" y="717077"/>
            <a:chExt cx="9773238" cy="5561188"/>
          </a:xfrm>
        </p:grpSpPr>
        <p:sp>
          <p:nvSpPr>
            <p:cNvPr id="12" name="Полилиния 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4" name="Полилиния 5"/>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5"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6" name="Полилиния 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nvGrpSpPr>
            <p:cNvPr id="17" name="Группа 8"/>
            <p:cNvGrpSpPr/>
            <p:nvPr userDrawn="1"/>
          </p:nvGrpSpPr>
          <p:grpSpPr>
            <a:xfrm flipH="1">
              <a:off x="9572513" y="890239"/>
              <a:ext cx="23483" cy="22921"/>
              <a:chOff x="13422299" y="954496"/>
              <a:chExt cx="127026" cy="125005"/>
            </a:xfrm>
          </p:grpSpPr>
          <p:sp>
            <p:nvSpPr>
              <p:cNvPr id="18" name="Овал 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9" name="Овал 10"/>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grpSp>
      <p:pic>
        <p:nvPicPr>
          <p:cNvPr id="20" name="Рисунок 23"/>
          <p:cNvPicPr>
            <a:picLocks noChangeAspect="1"/>
          </p:cNvPicPr>
          <p:nvPr/>
        </p:nvPicPr>
        <p:blipFill>
          <a:blip r:embed="rId2">
            <a:extLst>
              <a:ext uri="{28A0092B-C50C-407E-A947-70E740481C1C}">
                <a14:useLocalDpi xmlns:a14="http://schemas.microsoft.com/office/drawing/2010/main" val="0"/>
              </a:ext>
            </a:extLst>
          </a:blip>
          <a:srcRect l="5209" r="5209"/>
          <a:stretch>
            <a:fillRect/>
          </a:stretch>
        </p:blipFill>
        <p:spPr>
          <a:xfrm>
            <a:off x="7724853" y="2644783"/>
            <a:ext cx="8317005" cy="5222630"/>
          </a:xfrm>
          <a:prstGeom prst="rect">
            <a:avLst/>
          </a:prstGeom>
        </p:spPr>
      </p:pic>
      <p:sp>
        <p:nvSpPr>
          <p:cNvPr id="21" name="object 10"/>
          <p:cNvSpPr/>
          <p:nvPr/>
        </p:nvSpPr>
        <p:spPr>
          <a:xfrm>
            <a:off x="8338339" y="2644783"/>
            <a:ext cx="7207250" cy="5210444"/>
          </a:xfrm>
          <a:custGeom>
            <a:avLst/>
            <a:gdLst/>
            <a:ahLst/>
            <a:cxnLst/>
            <a:rect l="l" t="t" r="r" b="b"/>
            <a:pathLst>
              <a:path w="7207250" h="5355590">
                <a:moveTo>
                  <a:pt x="0" y="5355336"/>
                </a:moveTo>
                <a:lnTo>
                  <a:pt x="7206996" y="5355336"/>
                </a:lnTo>
                <a:lnTo>
                  <a:pt x="7206996" y="0"/>
                </a:lnTo>
                <a:lnTo>
                  <a:pt x="0" y="0"/>
                </a:lnTo>
                <a:lnTo>
                  <a:pt x="0" y="5355336"/>
                </a:lnTo>
                <a:close/>
              </a:path>
            </a:pathLst>
          </a:custGeom>
          <a:solidFill>
            <a:srgbClr val="000000"/>
          </a:solidFill>
        </p:spPr>
        <p:txBody>
          <a:bodyPr wrap="square" lIns="0" tIns="0" rIns="0" bIns="0" rtlCol="0"/>
          <a:lstStyle/>
          <a:p>
            <a:endParaRPr/>
          </a:p>
        </p:txBody>
      </p:sp>
      <p:sp>
        <p:nvSpPr>
          <p:cNvPr id="22" name="object 11"/>
          <p:cNvSpPr txBox="1"/>
          <p:nvPr/>
        </p:nvSpPr>
        <p:spPr>
          <a:xfrm>
            <a:off x="9313733" y="2781380"/>
            <a:ext cx="2768727" cy="4937249"/>
          </a:xfrm>
          <a:prstGeom prst="rect">
            <a:avLst/>
          </a:prstGeom>
        </p:spPr>
        <p:txBody>
          <a:bodyPr vert="horz" wrap="square" lIns="0" tIns="12700" rIns="0" bIns="0" rtlCol="0">
            <a:spAutoFit/>
          </a:bodyPr>
          <a:lstStyle/>
          <a:p>
            <a:pPr marL="12700">
              <a:lnSpc>
                <a:spcPct val="100000"/>
              </a:lnSpc>
              <a:spcBef>
                <a:spcPts val="100"/>
              </a:spcBef>
            </a:pPr>
            <a:r>
              <a:rPr sz="1600" spc="10" dirty="0">
                <a:solidFill>
                  <a:srgbClr val="FFFFFF"/>
                </a:solidFill>
                <a:latin typeface="Arial"/>
                <a:cs typeface="Arial"/>
              </a:rPr>
              <a:t>webapp/</a:t>
            </a:r>
            <a:endParaRPr sz="1600" dirty="0">
              <a:latin typeface="Arial"/>
              <a:cs typeface="Arial"/>
            </a:endParaRPr>
          </a:p>
          <a:p>
            <a:pPr marL="12700">
              <a:lnSpc>
                <a:spcPct val="100000"/>
              </a:lnSpc>
              <a:spcBef>
                <a:spcPts val="5"/>
              </a:spcBef>
            </a:pPr>
            <a:r>
              <a:rPr sz="1600" spc="-290" dirty="0">
                <a:solidFill>
                  <a:srgbClr val="FF9900"/>
                </a:solidFill>
                <a:latin typeface="Arial"/>
                <a:cs typeface="Arial"/>
              </a:rPr>
              <a:t>├──</a:t>
            </a:r>
            <a:r>
              <a:rPr sz="1600" spc="-165" dirty="0">
                <a:solidFill>
                  <a:srgbClr val="FF9900"/>
                </a:solidFill>
                <a:latin typeface="Arial"/>
                <a:cs typeface="Arial"/>
              </a:rPr>
              <a:t> </a:t>
            </a:r>
            <a:r>
              <a:rPr sz="1600" spc="225" dirty="0">
                <a:solidFill>
                  <a:srgbClr val="FF9900"/>
                </a:solidFill>
                <a:latin typeface="Arial"/>
                <a:cs typeface="Arial"/>
              </a:rPr>
              <a:t>build</a:t>
            </a:r>
            <a:endParaRPr sz="1600" dirty="0">
              <a:latin typeface="Arial"/>
              <a:cs typeface="Arial"/>
            </a:endParaRPr>
          </a:p>
          <a:p>
            <a:pPr marL="12700">
              <a:lnSpc>
                <a:spcPct val="100000"/>
              </a:lnSpc>
              <a:tabLst>
                <a:tab pos="512445" algn="l"/>
              </a:tabLst>
            </a:pPr>
            <a:r>
              <a:rPr sz="1600" spc="-140" dirty="0">
                <a:solidFill>
                  <a:srgbClr val="FF9900"/>
                </a:solidFill>
                <a:latin typeface="Arial"/>
                <a:cs typeface="Arial"/>
              </a:rPr>
              <a:t>│	</a:t>
            </a:r>
            <a:r>
              <a:rPr sz="1600" spc="-290" dirty="0">
                <a:solidFill>
                  <a:srgbClr val="FF9900"/>
                </a:solidFill>
                <a:latin typeface="Arial"/>
                <a:cs typeface="Arial"/>
              </a:rPr>
              <a:t>├──</a:t>
            </a:r>
            <a:r>
              <a:rPr sz="1600" spc="-155" dirty="0">
                <a:solidFill>
                  <a:srgbClr val="FF9900"/>
                </a:solidFill>
                <a:latin typeface="Arial"/>
                <a:cs typeface="Arial"/>
              </a:rPr>
              <a:t> </a:t>
            </a:r>
            <a:r>
              <a:rPr sz="1600" spc="15" dirty="0">
                <a:solidFill>
                  <a:srgbClr val="FF9900"/>
                </a:solidFill>
                <a:latin typeface="Arial"/>
                <a:cs typeface="Arial"/>
              </a:rPr>
              <a:t>images</a:t>
            </a:r>
            <a:endParaRPr sz="1600" dirty="0">
              <a:latin typeface="Arial"/>
              <a:cs typeface="Arial"/>
            </a:endParaRPr>
          </a:p>
          <a:p>
            <a:pPr marL="12700">
              <a:lnSpc>
                <a:spcPct val="100000"/>
              </a:lnSpc>
              <a:tabLst>
                <a:tab pos="512445" algn="l"/>
              </a:tabLst>
            </a:pPr>
            <a:r>
              <a:rPr sz="1600" spc="-140" dirty="0">
                <a:solidFill>
                  <a:srgbClr val="FF9900"/>
                </a:solidFill>
                <a:latin typeface="Arial"/>
                <a:cs typeface="Arial"/>
              </a:rPr>
              <a:t>│	</a:t>
            </a:r>
            <a:r>
              <a:rPr sz="1600" spc="-290" dirty="0">
                <a:solidFill>
                  <a:srgbClr val="FF9900"/>
                </a:solidFill>
                <a:latin typeface="Arial"/>
                <a:cs typeface="Arial"/>
              </a:rPr>
              <a:t>├──</a:t>
            </a:r>
            <a:r>
              <a:rPr sz="1600" spc="-155" dirty="0">
                <a:solidFill>
                  <a:srgbClr val="FF9900"/>
                </a:solidFill>
                <a:latin typeface="Arial"/>
                <a:cs typeface="Arial"/>
              </a:rPr>
              <a:t> </a:t>
            </a:r>
            <a:r>
              <a:rPr sz="1600" spc="85" dirty="0">
                <a:solidFill>
                  <a:srgbClr val="FF9900"/>
                </a:solidFill>
                <a:latin typeface="Arial"/>
                <a:cs typeface="Arial"/>
              </a:rPr>
              <a:t>css</a:t>
            </a:r>
            <a:endParaRPr sz="1600" dirty="0">
              <a:latin typeface="Arial"/>
              <a:cs typeface="Arial"/>
            </a:endParaRPr>
          </a:p>
          <a:p>
            <a:pPr marL="12700">
              <a:lnSpc>
                <a:spcPct val="100000"/>
              </a:lnSpc>
              <a:tabLst>
                <a:tab pos="512445" algn="l"/>
              </a:tabLst>
            </a:pPr>
            <a:r>
              <a:rPr sz="1600" spc="-140" dirty="0">
                <a:solidFill>
                  <a:srgbClr val="FF9900"/>
                </a:solidFill>
                <a:latin typeface="Arial"/>
                <a:cs typeface="Arial"/>
              </a:rPr>
              <a:t>│	</a:t>
            </a:r>
            <a:r>
              <a:rPr sz="1600" spc="-290" dirty="0">
                <a:solidFill>
                  <a:srgbClr val="FF9900"/>
                </a:solidFill>
                <a:latin typeface="Arial"/>
                <a:cs typeface="Arial"/>
              </a:rPr>
              <a:t>└──</a:t>
            </a:r>
            <a:r>
              <a:rPr sz="1600" spc="-155" dirty="0">
                <a:solidFill>
                  <a:srgbClr val="FF9900"/>
                </a:solidFill>
                <a:latin typeface="Arial"/>
                <a:cs typeface="Arial"/>
              </a:rPr>
              <a:t> </a:t>
            </a:r>
            <a:r>
              <a:rPr sz="1600" spc="335" dirty="0">
                <a:solidFill>
                  <a:srgbClr val="FF9900"/>
                </a:solidFill>
                <a:latin typeface="Arial"/>
                <a:cs typeface="Arial"/>
              </a:rPr>
              <a:t>js</a:t>
            </a:r>
            <a:endParaRPr sz="1600" dirty="0">
              <a:latin typeface="Arial"/>
              <a:cs typeface="Arial"/>
            </a:endParaRPr>
          </a:p>
          <a:p>
            <a:pPr marL="12700">
              <a:lnSpc>
                <a:spcPct val="100000"/>
              </a:lnSpc>
              <a:tabLst>
                <a:tab pos="1014730" algn="l"/>
              </a:tabLst>
            </a:pPr>
            <a:r>
              <a:rPr sz="1600" spc="-135" dirty="0">
                <a:solidFill>
                  <a:srgbClr val="FF9900"/>
                </a:solidFill>
                <a:latin typeface="Arial"/>
                <a:cs typeface="Arial"/>
              </a:rPr>
              <a:t>│	</a:t>
            </a:r>
            <a:r>
              <a:rPr sz="1600" spc="-290" dirty="0">
                <a:solidFill>
                  <a:srgbClr val="FF9900"/>
                </a:solidFill>
                <a:latin typeface="Arial"/>
                <a:cs typeface="Arial"/>
              </a:rPr>
              <a:t>└──</a:t>
            </a:r>
            <a:r>
              <a:rPr sz="1600" spc="-165" dirty="0">
                <a:solidFill>
                  <a:srgbClr val="FF9900"/>
                </a:solidFill>
                <a:latin typeface="Arial"/>
                <a:cs typeface="Arial"/>
              </a:rPr>
              <a:t> </a:t>
            </a:r>
            <a:r>
              <a:rPr sz="1600" spc="65" dirty="0">
                <a:solidFill>
                  <a:srgbClr val="FF9900"/>
                </a:solidFill>
                <a:latin typeface="Arial"/>
                <a:cs typeface="Arial"/>
              </a:rPr>
              <a:t>vendor</a:t>
            </a:r>
            <a:endParaRPr sz="1600" dirty="0">
              <a:latin typeface="Arial"/>
              <a:cs typeface="Arial"/>
            </a:endParaRPr>
          </a:p>
          <a:p>
            <a:pPr marL="12700">
              <a:lnSpc>
                <a:spcPct val="100000"/>
              </a:lnSpc>
            </a:pPr>
            <a:r>
              <a:rPr sz="1600" spc="-290" dirty="0">
                <a:solidFill>
                  <a:srgbClr val="FFFFFF"/>
                </a:solidFill>
                <a:latin typeface="Arial"/>
                <a:cs typeface="Arial"/>
              </a:rPr>
              <a:t>├──</a:t>
            </a:r>
            <a:r>
              <a:rPr sz="1600" spc="-165" dirty="0">
                <a:solidFill>
                  <a:srgbClr val="FFFFFF"/>
                </a:solidFill>
                <a:latin typeface="Arial"/>
                <a:cs typeface="Arial"/>
              </a:rPr>
              <a:t> </a:t>
            </a:r>
            <a:r>
              <a:rPr sz="1600" dirty="0">
                <a:solidFill>
                  <a:srgbClr val="FFFFFF"/>
                </a:solidFill>
                <a:latin typeface="Arial"/>
                <a:cs typeface="Arial"/>
              </a:rPr>
              <a:t>node_modules</a:t>
            </a:r>
            <a:endParaRPr sz="1600" dirty="0">
              <a:latin typeface="Arial"/>
              <a:cs typeface="Arial"/>
            </a:endParaRPr>
          </a:p>
          <a:p>
            <a:pPr marL="12700">
              <a:lnSpc>
                <a:spcPct val="100000"/>
              </a:lnSpc>
              <a:tabLst>
                <a:tab pos="512445" algn="l"/>
              </a:tabLst>
            </a:pPr>
            <a:r>
              <a:rPr sz="1600" spc="-140" dirty="0">
                <a:solidFill>
                  <a:srgbClr val="FFFFFF"/>
                </a:solidFill>
                <a:latin typeface="Arial"/>
                <a:cs typeface="Arial"/>
              </a:rPr>
              <a:t>│	</a:t>
            </a:r>
            <a:r>
              <a:rPr sz="1600" spc="-290" dirty="0">
                <a:solidFill>
                  <a:srgbClr val="FFFFFF"/>
                </a:solidFill>
                <a:latin typeface="Arial"/>
                <a:cs typeface="Arial"/>
              </a:rPr>
              <a:t>├──</a:t>
            </a:r>
            <a:r>
              <a:rPr sz="1600" spc="-155" dirty="0">
                <a:solidFill>
                  <a:srgbClr val="FFFFFF"/>
                </a:solidFill>
                <a:latin typeface="Arial"/>
                <a:cs typeface="Arial"/>
              </a:rPr>
              <a:t> </a:t>
            </a:r>
            <a:r>
              <a:rPr sz="1600" spc="135" dirty="0">
                <a:solidFill>
                  <a:srgbClr val="FFFFFF"/>
                </a:solidFill>
                <a:latin typeface="Arial"/>
                <a:cs typeface="Arial"/>
              </a:rPr>
              <a:t>gulp</a:t>
            </a:r>
            <a:endParaRPr sz="1600" dirty="0">
              <a:latin typeface="Arial"/>
              <a:cs typeface="Arial"/>
            </a:endParaRPr>
          </a:p>
          <a:p>
            <a:pPr marL="12700">
              <a:lnSpc>
                <a:spcPct val="100000"/>
              </a:lnSpc>
              <a:tabLst>
                <a:tab pos="512445" algn="l"/>
              </a:tabLst>
            </a:pPr>
            <a:r>
              <a:rPr sz="1600" spc="-140" dirty="0">
                <a:solidFill>
                  <a:srgbClr val="FFFFFF"/>
                </a:solidFill>
                <a:latin typeface="Arial"/>
                <a:cs typeface="Arial"/>
              </a:rPr>
              <a:t>│	</a:t>
            </a:r>
            <a:r>
              <a:rPr sz="1600" spc="-290" dirty="0">
                <a:solidFill>
                  <a:srgbClr val="FFFFFF"/>
                </a:solidFill>
                <a:latin typeface="Arial"/>
                <a:cs typeface="Arial"/>
              </a:rPr>
              <a:t>├──</a:t>
            </a:r>
            <a:r>
              <a:rPr sz="1600" spc="-160" dirty="0">
                <a:solidFill>
                  <a:srgbClr val="FFFFFF"/>
                </a:solidFill>
                <a:latin typeface="Arial"/>
                <a:cs typeface="Arial"/>
              </a:rPr>
              <a:t> </a:t>
            </a:r>
            <a:r>
              <a:rPr sz="1600" spc="140" dirty="0">
                <a:solidFill>
                  <a:srgbClr val="FFFFFF"/>
                </a:solidFill>
                <a:latin typeface="Arial"/>
                <a:cs typeface="Arial"/>
              </a:rPr>
              <a:t>gulp-concat</a:t>
            </a:r>
            <a:endParaRPr sz="1600" dirty="0">
              <a:latin typeface="Arial"/>
              <a:cs typeface="Arial"/>
            </a:endParaRPr>
          </a:p>
          <a:p>
            <a:pPr marL="12700">
              <a:lnSpc>
                <a:spcPct val="100000"/>
              </a:lnSpc>
              <a:tabLst>
                <a:tab pos="512445" algn="l"/>
              </a:tabLst>
            </a:pPr>
            <a:r>
              <a:rPr sz="1600" spc="-135" dirty="0">
                <a:solidFill>
                  <a:srgbClr val="FFFFFF"/>
                </a:solidFill>
                <a:latin typeface="Arial"/>
                <a:cs typeface="Arial"/>
              </a:rPr>
              <a:t>│	</a:t>
            </a:r>
            <a:r>
              <a:rPr sz="1600" spc="-285" dirty="0">
                <a:solidFill>
                  <a:srgbClr val="FFFFFF"/>
                </a:solidFill>
                <a:latin typeface="Arial"/>
                <a:cs typeface="Arial"/>
              </a:rPr>
              <a:t>├──</a:t>
            </a:r>
            <a:r>
              <a:rPr sz="1600" spc="-220" dirty="0">
                <a:solidFill>
                  <a:srgbClr val="FFFFFF"/>
                </a:solidFill>
                <a:latin typeface="Arial"/>
                <a:cs typeface="Arial"/>
              </a:rPr>
              <a:t> </a:t>
            </a:r>
            <a:r>
              <a:rPr sz="1600" spc="165" dirty="0">
                <a:solidFill>
                  <a:srgbClr val="FFFFFF"/>
                </a:solidFill>
                <a:latin typeface="Arial"/>
                <a:cs typeface="Arial"/>
              </a:rPr>
              <a:t>gulp-html-replace</a:t>
            </a:r>
            <a:endParaRPr sz="1600" dirty="0">
              <a:latin typeface="Arial"/>
              <a:cs typeface="Arial"/>
            </a:endParaRPr>
          </a:p>
          <a:p>
            <a:pPr marL="12700">
              <a:lnSpc>
                <a:spcPct val="100000"/>
              </a:lnSpc>
              <a:spcBef>
                <a:spcPts val="5"/>
              </a:spcBef>
              <a:tabLst>
                <a:tab pos="512445" algn="l"/>
              </a:tabLst>
            </a:pPr>
            <a:r>
              <a:rPr sz="1600" spc="-140" dirty="0">
                <a:solidFill>
                  <a:srgbClr val="FFFFFF"/>
                </a:solidFill>
                <a:latin typeface="Arial"/>
                <a:cs typeface="Arial"/>
              </a:rPr>
              <a:t>│	</a:t>
            </a:r>
            <a:r>
              <a:rPr sz="1600" spc="-290" dirty="0">
                <a:solidFill>
                  <a:srgbClr val="FFFFFF"/>
                </a:solidFill>
                <a:latin typeface="Arial"/>
                <a:cs typeface="Arial"/>
              </a:rPr>
              <a:t>├──   </a:t>
            </a:r>
            <a:r>
              <a:rPr sz="1600" spc="-229" dirty="0">
                <a:solidFill>
                  <a:srgbClr val="FFFFFF"/>
                </a:solidFill>
                <a:latin typeface="Arial"/>
                <a:cs typeface="Arial"/>
              </a:rPr>
              <a:t> </a:t>
            </a:r>
            <a:r>
              <a:rPr sz="1600" spc="229" dirty="0">
                <a:solidFill>
                  <a:srgbClr val="FFFFFF"/>
                </a:solidFill>
                <a:latin typeface="Arial"/>
                <a:cs typeface="Arial"/>
              </a:rPr>
              <a:t>gulp-notify</a:t>
            </a:r>
            <a:endParaRPr sz="1600" dirty="0">
              <a:latin typeface="Arial"/>
              <a:cs typeface="Arial"/>
            </a:endParaRPr>
          </a:p>
          <a:p>
            <a:pPr marL="12700">
              <a:lnSpc>
                <a:spcPct val="100000"/>
              </a:lnSpc>
              <a:tabLst>
                <a:tab pos="512445" algn="l"/>
              </a:tabLst>
            </a:pPr>
            <a:r>
              <a:rPr sz="1600" spc="-140" dirty="0">
                <a:solidFill>
                  <a:srgbClr val="FFFFFF"/>
                </a:solidFill>
                <a:latin typeface="Arial"/>
                <a:cs typeface="Arial"/>
              </a:rPr>
              <a:t>│	</a:t>
            </a:r>
            <a:r>
              <a:rPr sz="1600" spc="-290" dirty="0">
                <a:solidFill>
                  <a:srgbClr val="FFFFFF"/>
                </a:solidFill>
                <a:latin typeface="Arial"/>
                <a:cs typeface="Arial"/>
              </a:rPr>
              <a:t>├──   </a:t>
            </a:r>
            <a:r>
              <a:rPr sz="1600" spc="-240" dirty="0">
                <a:solidFill>
                  <a:srgbClr val="FFFFFF"/>
                </a:solidFill>
                <a:latin typeface="Arial"/>
                <a:cs typeface="Arial"/>
              </a:rPr>
              <a:t> </a:t>
            </a:r>
            <a:r>
              <a:rPr sz="1600" spc="240" dirty="0">
                <a:solidFill>
                  <a:srgbClr val="FFFFFF"/>
                </a:solidFill>
                <a:latin typeface="Arial"/>
                <a:cs typeface="Arial"/>
              </a:rPr>
              <a:t>gulp-uglify</a:t>
            </a:r>
            <a:endParaRPr sz="1600" dirty="0">
              <a:latin typeface="Arial"/>
              <a:cs typeface="Arial"/>
            </a:endParaRPr>
          </a:p>
          <a:p>
            <a:pPr marL="12700">
              <a:lnSpc>
                <a:spcPct val="100000"/>
              </a:lnSpc>
              <a:tabLst>
                <a:tab pos="512445" algn="l"/>
              </a:tabLst>
            </a:pPr>
            <a:r>
              <a:rPr sz="1600" spc="-140" dirty="0">
                <a:solidFill>
                  <a:srgbClr val="FFFFFF"/>
                </a:solidFill>
                <a:latin typeface="Arial"/>
                <a:cs typeface="Arial"/>
              </a:rPr>
              <a:t>│	</a:t>
            </a:r>
            <a:r>
              <a:rPr sz="1600" spc="-290" dirty="0">
                <a:solidFill>
                  <a:srgbClr val="FFFFFF"/>
                </a:solidFill>
                <a:latin typeface="Arial"/>
                <a:cs typeface="Arial"/>
              </a:rPr>
              <a:t>└──</a:t>
            </a:r>
            <a:r>
              <a:rPr sz="1600" spc="-160" dirty="0">
                <a:solidFill>
                  <a:srgbClr val="FFFFFF"/>
                </a:solidFill>
                <a:latin typeface="Arial"/>
                <a:cs typeface="Arial"/>
              </a:rPr>
              <a:t> </a:t>
            </a:r>
            <a:r>
              <a:rPr sz="1600" spc="204" dirty="0">
                <a:solidFill>
                  <a:srgbClr val="FFFFFF"/>
                </a:solidFill>
                <a:latin typeface="Arial"/>
                <a:cs typeface="Arial"/>
              </a:rPr>
              <a:t>gulp-uglifycss</a:t>
            </a:r>
            <a:endParaRPr sz="1600" dirty="0">
              <a:latin typeface="Arial"/>
              <a:cs typeface="Arial"/>
            </a:endParaRPr>
          </a:p>
          <a:p>
            <a:pPr marL="12700">
              <a:lnSpc>
                <a:spcPct val="100000"/>
              </a:lnSpc>
            </a:pPr>
            <a:r>
              <a:rPr sz="1600" spc="-290" dirty="0">
                <a:solidFill>
                  <a:srgbClr val="FFFF00"/>
                </a:solidFill>
                <a:latin typeface="Arial"/>
                <a:cs typeface="Arial"/>
              </a:rPr>
              <a:t>├──</a:t>
            </a:r>
            <a:r>
              <a:rPr sz="1600" spc="-160" dirty="0">
                <a:solidFill>
                  <a:srgbClr val="FFFF00"/>
                </a:solidFill>
                <a:latin typeface="Arial"/>
                <a:cs typeface="Arial"/>
              </a:rPr>
              <a:t> </a:t>
            </a:r>
            <a:r>
              <a:rPr sz="1600" spc="185" dirty="0">
                <a:solidFill>
                  <a:srgbClr val="FFFF00"/>
                </a:solidFill>
                <a:latin typeface="Arial"/>
                <a:cs typeface="Arial"/>
              </a:rPr>
              <a:t>src</a:t>
            </a:r>
            <a:endParaRPr sz="1600" dirty="0">
              <a:latin typeface="Arial"/>
              <a:cs typeface="Arial"/>
            </a:endParaRPr>
          </a:p>
          <a:p>
            <a:pPr marL="12700">
              <a:lnSpc>
                <a:spcPct val="100000"/>
              </a:lnSpc>
              <a:tabLst>
                <a:tab pos="512445" algn="l"/>
              </a:tabLst>
            </a:pPr>
            <a:r>
              <a:rPr sz="1600" spc="-140" dirty="0">
                <a:solidFill>
                  <a:srgbClr val="FFFF00"/>
                </a:solidFill>
                <a:latin typeface="Arial"/>
                <a:cs typeface="Arial"/>
              </a:rPr>
              <a:t>│	</a:t>
            </a:r>
            <a:r>
              <a:rPr sz="1600" spc="-290" dirty="0">
                <a:solidFill>
                  <a:srgbClr val="FFFF00"/>
                </a:solidFill>
                <a:latin typeface="Arial"/>
                <a:cs typeface="Arial"/>
              </a:rPr>
              <a:t>├──</a:t>
            </a:r>
            <a:r>
              <a:rPr sz="1600" spc="-155" dirty="0">
                <a:solidFill>
                  <a:srgbClr val="FFFF00"/>
                </a:solidFill>
                <a:latin typeface="Arial"/>
                <a:cs typeface="Arial"/>
              </a:rPr>
              <a:t> </a:t>
            </a:r>
            <a:r>
              <a:rPr sz="1600" spc="15" dirty="0">
                <a:solidFill>
                  <a:srgbClr val="FFFF00"/>
                </a:solidFill>
                <a:latin typeface="Arial"/>
                <a:cs typeface="Arial"/>
              </a:rPr>
              <a:t>images</a:t>
            </a:r>
            <a:endParaRPr sz="1600" dirty="0">
              <a:latin typeface="Arial"/>
              <a:cs typeface="Arial"/>
            </a:endParaRPr>
          </a:p>
          <a:p>
            <a:pPr marL="12700">
              <a:lnSpc>
                <a:spcPct val="100000"/>
              </a:lnSpc>
              <a:tabLst>
                <a:tab pos="512445" algn="l"/>
              </a:tabLst>
            </a:pPr>
            <a:r>
              <a:rPr sz="1600" spc="-140" dirty="0">
                <a:solidFill>
                  <a:srgbClr val="FFFF00"/>
                </a:solidFill>
                <a:latin typeface="Arial"/>
                <a:cs typeface="Arial"/>
              </a:rPr>
              <a:t>│	</a:t>
            </a:r>
            <a:r>
              <a:rPr sz="1600" spc="-290" dirty="0">
                <a:solidFill>
                  <a:srgbClr val="FFFF00"/>
                </a:solidFill>
                <a:latin typeface="Arial"/>
                <a:cs typeface="Arial"/>
              </a:rPr>
              <a:t>├──</a:t>
            </a:r>
            <a:r>
              <a:rPr sz="1600" spc="-155" dirty="0">
                <a:solidFill>
                  <a:srgbClr val="FFFF00"/>
                </a:solidFill>
                <a:latin typeface="Arial"/>
                <a:cs typeface="Arial"/>
              </a:rPr>
              <a:t> </a:t>
            </a:r>
            <a:r>
              <a:rPr sz="1600" spc="85" dirty="0">
                <a:solidFill>
                  <a:srgbClr val="FFFF00"/>
                </a:solidFill>
                <a:latin typeface="Arial"/>
                <a:cs typeface="Arial"/>
              </a:rPr>
              <a:t>css</a:t>
            </a:r>
            <a:endParaRPr sz="1600" dirty="0">
              <a:latin typeface="Arial"/>
              <a:cs typeface="Arial"/>
            </a:endParaRPr>
          </a:p>
          <a:p>
            <a:pPr marL="12700">
              <a:lnSpc>
                <a:spcPct val="100000"/>
              </a:lnSpc>
              <a:tabLst>
                <a:tab pos="512445" algn="l"/>
              </a:tabLst>
            </a:pPr>
            <a:r>
              <a:rPr sz="1600" spc="-140" dirty="0">
                <a:solidFill>
                  <a:srgbClr val="FFFF00"/>
                </a:solidFill>
                <a:latin typeface="Arial"/>
                <a:cs typeface="Arial"/>
              </a:rPr>
              <a:t>│	</a:t>
            </a:r>
            <a:r>
              <a:rPr sz="1600" spc="-290" dirty="0">
                <a:solidFill>
                  <a:srgbClr val="FFFF00"/>
                </a:solidFill>
                <a:latin typeface="Arial"/>
                <a:cs typeface="Arial"/>
              </a:rPr>
              <a:t>└──</a:t>
            </a:r>
            <a:r>
              <a:rPr sz="1600" spc="-155" dirty="0">
                <a:solidFill>
                  <a:srgbClr val="FFFF00"/>
                </a:solidFill>
                <a:latin typeface="Arial"/>
                <a:cs typeface="Arial"/>
              </a:rPr>
              <a:t> </a:t>
            </a:r>
            <a:r>
              <a:rPr sz="1600" spc="335" dirty="0">
                <a:solidFill>
                  <a:srgbClr val="FFFF00"/>
                </a:solidFill>
                <a:latin typeface="Arial"/>
                <a:cs typeface="Arial"/>
              </a:rPr>
              <a:t>js</a:t>
            </a:r>
            <a:endParaRPr sz="1600" dirty="0">
              <a:latin typeface="Arial"/>
              <a:cs typeface="Arial"/>
            </a:endParaRPr>
          </a:p>
          <a:p>
            <a:pPr marL="12700">
              <a:lnSpc>
                <a:spcPct val="100000"/>
              </a:lnSpc>
              <a:tabLst>
                <a:tab pos="1014730" algn="l"/>
              </a:tabLst>
            </a:pPr>
            <a:r>
              <a:rPr sz="1600" spc="-140" dirty="0">
                <a:solidFill>
                  <a:srgbClr val="FFFF00"/>
                </a:solidFill>
                <a:latin typeface="Arial"/>
                <a:cs typeface="Arial"/>
              </a:rPr>
              <a:t>│	</a:t>
            </a:r>
            <a:r>
              <a:rPr sz="1600" spc="-290" dirty="0">
                <a:solidFill>
                  <a:srgbClr val="FFFF00"/>
                </a:solidFill>
                <a:latin typeface="Arial"/>
                <a:cs typeface="Arial"/>
              </a:rPr>
              <a:t>└──</a:t>
            </a:r>
            <a:r>
              <a:rPr sz="1600" spc="-155" dirty="0">
                <a:solidFill>
                  <a:srgbClr val="FFFF00"/>
                </a:solidFill>
                <a:latin typeface="Arial"/>
                <a:cs typeface="Arial"/>
              </a:rPr>
              <a:t> </a:t>
            </a:r>
            <a:r>
              <a:rPr sz="1600" spc="65" dirty="0">
                <a:solidFill>
                  <a:srgbClr val="FFFF00"/>
                </a:solidFill>
                <a:latin typeface="Arial"/>
                <a:cs typeface="Arial"/>
              </a:rPr>
              <a:t>vendor</a:t>
            </a:r>
            <a:endParaRPr sz="1600" dirty="0">
              <a:latin typeface="Arial"/>
              <a:cs typeface="Arial"/>
            </a:endParaRPr>
          </a:p>
          <a:p>
            <a:pPr marL="12700">
              <a:lnSpc>
                <a:spcPct val="100000"/>
              </a:lnSpc>
            </a:pPr>
            <a:r>
              <a:rPr sz="1600" spc="-295" dirty="0">
                <a:solidFill>
                  <a:srgbClr val="FFFFFF"/>
                </a:solidFill>
                <a:latin typeface="Arial"/>
                <a:cs typeface="Arial"/>
              </a:rPr>
              <a:t>├──</a:t>
            </a:r>
            <a:r>
              <a:rPr sz="1600" spc="-150" dirty="0">
                <a:solidFill>
                  <a:srgbClr val="FFFFFF"/>
                </a:solidFill>
                <a:latin typeface="Arial"/>
                <a:cs typeface="Arial"/>
              </a:rPr>
              <a:t> </a:t>
            </a:r>
            <a:r>
              <a:rPr sz="1600" spc="100" dirty="0">
                <a:solidFill>
                  <a:srgbClr val="FFFFFF"/>
                </a:solidFill>
                <a:latin typeface="Arial"/>
                <a:cs typeface="Arial"/>
              </a:rPr>
              <a:t>package.json</a:t>
            </a:r>
            <a:endParaRPr sz="1600" dirty="0">
              <a:latin typeface="Arial"/>
              <a:cs typeface="Arial"/>
            </a:endParaRPr>
          </a:p>
        </p:txBody>
      </p:sp>
    </p:spTree>
    <p:extLst>
      <p:ext uri="{BB962C8B-B14F-4D97-AF65-F5344CB8AC3E}">
        <p14:creationId xmlns:p14="http://schemas.microsoft.com/office/powerpoint/2010/main" val="62028716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16</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151545" y="4737410"/>
            <a:ext cx="6479382" cy="4354832"/>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000" dirty="0" smtClean="0"/>
              <a:t>Picture shown on the right is the processing of </a:t>
            </a:r>
            <a:r>
              <a:rPr lang="en-US" sz="2000" dirty="0" err="1" smtClean="0"/>
              <a:t>javascript</a:t>
            </a:r>
            <a:r>
              <a:rPr lang="en-US" sz="2000" dirty="0" smtClean="0"/>
              <a:t> files in order to put it to build/</a:t>
            </a:r>
            <a:r>
              <a:rPr lang="en-US" sz="2000" dirty="0" err="1" smtClean="0"/>
              <a:t>js</a:t>
            </a:r>
            <a:endParaRPr lang="en-US" sz="2000" dirty="0"/>
          </a:p>
        </p:txBody>
      </p:sp>
      <p:sp>
        <p:nvSpPr>
          <p:cNvPr id="5" name="Текст 7"/>
          <p:cNvSpPr txBox="1">
            <a:spLocks/>
          </p:cNvSpPr>
          <p:nvPr/>
        </p:nvSpPr>
        <p:spPr>
          <a:xfrm>
            <a:off x="151545" y="4196784"/>
            <a:ext cx="7340237"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3600" dirty="0" smtClean="0"/>
              <a:t>Source and Destination</a:t>
            </a:r>
            <a:endParaRPr lang="en-US" sz="3600" dirty="0"/>
          </a:p>
        </p:txBody>
      </p: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Группа 3"/>
          <p:cNvGrpSpPr/>
          <p:nvPr/>
        </p:nvGrpSpPr>
        <p:grpSpPr>
          <a:xfrm>
            <a:off x="5925427" y="2042064"/>
            <a:ext cx="12019673" cy="6602466"/>
            <a:chOff x="4703929" y="717077"/>
            <a:chExt cx="9773238" cy="5561188"/>
          </a:xfrm>
        </p:grpSpPr>
        <p:sp>
          <p:nvSpPr>
            <p:cNvPr id="12" name="Полилиния 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4" name="Полилиния 5"/>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5"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6" name="Полилиния 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nvGrpSpPr>
            <p:cNvPr id="17" name="Группа 8"/>
            <p:cNvGrpSpPr/>
            <p:nvPr userDrawn="1"/>
          </p:nvGrpSpPr>
          <p:grpSpPr>
            <a:xfrm flipH="1">
              <a:off x="9572513" y="890239"/>
              <a:ext cx="23483" cy="22921"/>
              <a:chOff x="13422299" y="954496"/>
              <a:chExt cx="127026" cy="125005"/>
            </a:xfrm>
          </p:grpSpPr>
          <p:sp>
            <p:nvSpPr>
              <p:cNvPr id="18" name="Овал 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9" name="Овал 10"/>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grpSp>
      <p:pic>
        <p:nvPicPr>
          <p:cNvPr id="20" name="Рисунок 23"/>
          <p:cNvPicPr>
            <a:picLocks noChangeAspect="1"/>
          </p:cNvPicPr>
          <p:nvPr/>
        </p:nvPicPr>
        <p:blipFill>
          <a:blip r:embed="rId2">
            <a:extLst>
              <a:ext uri="{28A0092B-C50C-407E-A947-70E740481C1C}">
                <a14:useLocalDpi xmlns:a14="http://schemas.microsoft.com/office/drawing/2010/main" val="0"/>
              </a:ext>
            </a:extLst>
          </a:blip>
          <a:srcRect l="5209" r="5209"/>
          <a:stretch>
            <a:fillRect/>
          </a:stretch>
        </p:blipFill>
        <p:spPr>
          <a:xfrm>
            <a:off x="7724853" y="2644783"/>
            <a:ext cx="8317005" cy="522263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7348" y="2878817"/>
            <a:ext cx="7212013"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7451745"/>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17</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151545" y="4737410"/>
            <a:ext cx="6479382" cy="4354832"/>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000" b="1" dirty="0"/>
              <a:t>Streams</a:t>
            </a:r>
            <a:r>
              <a:rPr lang="en-US" sz="2000" dirty="0"/>
              <a:t> are </a:t>
            </a:r>
            <a:r>
              <a:rPr lang="en-US" sz="2000" dirty="0" err="1"/>
              <a:t>unix</a:t>
            </a:r>
            <a:r>
              <a:rPr lang="en-US" sz="2000" dirty="0"/>
              <a:t> </a:t>
            </a:r>
            <a:r>
              <a:rPr lang="en-US" sz="2000" b="1" dirty="0"/>
              <a:t>pipes</a:t>
            </a:r>
            <a:r>
              <a:rPr lang="en-US" sz="2000" dirty="0"/>
              <a:t> that let you easily read data from a source and </a:t>
            </a:r>
            <a:r>
              <a:rPr lang="en-US" sz="2000" b="1" dirty="0"/>
              <a:t>pipe</a:t>
            </a:r>
            <a:r>
              <a:rPr lang="en-US" sz="2000" dirty="0"/>
              <a:t> it to a destination. Simply put, a </a:t>
            </a:r>
            <a:r>
              <a:rPr lang="en-US" sz="2000" b="1" dirty="0"/>
              <a:t>stream</a:t>
            </a:r>
            <a:r>
              <a:rPr lang="en-US" sz="2000" dirty="0"/>
              <a:t> is nothing but an </a:t>
            </a:r>
            <a:r>
              <a:rPr lang="en-US" sz="2000" dirty="0" err="1"/>
              <a:t>EventEmitter</a:t>
            </a:r>
            <a:r>
              <a:rPr lang="en-US" sz="2000" dirty="0"/>
              <a:t> and implements some specials methods. Depending on the methods implemented, a </a:t>
            </a:r>
            <a:r>
              <a:rPr lang="en-US" sz="2000" b="1" dirty="0" err="1"/>
              <a:t>stream</a:t>
            </a:r>
            <a:r>
              <a:rPr lang="en-US" sz="2000" dirty="0" err="1"/>
              <a:t>becomes</a:t>
            </a:r>
            <a:r>
              <a:rPr lang="en-US" sz="2000" dirty="0"/>
              <a:t> Readable, Writable, or Duplex (both readable and writable).</a:t>
            </a:r>
          </a:p>
        </p:txBody>
      </p:sp>
      <p:sp>
        <p:nvSpPr>
          <p:cNvPr id="5" name="Текст 7"/>
          <p:cNvSpPr txBox="1">
            <a:spLocks/>
          </p:cNvSpPr>
          <p:nvPr/>
        </p:nvSpPr>
        <p:spPr>
          <a:xfrm>
            <a:off x="151545" y="4196784"/>
            <a:ext cx="7340237"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3600" dirty="0" smtClean="0"/>
              <a:t>Streams and Pipe</a:t>
            </a:r>
            <a:endParaRPr lang="en-US" sz="3600" dirty="0"/>
          </a:p>
        </p:txBody>
      </p: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Группа 3"/>
          <p:cNvGrpSpPr/>
          <p:nvPr/>
        </p:nvGrpSpPr>
        <p:grpSpPr>
          <a:xfrm>
            <a:off x="5925427" y="2042064"/>
            <a:ext cx="12019673" cy="6602466"/>
            <a:chOff x="4703929" y="717077"/>
            <a:chExt cx="9773238" cy="5561188"/>
          </a:xfrm>
        </p:grpSpPr>
        <p:sp>
          <p:nvSpPr>
            <p:cNvPr id="12" name="Полилиния 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4" name="Полилиния 5"/>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5"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6" name="Полилиния 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nvGrpSpPr>
            <p:cNvPr id="17" name="Группа 8"/>
            <p:cNvGrpSpPr/>
            <p:nvPr userDrawn="1"/>
          </p:nvGrpSpPr>
          <p:grpSpPr>
            <a:xfrm flipH="1">
              <a:off x="9572513" y="890239"/>
              <a:ext cx="23483" cy="22921"/>
              <a:chOff x="13422299" y="954496"/>
              <a:chExt cx="127026" cy="125005"/>
            </a:xfrm>
          </p:grpSpPr>
          <p:sp>
            <p:nvSpPr>
              <p:cNvPr id="18" name="Овал 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9" name="Овал 10"/>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grpSp>
      <p:pic>
        <p:nvPicPr>
          <p:cNvPr id="20" name="Рисунок 23"/>
          <p:cNvPicPr>
            <a:picLocks noChangeAspect="1"/>
          </p:cNvPicPr>
          <p:nvPr/>
        </p:nvPicPr>
        <p:blipFill>
          <a:blip r:embed="rId2">
            <a:extLst>
              <a:ext uri="{28A0092B-C50C-407E-A947-70E740481C1C}">
                <a14:useLocalDpi xmlns:a14="http://schemas.microsoft.com/office/drawing/2010/main" val="0"/>
              </a:ext>
            </a:extLst>
          </a:blip>
          <a:srcRect l="5209" r="5209"/>
          <a:stretch>
            <a:fillRect/>
          </a:stretch>
        </p:blipFill>
        <p:spPr>
          <a:xfrm>
            <a:off x="7724853" y="2644783"/>
            <a:ext cx="8317005" cy="5222630"/>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7349" y="2878817"/>
            <a:ext cx="7212013"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56399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18</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151545" y="4737410"/>
            <a:ext cx="6479382" cy="4354832"/>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000" dirty="0" smtClean="0"/>
              <a:t>The</a:t>
            </a:r>
            <a:r>
              <a:rPr lang="en-US" sz="2000" dirty="0"/>
              <a:t> </a:t>
            </a:r>
            <a:r>
              <a:rPr lang="en-US" sz="2000" b="1" dirty="0"/>
              <a:t>Watch</a:t>
            </a:r>
            <a:r>
              <a:rPr lang="en-US" sz="2000" dirty="0"/>
              <a:t> method is used to monitor your source files. When any changes to the source file is made, the </a:t>
            </a:r>
            <a:r>
              <a:rPr lang="en-US" sz="2000" b="1" dirty="0"/>
              <a:t>watch</a:t>
            </a:r>
            <a:r>
              <a:rPr lang="en-US" sz="2000" dirty="0"/>
              <a:t> will run an appropriate task. You can use the 'default' task </a:t>
            </a:r>
            <a:r>
              <a:rPr lang="en-US" sz="2000" dirty="0" smtClean="0"/>
              <a:t>to </a:t>
            </a:r>
            <a:r>
              <a:rPr lang="en-US" sz="2000" b="1" dirty="0" smtClean="0"/>
              <a:t>watch</a:t>
            </a:r>
            <a:r>
              <a:rPr lang="en-US" sz="2000" dirty="0"/>
              <a:t> for changes to HTML, CSS, and JavaScript files.</a:t>
            </a:r>
          </a:p>
        </p:txBody>
      </p:sp>
      <p:sp>
        <p:nvSpPr>
          <p:cNvPr id="5" name="Текст 7"/>
          <p:cNvSpPr txBox="1">
            <a:spLocks/>
          </p:cNvSpPr>
          <p:nvPr/>
        </p:nvSpPr>
        <p:spPr>
          <a:xfrm>
            <a:off x="151545" y="4196784"/>
            <a:ext cx="7340237"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3600" dirty="0" smtClean="0"/>
              <a:t>Watch</a:t>
            </a:r>
            <a:endParaRPr lang="en-US" sz="3600" dirty="0"/>
          </a:p>
        </p:txBody>
      </p: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Группа 3"/>
          <p:cNvGrpSpPr/>
          <p:nvPr/>
        </p:nvGrpSpPr>
        <p:grpSpPr>
          <a:xfrm>
            <a:off x="5925427" y="2042064"/>
            <a:ext cx="12019673" cy="6602466"/>
            <a:chOff x="4703929" y="717077"/>
            <a:chExt cx="9773238" cy="5561188"/>
          </a:xfrm>
        </p:grpSpPr>
        <p:sp>
          <p:nvSpPr>
            <p:cNvPr id="12" name="Полилиния 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4" name="Полилиния 5"/>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5"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6" name="Полилиния 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nvGrpSpPr>
            <p:cNvPr id="17" name="Группа 8"/>
            <p:cNvGrpSpPr/>
            <p:nvPr userDrawn="1"/>
          </p:nvGrpSpPr>
          <p:grpSpPr>
            <a:xfrm flipH="1">
              <a:off x="9572513" y="890239"/>
              <a:ext cx="23483" cy="22921"/>
              <a:chOff x="13422299" y="954496"/>
              <a:chExt cx="127026" cy="125005"/>
            </a:xfrm>
          </p:grpSpPr>
          <p:sp>
            <p:nvSpPr>
              <p:cNvPr id="18" name="Овал 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9" name="Овал 10"/>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grpSp>
      <p:pic>
        <p:nvPicPr>
          <p:cNvPr id="20" name="Рисунок 23"/>
          <p:cNvPicPr>
            <a:picLocks noChangeAspect="1"/>
          </p:cNvPicPr>
          <p:nvPr/>
        </p:nvPicPr>
        <p:blipFill>
          <a:blip r:embed="rId2">
            <a:extLst>
              <a:ext uri="{28A0092B-C50C-407E-A947-70E740481C1C}">
                <a14:useLocalDpi xmlns:a14="http://schemas.microsoft.com/office/drawing/2010/main" val="0"/>
              </a:ext>
            </a:extLst>
          </a:blip>
          <a:srcRect l="5209" r="5209"/>
          <a:stretch>
            <a:fillRect/>
          </a:stretch>
        </p:blipFill>
        <p:spPr>
          <a:xfrm>
            <a:off x="7724853" y="2644783"/>
            <a:ext cx="8317005" cy="5222630"/>
          </a:xfrm>
          <a:prstGeom prst="rect">
            <a:avLst/>
          </a:prstGeom>
        </p:spPr>
      </p:pic>
      <p:sp>
        <p:nvSpPr>
          <p:cNvPr id="21" name="object 10"/>
          <p:cNvSpPr/>
          <p:nvPr/>
        </p:nvSpPr>
        <p:spPr>
          <a:xfrm>
            <a:off x="7965923" y="2644783"/>
            <a:ext cx="7894320" cy="5256530"/>
          </a:xfrm>
          <a:custGeom>
            <a:avLst/>
            <a:gdLst/>
            <a:ahLst/>
            <a:cxnLst/>
            <a:rect l="l" t="t" r="r" b="b"/>
            <a:pathLst>
              <a:path w="7894320" h="5256530">
                <a:moveTo>
                  <a:pt x="0" y="5256276"/>
                </a:moveTo>
                <a:lnTo>
                  <a:pt x="7894320" y="5256276"/>
                </a:lnTo>
                <a:lnTo>
                  <a:pt x="7894320" y="0"/>
                </a:lnTo>
                <a:lnTo>
                  <a:pt x="0" y="0"/>
                </a:lnTo>
                <a:lnTo>
                  <a:pt x="0" y="5256276"/>
                </a:lnTo>
                <a:close/>
              </a:path>
            </a:pathLst>
          </a:custGeom>
          <a:solidFill>
            <a:srgbClr val="000000"/>
          </a:solidFill>
        </p:spPr>
        <p:txBody>
          <a:bodyPr wrap="square" lIns="0" tIns="0" rIns="0" bIns="0" rtlCol="0"/>
          <a:lstStyle/>
          <a:p>
            <a:endParaRPr/>
          </a:p>
        </p:txBody>
      </p:sp>
      <p:sp>
        <p:nvSpPr>
          <p:cNvPr id="22" name="object 11"/>
          <p:cNvSpPr txBox="1"/>
          <p:nvPr/>
        </p:nvSpPr>
        <p:spPr>
          <a:xfrm>
            <a:off x="8502473" y="3621794"/>
            <a:ext cx="6588759" cy="3409950"/>
          </a:xfrm>
          <a:prstGeom prst="rect">
            <a:avLst/>
          </a:prstGeom>
        </p:spPr>
        <p:txBody>
          <a:bodyPr vert="horz" wrap="square" lIns="0" tIns="12700" rIns="0" bIns="0" rtlCol="0">
            <a:spAutoFit/>
          </a:bodyPr>
          <a:lstStyle/>
          <a:p>
            <a:pPr marL="12700">
              <a:lnSpc>
                <a:spcPct val="100000"/>
              </a:lnSpc>
              <a:spcBef>
                <a:spcPts val="100"/>
              </a:spcBef>
              <a:tabLst>
                <a:tab pos="4388485" algn="l"/>
                <a:tab pos="5903595" algn="l"/>
                <a:tab pos="6407785" algn="l"/>
              </a:tabLst>
            </a:pPr>
            <a:r>
              <a:rPr sz="2400" spc="315" dirty="0">
                <a:solidFill>
                  <a:srgbClr val="FFFFFF"/>
                </a:solidFill>
                <a:latin typeface="Arial"/>
                <a:cs typeface="Arial"/>
              </a:rPr>
              <a:t>gu</a:t>
            </a:r>
            <a:r>
              <a:rPr sz="2400" spc="135" dirty="0">
                <a:solidFill>
                  <a:srgbClr val="FFFFFF"/>
                </a:solidFill>
                <a:latin typeface="Arial"/>
                <a:cs typeface="Arial"/>
              </a:rPr>
              <a:t>l</a:t>
            </a:r>
            <a:r>
              <a:rPr sz="2400" spc="480" dirty="0">
                <a:solidFill>
                  <a:srgbClr val="FFFFFF"/>
                </a:solidFill>
                <a:latin typeface="Arial"/>
                <a:cs typeface="Arial"/>
              </a:rPr>
              <a:t>p.</a:t>
            </a:r>
            <a:r>
              <a:rPr sz="2400" spc="330" dirty="0">
                <a:solidFill>
                  <a:srgbClr val="FFFFFF"/>
                </a:solidFill>
                <a:latin typeface="Arial"/>
                <a:cs typeface="Arial"/>
              </a:rPr>
              <a:t>t</a:t>
            </a:r>
            <a:r>
              <a:rPr sz="2400" spc="50" dirty="0">
                <a:solidFill>
                  <a:srgbClr val="FFFFFF"/>
                </a:solidFill>
                <a:latin typeface="Arial"/>
                <a:cs typeface="Arial"/>
              </a:rPr>
              <a:t>a</a:t>
            </a:r>
            <a:r>
              <a:rPr sz="2400" spc="55" dirty="0">
                <a:solidFill>
                  <a:srgbClr val="FFFFFF"/>
                </a:solidFill>
                <a:latin typeface="Arial"/>
                <a:cs typeface="Arial"/>
              </a:rPr>
              <a:t>s</a:t>
            </a:r>
            <a:r>
              <a:rPr sz="2400" spc="125" dirty="0">
                <a:solidFill>
                  <a:srgbClr val="FFFFFF"/>
                </a:solidFill>
                <a:latin typeface="Arial"/>
                <a:cs typeface="Arial"/>
              </a:rPr>
              <a:t>k</a:t>
            </a:r>
            <a:r>
              <a:rPr sz="2400" spc="530" dirty="0">
                <a:solidFill>
                  <a:srgbClr val="FFFFFF"/>
                </a:solidFill>
                <a:latin typeface="Arial"/>
                <a:cs typeface="Arial"/>
              </a:rPr>
              <a:t>(</a:t>
            </a:r>
            <a:r>
              <a:rPr sz="2400" spc="270" dirty="0">
                <a:solidFill>
                  <a:srgbClr val="6AA84F"/>
                </a:solidFill>
                <a:latin typeface="Arial"/>
                <a:cs typeface="Arial"/>
              </a:rPr>
              <a:t>'</a:t>
            </a:r>
            <a:r>
              <a:rPr sz="2400" spc="715" dirty="0">
                <a:solidFill>
                  <a:srgbClr val="6AA84F"/>
                </a:solidFill>
                <a:latin typeface="Arial"/>
                <a:cs typeface="Arial"/>
              </a:rPr>
              <a:t>s</a:t>
            </a:r>
            <a:r>
              <a:rPr sz="2400" spc="185" dirty="0">
                <a:solidFill>
                  <a:srgbClr val="6AA84F"/>
                </a:solidFill>
                <a:latin typeface="Arial"/>
                <a:cs typeface="Arial"/>
              </a:rPr>
              <a:t>et</a:t>
            </a:r>
            <a:r>
              <a:rPr sz="2400" spc="254" dirty="0">
                <a:solidFill>
                  <a:srgbClr val="6AA84F"/>
                </a:solidFill>
                <a:latin typeface="Arial"/>
                <a:cs typeface="Arial"/>
              </a:rPr>
              <a:t>u</a:t>
            </a:r>
            <a:r>
              <a:rPr sz="2400" spc="50" dirty="0">
                <a:solidFill>
                  <a:srgbClr val="6AA84F"/>
                </a:solidFill>
                <a:latin typeface="Arial"/>
                <a:cs typeface="Arial"/>
              </a:rPr>
              <a:t>p</a:t>
            </a:r>
            <a:r>
              <a:rPr sz="2400" spc="55" dirty="0">
                <a:solidFill>
                  <a:srgbClr val="6AA84F"/>
                </a:solidFill>
                <a:latin typeface="Arial"/>
                <a:cs typeface="Arial"/>
              </a:rPr>
              <a:t>J</a:t>
            </a:r>
            <a:r>
              <a:rPr sz="2400" spc="-275" dirty="0">
                <a:solidFill>
                  <a:srgbClr val="6AA84F"/>
                </a:solidFill>
                <a:latin typeface="Arial"/>
                <a:cs typeface="Arial"/>
              </a:rPr>
              <a:t>S</a:t>
            </a:r>
            <a:r>
              <a:rPr sz="2400" spc="-130" dirty="0">
                <a:solidFill>
                  <a:srgbClr val="6AA84F"/>
                </a:solidFill>
                <a:latin typeface="Arial"/>
                <a:cs typeface="Arial"/>
              </a:rPr>
              <a:t>Wa</a:t>
            </a:r>
            <a:r>
              <a:rPr sz="2400" spc="-40" dirty="0">
                <a:solidFill>
                  <a:srgbClr val="6AA84F"/>
                </a:solidFill>
                <a:latin typeface="Arial"/>
                <a:cs typeface="Arial"/>
              </a:rPr>
              <a:t>t</a:t>
            </a:r>
            <a:r>
              <a:rPr sz="2400" spc="405" dirty="0">
                <a:solidFill>
                  <a:srgbClr val="6AA84F"/>
                </a:solidFill>
                <a:latin typeface="Arial"/>
                <a:cs typeface="Arial"/>
              </a:rPr>
              <a:t>ch</a:t>
            </a:r>
            <a:r>
              <a:rPr sz="2400" spc="170" dirty="0">
                <a:solidFill>
                  <a:srgbClr val="6AA84F"/>
                </a:solidFill>
                <a:latin typeface="Arial"/>
                <a:cs typeface="Arial"/>
              </a:rPr>
              <a:t>'</a:t>
            </a:r>
            <a:r>
              <a:rPr sz="2400" spc="650" dirty="0">
                <a:solidFill>
                  <a:srgbClr val="FFFFFF"/>
                </a:solidFill>
                <a:latin typeface="Arial"/>
                <a:cs typeface="Arial"/>
              </a:rPr>
              <a:t>,</a:t>
            </a:r>
            <a:r>
              <a:rPr sz="2400" dirty="0">
                <a:solidFill>
                  <a:srgbClr val="FFFFFF"/>
                </a:solidFill>
                <a:latin typeface="Arial"/>
                <a:cs typeface="Arial"/>
              </a:rPr>
              <a:t>	</a:t>
            </a:r>
            <a:r>
              <a:rPr sz="2400" spc="660" dirty="0">
                <a:solidFill>
                  <a:srgbClr val="4985E8"/>
                </a:solidFill>
                <a:latin typeface="Arial"/>
                <a:cs typeface="Arial"/>
              </a:rPr>
              <a:t>f</a:t>
            </a:r>
            <a:r>
              <a:rPr sz="2400" spc="30" dirty="0">
                <a:solidFill>
                  <a:srgbClr val="4985E8"/>
                </a:solidFill>
                <a:latin typeface="Arial"/>
                <a:cs typeface="Arial"/>
              </a:rPr>
              <a:t>un</a:t>
            </a:r>
            <a:r>
              <a:rPr sz="2400" spc="35" dirty="0">
                <a:solidFill>
                  <a:srgbClr val="4985E8"/>
                </a:solidFill>
                <a:latin typeface="Arial"/>
                <a:cs typeface="Arial"/>
              </a:rPr>
              <a:t>c</a:t>
            </a:r>
            <a:r>
              <a:rPr sz="2400" spc="335" dirty="0">
                <a:solidFill>
                  <a:srgbClr val="4985E8"/>
                </a:solidFill>
                <a:latin typeface="Arial"/>
                <a:cs typeface="Arial"/>
              </a:rPr>
              <a:t>ti</a:t>
            </a:r>
            <a:r>
              <a:rPr sz="2400" spc="755" dirty="0">
                <a:solidFill>
                  <a:srgbClr val="4985E8"/>
                </a:solidFill>
                <a:latin typeface="Arial"/>
                <a:cs typeface="Arial"/>
              </a:rPr>
              <a:t>o</a:t>
            </a:r>
            <a:r>
              <a:rPr sz="2400" spc="-20" dirty="0">
                <a:solidFill>
                  <a:srgbClr val="4985E8"/>
                </a:solidFill>
                <a:latin typeface="Arial"/>
                <a:cs typeface="Arial"/>
              </a:rPr>
              <a:t>n</a:t>
            </a:r>
            <a:r>
              <a:rPr sz="2400" dirty="0">
                <a:solidFill>
                  <a:srgbClr val="4985E8"/>
                </a:solidFill>
                <a:latin typeface="Arial"/>
                <a:cs typeface="Arial"/>
              </a:rPr>
              <a:t>	</a:t>
            </a:r>
            <a:r>
              <a:rPr sz="2400" spc="530" dirty="0">
                <a:solidFill>
                  <a:srgbClr val="FFFFFF"/>
                </a:solidFill>
                <a:latin typeface="Arial"/>
                <a:cs typeface="Arial"/>
              </a:rPr>
              <a:t>(</a:t>
            </a:r>
            <a:r>
              <a:rPr sz="2400" spc="520" dirty="0">
                <a:solidFill>
                  <a:srgbClr val="FFFFFF"/>
                </a:solidFill>
                <a:latin typeface="Arial"/>
                <a:cs typeface="Arial"/>
              </a:rPr>
              <a:t>)</a:t>
            </a:r>
            <a:r>
              <a:rPr sz="2400" dirty="0">
                <a:solidFill>
                  <a:srgbClr val="FFFFFF"/>
                </a:solidFill>
                <a:latin typeface="Arial"/>
                <a:cs typeface="Arial"/>
              </a:rPr>
              <a:t>	</a:t>
            </a:r>
            <a:r>
              <a:rPr sz="2400" spc="515" dirty="0">
                <a:solidFill>
                  <a:srgbClr val="FFFFFF"/>
                </a:solidFill>
                <a:latin typeface="Arial"/>
                <a:cs typeface="Arial"/>
              </a:rPr>
              <a:t>{</a:t>
            </a:r>
            <a:endParaRPr sz="2400" dirty="0">
              <a:latin typeface="Arial"/>
              <a:cs typeface="Arial"/>
            </a:endParaRPr>
          </a:p>
          <a:p>
            <a:pPr>
              <a:lnSpc>
                <a:spcPct val="100000"/>
              </a:lnSpc>
              <a:spcBef>
                <a:spcPts val="5"/>
              </a:spcBef>
            </a:pPr>
            <a:endParaRPr sz="2500" dirty="0">
              <a:latin typeface="Times New Roman"/>
              <a:cs typeface="Times New Roman"/>
            </a:endParaRPr>
          </a:p>
          <a:p>
            <a:pPr marR="87630" algn="ctr">
              <a:lnSpc>
                <a:spcPct val="100000"/>
              </a:lnSpc>
              <a:tabLst>
                <a:tab pos="3702050" algn="l"/>
              </a:tabLst>
            </a:pPr>
            <a:r>
              <a:rPr sz="2400" b="1" spc="340" dirty="0">
                <a:solidFill>
                  <a:srgbClr val="FF0000"/>
                </a:solidFill>
                <a:latin typeface="Arial"/>
                <a:cs typeface="Arial"/>
              </a:rPr>
              <a:t>gulp.watch</a:t>
            </a:r>
            <a:r>
              <a:rPr sz="2400" spc="340" dirty="0">
                <a:solidFill>
                  <a:srgbClr val="FFFFFF"/>
                </a:solidFill>
                <a:latin typeface="Arial"/>
                <a:cs typeface="Arial"/>
              </a:rPr>
              <a:t>(</a:t>
            </a:r>
            <a:r>
              <a:rPr sz="2400" spc="340" dirty="0">
                <a:solidFill>
                  <a:srgbClr val="6AA84F"/>
                </a:solidFill>
                <a:latin typeface="Arial"/>
                <a:cs typeface="Arial"/>
              </a:rPr>
              <a:t>'js/*.js'</a:t>
            </a:r>
            <a:r>
              <a:rPr sz="2400" spc="340" dirty="0">
                <a:solidFill>
                  <a:srgbClr val="FFFFFF"/>
                </a:solidFill>
                <a:latin typeface="Arial"/>
                <a:cs typeface="Arial"/>
              </a:rPr>
              <a:t>,	</a:t>
            </a:r>
            <a:r>
              <a:rPr sz="2400" spc="525" dirty="0">
                <a:solidFill>
                  <a:srgbClr val="FFFFFF"/>
                </a:solidFill>
                <a:latin typeface="Arial"/>
                <a:cs typeface="Arial"/>
              </a:rPr>
              <a:t>[</a:t>
            </a:r>
            <a:r>
              <a:rPr sz="2400" spc="525" dirty="0">
                <a:solidFill>
                  <a:srgbClr val="6AA84F"/>
                </a:solidFill>
                <a:latin typeface="Arial"/>
                <a:cs typeface="Arial"/>
              </a:rPr>
              <a:t>'build'</a:t>
            </a:r>
            <a:r>
              <a:rPr sz="2400" spc="525" dirty="0">
                <a:solidFill>
                  <a:srgbClr val="FFFFFF"/>
                </a:solidFill>
                <a:latin typeface="Arial"/>
                <a:cs typeface="Arial"/>
              </a:rPr>
              <a:t>]);</a:t>
            </a:r>
            <a:endParaRPr sz="2400" dirty="0">
              <a:latin typeface="Arial"/>
              <a:cs typeface="Arial"/>
            </a:endParaRPr>
          </a:p>
          <a:p>
            <a:pPr>
              <a:lnSpc>
                <a:spcPct val="100000"/>
              </a:lnSpc>
              <a:spcBef>
                <a:spcPts val="5"/>
              </a:spcBef>
            </a:pPr>
            <a:endParaRPr sz="2500" dirty="0">
              <a:latin typeface="Times New Roman"/>
              <a:cs typeface="Times New Roman"/>
            </a:endParaRPr>
          </a:p>
          <a:p>
            <a:pPr marL="12700">
              <a:lnSpc>
                <a:spcPct val="100000"/>
              </a:lnSpc>
            </a:pPr>
            <a:r>
              <a:rPr sz="2400" spc="560" dirty="0">
                <a:solidFill>
                  <a:srgbClr val="FFFFFF"/>
                </a:solidFill>
                <a:latin typeface="Arial"/>
                <a:cs typeface="Arial"/>
              </a:rPr>
              <a:t>});</a:t>
            </a:r>
            <a:endParaRPr sz="2400" dirty="0">
              <a:latin typeface="Arial"/>
              <a:cs typeface="Arial"/>
            </a:endParaRPr>
          </a:p>
          <a:p>
            <a:pPr>
              <a:lnSpc>
                <a:spcPct val="100000"/>
              </a:lnSpc>
              <a:spcBef>
                <a:spcPts val="25"/>
              </a:spcBef>
            </a:pPr>
            <a:endParaRPr sz="3050" dirty="0">
              <a:latin typeface="Times New Roman"/>
              <a:cs typeface="Times New Roman"/>
            </a:endParaRPr>
          </a:p>
          <a:p>
            <a:pPr marL="86995">
              <a:lnSpc>
                <a:spcPct val="100000"/>
              </a:lnSpc>
              <a:tabLst>
                <a:tab pos="3284854" algn="l"/>
                <a:tab pos="4799965" algn="l"/>
                <a:tab pos="5304155" algn="l"/>
              </a:tabLst>
            </a:pPr>
            <a:r>
              <a:rPr sz="2400" spc="370" dirty="0">
                <a:solidFill>
                  <a:srgbClr val="FFFFFF"/>
                </a:solidFill>
                <a:latin typeface="Arial"/>
                <a:cs typeface="Arial"/>
              </a:rPr>
              <a:t>gulp.task(</a:t>
            </a:r>
            <a:r>
              <a:rPr sz="2400" spc="370" dirty="0">
                <a:solidFill>
                  <a:srgbClr val="92C47C"/>
                </a:solidFill>
                <a:latin typeface="Arial"/>
                <a:cs typeface="Arial"/>
              </a:rPr>
              <a:t>'build'</a:t>
            </a:r>
            <a:r>
              <a:rPr sz="2400" spc="370" dirty="0">
                <a:solidFill>
                  <a:srgbClr val="FFFFFF"/>
                </a:solidFill>
                <a:latin typeface="Arial"/>
                <a:cs typeface="Arial"/>
              </a:rPr>
              <a:t>,	</a:t>
            </a:r>
            <a:r>
              <a:rPr sz="2400" spc="265" dirty="0">
                <a:solidFill>
                  <a:srgbClr val="3B78D7"/>
                </a:solidFill>
                <a:latin typeface="Arial"/>
                <a:cs typeface="Arial"/>
              </a:rPr>
              <a:t>function	</a:t>
            </a:r>
            <a:r>
              <a:rPr sz="2400" spc="520" dirty="0">
                <a:solidFill>
                  <a:srgbClr val="FFFFFF"/>
                </a:solidFill>
                <a:latin typeface="Arial"/>
                <a:cs typeface="Arial"/>
              </a:rPr>
              <a:t>()	</a:t>
            </a:r>
            <a:r>
              <a:rPr sz="2400" spc="515" dirty="0">
                <a:solidFill>
                  <a:srgbClr val="FFFFFF"/>
                </a:solidFill>
                <a:latin typeface="Arial"/>
                <a:cs typeface="Arial"/>
              </a:rPr>
              <a:t>{</a:t>
            </a:r>
            <a:endParaRPr sz="2400" dirty="0">
              <a:latin typeface="Arial"/>
              <a:cs typeface="Arial"/>
            </a:endParaRPr>
          </a:p>
          <a:p>
            <a:pPr marL="637540">
              <a:lnSpc>
                <a:spcPct val="100000"/>
              </a:lnSpc>
              <a:spcBef>
                <a:spcPts val="70"/>
              </a:spcBef>
            </a:pPr>
            <a:r>
              <a:rPr sz="2400" spc="655" dirty="0">
                <a:solidFill>
                  <a:srgbClr val="FFFFFF"/>
                </a:solidFill>
                <a:latin typeface="Arial"/>
                <a:cs typeface="Arial"/>
              </a:rPr>
              <a:t>...</a:t>
            </a:r>
            <a:endParaRPr sz="2400" dirty="0">
              <a:latin typeface="Arial"/>
              <a:cs typeface="Arial"/>
            </a:endParaRPr>
          </a:p>
          <a:p>
            <a:pPr marL="12700">
              <a:lnSpc>
                <a:spcPct val="100000"/>
              </a:lnSpc>
              <a:spcBef>
                <a:spcPts val="5"/>
              </a:spcBef>
            </a:pPr>
            <a:r>
              <a:rPr sz="2400" spc="560" dirty="0">
                <a:solidFill>
                  <a:srgbClr val="FFFFFF"/>
                </a:solidFill>
                <a:latin typeface="Arial"/>
                <a:cs typeface="Arial"/>
              </a:rPr>
              <a:t>});</a:t>
            </a:r>
            <a:endParaRPr sz="2400" dirty="0">
              <a:latin typeface="Arial"/>
              <a:cs typeface="Arial"/>
            </a:endParaRPr>
          </a:p>
        </p:txBody>
      </p:sp>
    </p:spTree>
    <p:extLst>
      <p:ext uri="{BB962C8B-B14F-4D97-AF65-F5344CB8AC3E}">
        <p14:creationId xmlns:p14="http://schemas.microsoft.com/office/powerpoint/2010/main" val="234442033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19</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1583531" y="5652521"/>
            <a:ext cx="6479382" cy="2740299"/>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000" dirty="0" smtClean="0"/>
              <a:t>There are tons of plugins available for Grunt and Gulp, but since Grunt existed before Gulp, Grunt has over 2,580 Plugins while Gulp </a:t>
            </a:r>
            <a:r>
              <a:rPr lang="en-US" sz="2000" dirty="0"/>
              <a:t>has only 432 as of 2014 (http://www.oomphinc.com/blog/2014-</a:t>
            </a:r>
          </a:p>
          <a:p>
            <a:r>
              <a:rPr lang="en-US" sz="2000" dirty="0"/>
              <a:t>03/gulp-</a:t>
            </a:r>
            <a:r>
              <a:rPr lang="en-US" sz="2000" dirty="0" err="1"/>
              <a:t>vs</a:t>
            </a:r>
            <a:r>
              <a:rPr lang="en-US" sz="2000" dirty="0"/>
              <a:t>-grunt-node-</a:t>
            </a:r>
            <a:r>
              <a:rPr lang="en-US" sz="2000" dirty="0" err="1"/>
              <a:t>js</a:t>
            </a:r>
            <a:r>
              <a:rPr lang="en-US" sz="2000" dirty="0"/>
              <a:t>-automation-</a:t>
            </a:r>
            <a:r>
              <a:rPr lang="en-US" sz="2000" dirty="0" err="1"/>
              <a:t>toolsshowdown</a:t>
            </a:r>
            <a:r>
              <a:rPr lang="en-US" sz="2000" dirty="0"/>
              <a:t>/)</a:t>
            </a:r>
          </a:p>
        </p:txBody>
      </p:sp>
      <p:sp>
        <p:nvSpPr>
          <p:cNvPr id="5" name="Текст 7"/>
          <p:cNvSpPr txBox="1">
            <a:spLocks/>
          </p:cNvSpPr>
          <p:nvPr/>
        </p:nvSpPr>
        <p:spPr>
          <a:xfrm>
            <a:off x="1598852" y="4876113"/>
            <a:ext cx="6448752"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800" dirty="0" smtClean="0"/>
              <a:t>NOW ONTO THE PLUGINS</a:t>
            </a:r>
            <a:endParaRPr lang="en-US" sz="2800" dirty="0"/>
          </a:p>
        </p:txBody>
      </p:sp>
      <p:sp>
        <p:nvSpPr>
          <p:cNvPr id="6" name="Freeform 954"/>
          <p:cNvSpPr>
            <a:spLocks noEditPoints="1"/>
          </p:cNvSpPr>
          <p:nvPr/>
        </p:nvSpPr>
        <p:spPr bwMode="auto">
          <a:xfrm>
            <a:off x="1583531" y="4478829"/>
            <a:ext cx="404700" cy="279393"/>
          </a:xfrm>
          <a:custGeom>
            <a:avLst/>
            <a:gdLst>
              <a:gd name="T0" fmla="*/ 346 w 449"/>
              <a:gd name="T1" fmla="*/ 311 h 311"/>
              <a:gd name="T2" fmla="*/ 89 w 449"/>
              <a:gd name="T3" fmla="*/ 310 h 311"/>
              <a:gd name="T4" fmla="*/ 5 w 449"/>
              <a:gd name="T5" fmla="*/ 235 h 311"/>
              <a:gd name="T6" fmla="*/ 68 w 449"/>
              <a:gd name="T7" fmla="*/ 131 h 311"/>
              <a:gd name="T8" fmla="*/ 126 w 449"/>
              <a:gd name="T9" fmla="*/ 14 h 311"/>
              <a:gd name="T10" fmla="*/ 205 w 449"/>
              <a:gd name="T11" fmla="*/ 9 h 311"/>
              <a:gd name="T12" fmla="*/ 263 w 449"/>
              <a:gd name="T13" fmla="*/ 54 h 311"/>
              <a:gd name="T14" fmla="*/ 339 w 449"/>
              <a:gd name="T15" fmla="*/ 52 h 311"/>
              <a:gd name="T16" fmla="*/ 376 w 449"/>
              <a:gd name="T17" fmla="*/ 125 h 311"/>
              <a:gd name="T18" fmla="*/ 446 w 449"/>
              <a:gd name="T19" fmla="*/ 223 h 311"/>
              <a:gd name="T20" fmla="*/ 346 w 449"/>
              <a:gd name="T21" fmla="*/ 311 h 311"/>
              <a:gd name="T22" fmla="*/ 172 w 449"/>
              <a:gd name="T23" fmla="*/ 42 h 311"/>
              <a:gd name="T24" fmla="*/ 142 w 449"/>
              <a:gd name="T25" fmla="*/ 48 h 311"/>
              <a:gd name="T26" fmla="*/ 109 w 449"/>
              <a:gd name="T27" fmla="*/ 135 h 311"/>
              <a:gd name="T28" fmla="*/ 109 w 449"/>
              <a:gd name="T29" fmla="*/ 151 h 311"/>
              <a:gd name="T30" fmla="*/ 97 w 449"/>
              <a:gd name="T31" fmla="*/ 161 h 311"/>
              <a:gd name="T32" fmla="*/ 43 w 449"/>
              <a:gd name="T33" fmla="*/ 229 h 311"/>
              <a:gd name="T34" fmla="*/ 89 w 449"/>
              <a:gd name="T35" fmla="*/ 272 h 311"/>
              <a:gd name="T36" fmla="*/ 89 w 449"/>
              <a:gd name="T37" fmla="*/ 272 h 311"/>
              <a:gd name="T38" fmla="*/ 346 w 449"/>
              <a:gd name="T39" fmla="*/ 272 h 311"/>
              <a:gd name="T40" fmla="*/ 407 w 449"/>
              <a:gd name="T41" fmla="*/ 221 h 311"/>
              <a:gd name="T42" fmla="*/ 352 w 449"/>
              <a:gd name="T43" fmla="*/ 158 h 311"/>
              <a:gd name="T44" fmla="*/ 338 w 449"/>
              <a:gd name="T45" fmla="*/ 150 h 311"/>
              <a:gd name="T46" fmla="*/ 336 w 449"/>
              <a:gd name="T47" fmla="*/ 135 h 311"/>
              <a:gd name="T48" fmla="*/ 320 w 449"/>
              <a:gd name="T49" fmla="*/ 86 h 311"/>
              <a:gd name="T50" fmla="*/ 271 w 449"/>
              <a:gd name="T51" fmla="*/ 95 h 311"/>
              <a:gd name="T52" fmla="*/ 255 w 449"/>
              <a:gd name="T53" fmla="*/ 100 h 311"/>
              <a:gd name="T54" fmla="*/ 241 w 449"/>
              <a:gd name="T55" fmla="*/ 90 h 311"/>
              <a:gd name="T56" fmla="*/ 172 w 449"/>
              <a:gd name="T57" fmla="*/ 4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9" h="311">
                <a:moveTo>
                  <a:pt x="346" y="311"/>
                </a:moveTo>
                <a:cubicBezTo>
                  <a:pt x="250" y="311"/>
                  <a:pt x="92" y="310"/>
                  <a:pt x="89" y="310"/>
                </a:cubicBezTo>
                <a:cubicBezTo>
                  <a:pt x="47" y="310"/>
                  <a:pt x="11" y="279"/>
                  <a:pt x="5" y="235"/>
                </a:cubicBezTo>
                <a:cubicBezTo>
                  <a:pt x="0" y="201"/>
                  <a:pt x="14" y="155"/>
                  <a:pt x="68" y="131"/>
                </a:cubicBezTo>
                <a:cubicBezTo>
                  <a:pt x="55" y="78"/>
                  <a:pt x="85" y="33"/>
                  <a:pt x="126" y="14"/>
                </a:cubicBezTo>
                <a:cubicBezTo>
                  <a:pt x="151" y="2"/>
                  <a:pt x="179" y="0"/>
                  <a:pt x="205" y="9"/>
                </a:cubicBezTo>
                <a:cubicBezTo>
                  <a:pt x="228" y="16"/>
                  <a:pt x="248" y="32"/>
                  <a:pt x="263" y="54"/>
                </a:cubicBezTo>
                <a:cubicBezTo>
                  <a:pt x="287" y="40"/>
                  <a:pt x="315" y="39"/>
                  <a:pt x="339" y="52"/>
                </a:cubicBezTo>
                <a:cubicBezTo>
                  <a:pt x="359" y="64"/>
                  <a:pt x="378" y="88"/>
                  <a:pt x="376" y="125"/>
                </a:cubicBezTo>
                <a:cubicBezTo>
                  <a:pt x="428" y="140"/>
                  <a:pt x="449" y="185"/>
                  <a:pt x="446" y="223"/>
                </a:cubicBezTo>
                <a:cubicBezTo>
                  <a:pt x="443" y="265"/>
                  <a:pt x="410" y="311"/>
                  <a:pt x="346" y="311"/>
                </a:cubicBezTo>
                <a:close/>
                <a:moveTo>
                  <a:pt x="172" y="42"/>
                </a:moveTo>
                <a:cubicBezTo>
                  <a:pt x="161" y="42"/>
                  <a:pt x="151" y="44"/>
                  <a:pt x="142" y="48"/>
                </a:cubicBezTo>
                <a:cubicBezTo>
                  <a:pt x="114" y="61"/>
                  <a:pt x="92" y="94"/>
                  <a:pt x="109" y="135"/>
                </a:cubicBezTo>
                <a:cubicBezTo>
                  <a:pt x="111" y="140"/>
                  <a:pt x="111" y="146"/>
                  <a:pt x="109" y="151"/>
                </a:cubicBezTo>
                <a:cubicBezTo>
                  <a:pt x="107" y="156"/>
                  <a:pt x="102" y="159"/>
                  <a:pt x="97" y="161"/>
                </a:cubicBezTo>
                <a:cubicBezTo>
                  <a:pt x="40" y="179"/>
                  <a:pt x="41" y="218"/>
                  <a:pt x="43" y="229"/>
                </a:cubicBezTo>
                <a:cubicBezTo>
                  <a:pt x="46" y="250"/>
                  <a:pt x="63" y="272"/>
                  <a:pt x="89" y="272"/>
                </a:cubicBezTo>
                <a:cubicBezTo>
                  <a:pt x="89" y="272"/>
                  <a:pt x="89" y="272"/>
                  <a:pt x="89" y="272"/>
                </a:cubicBezTo>
                <a:cubicBezTo>
                  <a:pt x="91" y="272"/>
                  <a:pt x="250" y="272"/>
                  <a:pt x="346" y="272"/>
                </a:cubicBezTo>
                <a:cubicBezTo>
                  <a:pt x="386" y="272"/>
                  <a:pt x="406" y="246"/>
                  <a:pt x="407" y="221"/>
                </a:cubicBezTo>
                <a:cubicBezTo>
                  <a:pt x="409" y="194"/>
                  <a:pt x="393" y="164"/>
                  <a:pt x="352" y="158"/>
                </a:cubicBezTo>
                <a:cubicBezTo>
                  <a:pt x="346" y="158"/>
                  <a:pt x="341" y="155"/>
                  <a:pt x="338" y="150"/>
                </a:cubicBezTo>
                <a:cubicBezTo>
                  <a:pt x="335" y="146"/>
                  <a:pt x="334" y="140"/>
                  <a:pt x="336" y="135"/>
                </a:cubicBezTo>
                <a:cubicBezTo>
                  <a:pt x="341" y="112"/>
                  <a:pt x="335" y="94"/>
                  <a:pt x="320" y="86"/>
                </a:cubicBezTo>
                <a:cubicBezTo>
                  <a:pt x="308" y="79"/>
                  <a:pt x="288" y="79"/>
                  <a:pt x="271" y="95"/>
                </a:cubicBezTo>
                <a:cubicBezTo>
                  <a:pt x="267" y="99"/>
                  <a:pt x="261" y="101"/>
                  <a:pt x="255" y="100"/>
                </a:cubicBezTo>
                <a:cubicBezTo>
                  <a:pt x="249" y="99"/>
                  <a:pt x="244" y="96"/>
                  <a:pt x="241" y="90"/>
                </a:cubicBezTo>
                <a:cubicBezTo>
                  <a:pt x="222" y="54"/>
                  <a:pt x="195" y="42"/>
                  <a:pt x="172" y="42"/>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p>
        </p:txBody>
      </p:sp>
      <p:cxnSp>
        <p:nvCxnSpPr>
          <p:cNvPr id="7" name="Прямая соединительная линия 6"/>
          <p:cNvCxnSpPr/>
          <p:nvPr/>
        </p:nvCxnSpPr>
        <p:spPr>
          <a:xfrm>
            <a:off x="0" y="4625670"/>
            <a:ext cx="1371600" cy="0"/>
          </a:xfrm>
          <a:prstGeom prst="line">
            <a:avLst/>
          </a:prstGeom>
          <a:ln>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793797"/>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Рисунок 14"/>
          <p:cNvPicPr>
            <a:picLocks noChangeAspect="1"/>
          </p:cNvPicPr>
          <p:nvPr/>
        </p:nvPicPr>
        <p:blipFill>
          <a:blip r:embed="rId2">
            <a:extLst>
              <a:ext uri="{28A0092B-C50C-407E-A947-70E740481C1C}">
                <a14:useLocalDpi xmlns:a14="http://schemas.microsoft.com/office/drawing/2010/main" val="0"/>
              </a:ext>
            </a:extLst>
          </a:blip>
          <a:srcRect t="18" b="18"/>
          <a:stretch>
            <a:fillRect/>
          </a:stretch>
        </p:blipFill>
        <p:spPr>
          <a:xfrm>
            <a:off x="0" y="-2"/>
            <a:ext cx="18298148" cy="10288590"/>
          </a:xfrm>
          <a:custGeom>
            <a:avLst/>
            <a:gdLst>
              <a:gd name="connsiteX0" fmla="*/ 4432939 w 18298148"/>
              <a:gd name="connsiteY0" fmla="*/ 0 h 10288590"/>
              <a:gd name="connsiteX1" fmla="*/ 18298148 w 18298148"/>
              <a:gd name="connsiteY1" fmla="*/ 0 h 10288590"/>
              <a:gd name="connsiteX2" fmla="*/ 18298148 w 18298148"/>
              <a:gd name="connsiteY2" fmla="*/ 8664327 h 10288590"/>
              <a:gd name="connsiteX3" fmla="*/ 16692392 w 18298148"/>
              <a:gd name="connsiteY3" fmla="*/ 10288590 h 10288590"/>
              <a:gd name="connsiteX4" fmla="*/ 0 w 18298148"/>
              <a:gd name="connsiteY4" fmla="*/ 10288590 h 10288590"/>
              <a:gd name="connsiteX5" fmla="*/ 0 w 18298148"/>
              <a:gd name="connsiteY5" fmla="*/ 4466965 h 10288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298148" h="10288590">
                <a:moveTo>
                  <a:pt x="4432939" y="0"/>
                </a:moveTo>
                <a:lnTo>
                  <a:pt x="18298148" y="0"/>
                </a:lnTo>
                <a:lnTo>
                  <a:pt x="18298148" y="8664327"/>
                </a:lnTo>
                <a:lnTo>
                  <a:pt x="16692392" y="10288590"/>
                </a:lnTo>
                <a:lnTo>
                  <a:pt x="0" y="10288590"/>
                </a:lnTo>
                <a:lnTo>
                  <a:pt x="0" y="4466965"/>
                </a:lnTo>
                <a:close/>
              </a:path>
            </a:pathLst>
          </a:custGeom>
        </p:spPr>
      </p:pic>
      <p:pic>
        <p:nvPicPr>
          <p:cNvPr id="16" name="Рисунок 15"/>
          <p:cNvPicPr>
            <a:picLocks noChangeAspect="1"/>
          </p:cNvPicPr>
          <p:nvPr/>
        </p:nvPicPr>
        <p:blipFill>
          <a:blip r:embed="rId3">
            <a:extLst>
              <a:ext uri="{28A0092B-C50C-407E-A947-70E740481C1C}">
                <a14:useLocalDpi xmlns:a14="http://schemas.microsoft.com/office/drawing/2010/main" val="0"/>
              </a:ext>
            </a:extLst>
          </a:blip>
          <a:srcRect l="15212" r="15212"/>
          <a:stretch>
            <a:fillRect/>
          </a:stretch>
        </p:blipFill>
        <p:spPr>
          <a:xfrm>
            <a:off x="5903120" y="2225691"/>
            <a:ext cx="6481763" cy="5240204"/>
          </a:xfrm>
          <a:custGeom>
            <a:avLst/>
            <a:gdLst>
              <a:gd name="connsiteX0" fmla="*/ 1058643 w 3276441"/>
              <a:gd name="connsiteY0" fmla="*/ 472544 h 2648442"/>
              <a:gd name="connsiteX1" fmla="*/ 681342 w 3276441"/>
              <a:gd name="connsiteY1" fmla="*/ 706985 h 2648442"/>
              <a:gd name="connsiteX2" fmla="*/ 560459 w 3276441"/>
              <a:gd name="connsiteY2" fmla="*/ 1326054 h 2648442"/>
              <a:gd name="connsiteX3" fmla="*/ 681342 w 3276441"/>
              <a:gd name="connsiteY3" fmla="*/ 1945122 h 2648442"/>
              <a:gd name="connsiteX4" fmla="*/ 1058643 w 3276441"/>
              <a:gd name="connsiteY4" fmla="*/ 2179561 h 2648442"/>
              <a:gd name="connsiteX5" fmla="*/ 1435947 w 3276441"/>
              <a:gd name="connsiteY5" fmla="*/ 1945122 h 2648442"/>
              <a:gd name="connsiteX6" fmla="*/ 1556829 w 3276441"/>
              <a:gd name="connsiteY6" fmla="*/ 1326054 h 2648442"/>
              <a:gd name="connsiteX7" fmla="*/ 1435947 w 3276441"/>
              <a:gd name="connsiteY7" fmla="*/ 706985 h 2648442"/>
              <a:gd name="connsiteX8" fmla="*/ 1058643 w 3276441"/>
              <a:gd name="connsiteY8" fmla="*/ 472544 h 2648442"/>
              <a:gd name="connsiteX9" fmla="*/ 2239777 w 3276441"/>
              <a:gd name="connsiteY9" fmla="*/ 43961 h 2648442"/>
              <a:gd name="connsiteX10" fmla="*/ 3276441 w 3276441"/>
              <a:gd name="connsiteY10" fmla="*/ 43961 h 2648442"/>
              <a:gd name="connsiteX11" fmla="*/ 3276441 w 3276441"/>
              <a:gd name="connsiteY11" fmla="*/ 2604482 h 2648442"/>
              <a:gd name="connsiteX12" fmla="*/ 2726973 w 3276441"/>
              <a:gd name="connsiteY12" fmla="*/ 2604482 h 2648442"/>
              <a:gd name="connsiteX13" fmla="*/ 2726973 w 3276441"/>
              <a:gd name="connsiteY13" fmla="*/ 531156 h 2648442"/>
              <a:gd name="connsiteX14" fmla="*/ 2239777 w 3276441"/>
              <a:gd name="connsiteY14" fmla="*/ 531156 h 2648442"/>
              <a:gd name="connsiteX15" fmla="*/ 1058643 w 3276441"/>
              <a:gd name="connsiteY15" fmla="*/ 0 h 2648442"/>
              <a:gd name="connsiteX16" fmla="*/ 1853542 w 3276441"/>
              <a:gd name="connsiteY16" fmla="*/ 360818 h 2648442"/>
              <a:gd name="connsiteX17" fmla="*/ 2117286 w 3276441"/>
              <a:gd name="connsiteY17" fmla="*/ 1324222 h 2648442"/>
              <a:gd name="connsiteX18" fmla="*/ 1853542 w 3276441"/>
              <a:gd name="connsiteY18" fmla="*/ 2287624 h 2648442"/>
              <a:gd name="connsiteX19" fmla="*/ 1058643 w 3276441"/>
              <a:gd name="connsiteY19" fmla="*/ 2648442 h 2648442"/>
              <a:gd name="connsiteX20" fmla="*/ 263747 w 3276441"/>
              <a:gd name="connsiteY20" fmla="*/ 2287624 h 2648442"/>
              <a:gd name="connsiteX21" fmla="*/ 0 w 3276441"/>
              <a:gd name="connsiteY21" fmla="*/ 1324222 h 2648442"/>
              <a:gd name="connsiteX22" fmla="*/ 263747 w 3276441"/>
              <a:gd name="connsiteY22" fmla="*/ 360818 h 2648442"/>
              <a:gd name="connsiteX23" fmla="*/ 1058643 w 3276441"/>
              <a:gd name="connsiteY23" fmla="*/ 0 h 2648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276441" h="2648442">
                <a:moveTo>
                  <a:pt x="1058643" y="472544"/>
                </a:moveTo>
                <a:cubicBezTo>
                  <a:pt x="887698" y="472544"/>
                  <a:pt x="761931" y="550691"/>
                  <a:pt x="681342" y="706985"/>
                </a:cubicBezTo>
                <a:cubicBezTo>
                  <a:pt x="600753" y="863277"/>
                  <a:pt x="560459" y="1069634"/>
                  <a:pt x="560459" y="1326054"/>
                </a:cubicBezTo>
                <a:cubicBezTo>
                  <a:pt x="560459" y="1582471"/>
                  <a:pt x="600753" y="1788828"/>
                  <a:pt x="681342" y="1945122"/>
                </a:cubicBezTo>
                <a:cubicBezTo>
                  <a:pt x="761931" y="2101414"/>
                  <a:pt x="887698" y="2179561"/>
                  <a:pt x="1058643" y="2179561"/>
                </a:cubicBezTo>
                <a:cubicBezTo>
                  <a:pt x="1229590" y="2179561"/>
                  <a:pt x="1355358" y="2101414"/>
                  <a:pt x="1435947" y="1945122"/>
                </a:cubicBezTo>
                <a:cubicBezTo>
                  <a:pt x="1516536" y="1788828"/>
                  <a:pt x="1556829" y="1582471"/>
                  <a:pt x="1556829" y="1326054"/>
                </a:cubicBezTo>
                <a:cubicBezTo>
                  <a:pt x="1556829" y="1069634"/>
                  <a:pt x="1516536" y="863277"/>
                  <a:pt x="1435947" y="706985"/>
                </a:cubicBezTo>
                <a:cubicBezTo>
                  <a:pt x="1355358" y="550691"/>
                  <a:pt x="1229590" y="472544"/>
                  <a:pt x="1058643" y="472544"/>
                </a:cubicBezTo>
                <a:close/>
                <a:moveTo>
                  <a:pt x="2239777" y="43961"/>
                </a:moveTo>
                <a:lnTo>
                  <a:pt x="3276441" y="43961"/>
                </a:lnTo>
                <a:lnTo>
                  <a:pt x="3276441" y="2604482"/>
                </a:lnTo>
                <a:lnTo>
                  <a:pt x="2726973" y="2604482"/>
                </a:lnTo>
                <a:lnTo>
                  <a:pt x="2726973" y="531156"/>
                </a:lnTo>
                <a:lnTo>
                  <a:pt x="2239777" y="531156"/>
                </a:lnTo>
                <a:close/>
                <a:moveTo>
                  <a:pt x="1058643" y="0"/>
                </a:moveTo>
                <a:cubicBezTo>
                  <a:pt x="1412746" y="0"/>
                  <a:pt x="1677711" y="120274"/>
                  <a:pt x="1853542" y="360818"/>
                </a:cubicBezTo>
                <a:cubicBezTo>
                  <a:pt x="2029372" y="601364"/>
                  <a:pt x="2117286" y="922499"/>
                  <a:pt x="2117286" y="1324222"/>
                </a:cubicBezTo>
                <a:cubicBezTo>
                  <a:pt x="2117286" y="1725944"/>
                  <a:pt x="2029372" y="2047079"/>
                  <a:pt x="1853542" y="2287624"/>
                </a:cubicBezTo>
                <a:cubicBezTo>
                  <a:pt x="1677711" y="2528170"/>
                  <a:pt x="1412746" y="2648442"/>
                  <a:pt x="1058643" y="2648442"/>
                </a:cubicBezTo>
                <a:cubicBezTo>
                  <a:pt x="704543" y="2648442"/>
                  <a:pt x="439575" y="2528170"/>
                  <a:pt x="263747" y="2287624"/>
                </a:cubicBezTo>
                <a:cubicBezTo>
                  <a:pt x="87916" y="2047079"/>
                  <a:pt x="0" y="1725944"/>
                  <a:pt x="0" y="1324222"/>
                </a:cubicBezTo>
                <a:cubicBezTo>
                  <a:pt x="0" y="922499"/>
                  <a:pt x="87916" y="601364"/>
                  <a:pt x="263747" y="360818"/>
                </a:cubicBezTo>
                <a:cubicBezTo>
                  <a:pt x="439575" y="120274"/>
                  <a:pt x="704543" y="0"/>
                  <a:pt x="1058643" y="0"/>
                </a:cubicBezTo>
                <a:close/>
              </a:path>
            </a:pathLst>
          </a:custGeom>
        </p:spPr>
      </p:pic>
      <p:sp>
        <p:nvSpPr>
          <p:cNvPr id="2" name="Номер слайда 1"/>
          <p:cNvSpPr>
            <a:spLocks noGrp="1"/>
          </p:cNvSpPr>
          <p:nvPr>
            <p:ph type="sldNum" sz="quarter" idx="4"/>
          </p:nvPr>
        </p:nvSpPr>
        <p:spPr/>
        <p:txBody>
          <a:bodyPr/>
          <a:lstStyle/>
          <a:p>
            <a:fld id="{D8D877B3-D348-4611-9BDB-C5374591D951}" type="slidenum">
              <a:rPr lang="en-US" smtClean="0"/>
              <a:pPr/>
              <a:t>2</a:t>
            </a:fld>
            <a:endParaRPr lang="en-US" dirty="0" smtClean="0"/>
          </a:p>
        </p:txBody>
      </p:sp>
      <p:sp>
        <p:nvSpPr>
          <p:cNvPr id="5" name="Заголовок 17"/>
          <p:cNvSpPr txBox="1">
            <a:spLocks/>
          </p:cNvSpPr>
          <p:nvPr/>
        </p:nvSpPr>
        <p:spPr>
          <a:xfrm>
            <a:off x="2656154" y="4695595"/>
            <a:ext cx="7988644" cy="5316121"/>
          </a:xfrm>
          <a:prstGeom prst="rect">
            <a:avLst/>
          </a:prstGeom>
        </p:spPr>
        <p:txBody>
          <a:bodyPr vert="horz" lIns="0" tIns="0" rIns="0" bIns="0" rtlCol="0" anchor="b" anchorCtr="0">
            <a:noAutofit/>
          </a:bodyPr>
          <a:lstStyle>
            <a:lvl1pPr algn="l" defTabSz="1360314" rtl="0" eaLnBrk="1" latinLnBrk="0" hangingPunct="1">
              <a:lnSpc>
                <a:spcPct val="100000"/>
              </a:lnSpc>
              <a:spcBef>
                <a:spcPct val="0"/>
              </a:spcBef>
              <a:buNone/>
              <a:defRPr sz="8100" b="1" kern="100" spc="0" baseline="0">
                <a:solidFill>
                  <a:schemeClr val="tx1"/>
                </a:solidFill>
                <a:latin typeface="+mj-lt"/>
                <a:ea typeface="+mj-ea"/>
                <a:cs typeface="+mj-cs"/>
              </a:defRPr>
            </a:lvl1pPr>
          </a:lstStyle>
          <a:p>
            <a:r>
              <a:rPr lang="en-US" dirty="0" smtClean="0"/>
              <a:t>WHAT’S A TASK RUNNER?</a:t>
            </a:r>
            <a:endParaRPr lang="en-US" dirty="0"/>
          </a:p>
        </p:txBody>
      </p:sp>
      <p:cxnSp>
        <p:nvCxnSpPr>
          <p:cNvPr id="8" name="Прямая соединительная линия 47"/>
          <p:cNvCxnSpPr/>
          <p:nvPr/>
        </p:nvCxnSpPr>
        <p:spPr>
          <a:xfrm flipV="1">
            <a:off x="14393467" y="6649037"/>
            <a:ext cx="1885949" cy="1886241"/>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46"/>
          <p:cNvCxnSpPr/>
          <p:nvPr/>
        </p:nvCxnSpPr>
        <p:spPr>
          <a:xfrm flipV="1">
            <a:off x="3894536" y="-17123"/>
            <a:ext cx="5144293" cy="5145086"/>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3" name="Freeform 13"/>
          <p:cNvSpPr>
            <a:spLocks noEditPoints="1"/>
          </p:cNvSpPr>
          <p:nvPr/>
        </p:nvSpPr>
        <p:spPr bwMode="auto">
          <a:xfrm>
            <a:off x="547148" y="9270726"/>
            <a:ext cx="200208" cy="271035"/>
          </a:xfrm>
          <a:custGeom>
            <a:avLst/>
            <a:gdLst>
              <a:gd name="T0" fmla="*/ 44 w 88"/>
              <a:gd name="T1" fmla="*/ 0 h 128"/>
              <a:gd name="T2" fmla="*/ 0 w 88"/>
              <a:gd name="T3" fmla="*/ 44 h 128"/>
              <a:gd name="T4" fmla="*/ 0 w 88"/>
              <a:gd name="T5" fmla="*/ 84 h 128"/>
              <a:gd name="T6" fmla="*/ 44 w 88"/>
              <a:gd name="T7" fmla="*/ 128 h 128"/>
              <a:gd name="T8" fmla="*/ 88 w 88"/>
              <a:gd name="T9" fmla="*/ 84 h 128"/>
              <a:gd name="T10" fmla="*/ 88 w 88"/>
              <a:gd name="T11" fmla="*/ 44 h 128"/>
              <a:gd name="T12" fmla="*/ 44 w 88"/>
              <a:gd name="T13" fmla="*/ 0 h 128"/>
              <a:gd name="T14" fmla="*/ 80 w 88"/>
              <a:gd name="T15" fmla="*/ 84 h 128"/>
              <a:gd name="T16" fmla="*/ 44 w 88"/>
              <a:gd name="T17" fmla="*/ 120 h 128"/>
              <a:gd name="T18" fmla="*/ 8 w 88"/>
              <a:gd name="T19" fmla="*/ 84 h 128"/>
              <a:gd name="T20" fmla="*/ 8 w 88"/>
              <a:gd name="T21" fmla="*/ 44 h 128"/>
              <a:gd name="T22" fmla="*/ 44 w 88"/>
              <a:gd name="T23" fmla="*/ 8 h 128"/>
              <a:gd name="T24" fmla="*/ 80 w 88"/>
              <a:gd name="T25" fmla="*/ 44 h 128"/>
              <a:gd name="T26" fmla="*/ 80 w 88"/>
              <a:gd name="T27" fmla="*/ 84 h 128"/>
              <a:gd name="T28" fmla="*/ 44 w 88"/>
              <a:gd name="T29" fmla="*/ 28 h 128"/>
              <a:gd name="T30" fmla="*/ 40 w 88"/>
              <a:gd name="T31" fmla="*/ 32 h 128"/>
              <a:gd name="T32" fmla="*/ 40 w 88"/>
              <a:gd name="T33" fmla="*/ 48 h 128"/>
              <a:gd name="T34" fmla="*/ 44 w 88"/>
              <a:gd name="T35" fmla="*/ 52 h 128"/>
              <a:gd name="T36" fmla="*/ 48 w 88"/>
              <a:gd name="T37" fmla="*/ 48 h 128"/>
              <a:gd name="T38" fmla="*/ 48 w 88"/>
              <a:gd name="T39" fmla="*/ 32 h 128"/>
              <a:gd name="T40" fmla="*/ 44 w 88"/>
              <a:gd name="T41"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128">
                <a:moveTo>
                  <a:pt x="44" y="0"/>
                </a:moveTo>
                <a:cubicBezTo>
                  <a:pt x="20" y="0"/>
                  <a:pt x="0" y="20"/>
                  <a:pt x="0" y="44"/>
                </a:cubicBezTo>
                <a:cubicBezTo>
                  <a:pt x="0" y="84"/>
                  <a:pt x="0" y="84"/>
                  <a:pt x="0" y="84"/>
                </a:cubicBezTo>
                <a:cubicBezTo>
                  <a:pt x="0" y="108"/>
                  <a:pt x="20" y="128"/>
                  <a:pt x="44" y="128"/>
                </a:cubicBezTo>
                <a:cubicBezTo>
                  <a:pt x="68" y="128"/>
                  <a:pt x="88" y="108"/>
                  <a:pt x="88" y="84"/>
                </a:cubicBezTo>
                <a:cubicBezTo>
                  <a:pt x="88" y="44"/>
                  <a:pt x="88" y="44"/>
                  <a:pt x="88" y="44"/>
                </a:cubicBezTo>
                <a:cubicBezTo>
                  <a:pt x="88" y="20"/>
                  <a:pt x="68" y="0"/>
                  <a:pt x="44" y="0"/>
                </a:cubicBezTo>
                <a:close/>
                <a:moveTo>
                  <a:pt x="80" y="84"/>
                </a:moveTo>
                <a:cubicBezTo>
                  <a:pt x="80" y="104"/>
                  <a:pt x="64" y="120"/>
                  <a:pt x="44" y="120"/>
                </a:cubicBezTo>
                <a:cubicBezTo>
                  <a:pt x="24" y="120"/>
                  <a:pt x="8" y="104"/>
                  <a:pt x="8" y="84"/>
                </a:cubicBezTo>
                <a:cubicBezTo>
                  <a:pt x="8" y="44"/>
                  <a:pt x="8" y="44"/>
                  <a:pt x="8" y="44"/>
                </a:cubicBezTo>
                <a:cubicBezTo>
                  <a:pt x="8" y="24"/>
                  <a:pt x="24" y="8"/>
                  <a:pt x="44" y="8"/>
                </a:cubicBezTo>
                <a:cubicBezTo>
                  <a:pt x="64" y="8"/>
                  <a:pt x="80" y="24"/>
                  <a:pt x="80" y="44"/>
                </a:cubicBezTo>
                <a:lnTo>
                  <a:pt x="80" y="84"/>
                </a:lnTo>
                <a:close/>
                <a:moveTo>
                  <a:pt x="44" y="28"/>
                </a:moveTo>
                <a:cubicBezTo>
                  <a:pt x="42" y="28"/>
                  <a:pt x="40" y="30"/>
                  <a:pt x="40" y="32"/>
                </a:cubicBezTo>
                <a:cubicBezTo>
                  <a:pt x="40" y="48"/>
                  <a:pt x="40" y="48"/>
                  <a:pt x="40" y="48"/>
                </a:cubicBezTo>
                <a:cubicBezTo>
                  <a:pt x="40" y="50"/>
                  <a:pt x="42" y="52"/>
                  <a:pt x="44" y="52"/>
                </a:cubicBezTo>
                <a:cubicBezTo>
                  <a:pt x="46" y="52"/>
                  <a:pt x="48" y="50"/>
                  <a:pt x="48" y="48"/>
                </a:cubicBezTo>
                <a:cubicBezTo>
                  <a:pt x="48" y="32"/>
                  <a:pt x="48" y="32"/>
                  <a:pt x="48" y="32"/>
                </a:cubicBezTo>
                <a:cubicBezTo>
                  <a:pt x="48" y="30"/>
                  <a:pt x="46" y="28"/>
                  <a:pt x="44" y="28"/>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solidFill>
                <a:schemeClr val="tx1">
                  <a:lumMod val="75000"/>
                  <a:lumOff val="25000"/>
                </a:schemeClr>
              </a:solidFill>
            </a:endParaRPr>
          </a:p>
        </p:txBody>
      </p:sp>
      <p:cxnSp>
        <p:nvCxnSpPr>
          <p:cNvPr id="26"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spTree>
    <p:extLst>
      <p:ext uri="{BB962C8B-B14F-4D97-AF65-F5344CB8AC3E}">
        <p14:creationId xmlns:p14="http://schemas.microsoft.com/office/powerpoint/2010/main" val="353916598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
                                  </p:stCondLst>
                                  <p:iterate type="lt">
                                    <p:tmPct val="2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20</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151545" y="4737410"/>
            <a:ext cx="6479382" cy="4354832"/>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endParaRPr lang="en-US" sz="2000" dirty="0"/>
          </a:p>
        </p:txBody>
      </p:sp>
      <p:sp>
        <p:nvSpPr>
          <p:cNvPr id="5" name="Текст 7"/>
          <p:cNvSpPr txBox="1">
            <a:spLocks/>
          </p:cNvSpPr>
          <p:nvPr/>
        </p:nvSpPr>
        <p:spPr>
          <a:xfrm>
            <a:off x="151545" y="4196784"/>
            <a:ext cx="7340237"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3600" dirty="0" smtClean="0"/>
              <a:t>Installing Plugins</a:t>
            </a:r>
            <a:endParaRPr lang="en-US" sz="3600" dirty="0"/>
          </a:p>
        </p:txBody>
      </p: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Группа 3"/>
          <p:cNvGrpSpPr/>
          <p:nvPr/>
        </p:nvGrpSpPr>
        <p:grpSpPr>
          <a:xfrm>
            <a:off x="5925427" y="2042064"/>
            <a:ext cx="12019673" cy="6602466"/>
            <a:chOff x="4703929" y="717077"/>
            <a:chExt cx="9773238" cy="5561188"/>
          </a:xfrm>
        </p:grpSpPr>
        <p:sp>
          <p:nvSpPr>
            <p:cNvPr id="12" name="Полилиния 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4" name="Полилиния 5"/>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5"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6" name="Полилиния 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nvGrpSpPr>
            <p:cNvPr id="17" name="Группа 8"/>
            <p:cNvGrpSpPr/>
            <p:nvPr userDrawn="1"/>
          </p:nvGrpSpPr>
          <p:grpSpPr>
            <a:xfrm flipH="1">
              <a:off x="9572513" y="890239"/>
              <a:ext cx="23483" cy="22921"/>
              <a:chOff x="13422299" y="954496"/>
              <a:chExt cx="127026" cy="125005"/>
            </a:xfrm>
          </p:grpSpPr>
          <p:sp>
            <p:nvSpPr>
              <p:cNvPr id="18" name="Овал 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9" name="Овал 10"/>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grpSp>
      <p:pic>
        <p:nvPicPr>
          <p:cNvPr id="20" name="Рисунок 23"/>
          <p:cNvPicPr>
            <a:picLocks noChangeAspect="1"/>
          </p:cNvPicPr>
          <p:nvPr/>
        </p:nvPicPr>
        <p:blipFill>
          <a:blip r:embed="rId2">
            <a:extLst>
              <a:ext uri="{28A0092B-C50C-407E-A947-70E740481C1C}">
                <a14:useLocalDpi xmlns:a14="http://schemas.microsoft.com/office/drawing/2010/main" val="0"/>
              </a:ext>
            </a:extLst>
          </a:blip>
          <a:srcRect l="5209" r="5209"/>
          <a:stretch>
            <a:fillRect/>
          </a:stretch>
        </p:blipFill>
        <p:spPr>
          <a:xfrm>
            <a:off x="7724853" y="2644783"/>
            <a:ext cx="8317005" cy="5222630"/>
          </a:xfrm>
          <a:prstGeom prst="rect">
            <a:avLst/>
          </a:prstGeom>
        </p:spPr>
      </p:pic>
      <p:sp>
        <p:nvSpPr>
          <p:cNvPr id="23" name="object 2"/>
          <p:cNvSpPr/>
          <p:nvPr/>
        </p:nvSpPr>
        <p:spPr>
          <a:xfrm>
            <a:off x="8054305" y="2878658"/>
            <a:ext cx="7658100" cy="4754880"/>
          </a:xfrm>
          <a:custGeom>
            <a:avLst/>
            <a:gdLst/>
            <a:ahLst/>
            <a:cxnLst/>
            <a:rect l="l" t="t" r="r" b="b"/>
            <a:pathLst>
              <a:path w="7658100" h="4754880">
                <a:moveTo>
                  <a:pt x="0" y="4754880"/>
                </a:moveTo>
                <a:lnTo>
                  <a:pt x="7658100" y="4754880"/>
                </a:lnTo>
                <a:lnTo>
                  <a:pt x="7658100" y="0"/>
                </a:lnTo>
                <a:lnTo>
                  <a:pt x="0" y="0"/>
                </a:lnTo>
                <a:lnTo>
                  <a:pt x="0" y="4754880"/>
                </a:lnTo>
                <a:close/>
              </a:path>
            </a:pathLst>
          </a:custGeom>
          <a:solidFill>
            <a:srgbClr val="000000"/>
          </a:solidFill>
        </p:spPr>
        <p:txBody>
          <a:bodyPr wrap="square" lIns="0" tIns="0" rIns="0" bIns="0" rtlCol="0"/>
          <a:lstStyle/>
          <a:p>
            <a:endParaRPr/>
          </a:p>
        </p:txBody>
      </p:sp>
      <p:sp>
        <p:nvSpPr>
          <p:cNvPr id="24" name="object 3"/>
          <p:cNvSpPr txBox="1"/>
          <p:nvPr/>
        </p:nvSpPr>
        <p:spPr>
          <a:xfrm>
            <a:off x="8758774" y="3520338"/>
            <a:ext cx="6422390" cy="3382645"/>
          </a:xfrm>
          <a:prstGeom prst="rect">
            <a:avLst/>
          </a:prstGeom>
        </p:spPr>
        <p:txBody>
          <a:bodyPr vert="horz" wrap="square" lIns="0" tIns="12700" rIns="0" bIns="0" rtlCol="0">
            <a:spAutoFit/>
          </a:bodyPr>
          <a:lstStyle/>
          <a:p>
            <a:pPr marL="12700">
              <a:lnSpc>
                <a:spcPct val="100000"/>
              </a:lnSpc>
              <a:spcBef>
                <a:spcPts val="100"/>
              </a:spcBef>
              <a:tabLst>
                <a:tab pos="1021715" algn="l"/>
                <a:tab pos="1694814" algn="l"/>
              </a:tabLst>
            </a:pPr>
            <a:r>
              <a:rPr sz="2400" i="1" spc="520" dirty="0">
                <a:solidFill>
                  <a:srgbClr val="6C9EEB"/>
                </a:solidFill>
                <a:latin typeface="Arial"/>
                <a:cs typeface="Arial"/>
              </a:rPr>
              <a:t>-----	</a:t>
            </a:r>
            <a:r>
              <a:rPr sz="2400" i="1" spc="-15" dirty="0">
                <a:solidFill>
                  <a:srgbClr val="6C9EEB"/>
                </a:solidFill>
                <a:latin typeface="Arial"/>
                <a:cs typeface="Arial"/>
              </a:rPr>
              <a:t>add	</a:t>
            </a:r>
            <a:r>
              <a:rPr sz="2400" i="1" spc="235" dirty="0">
                <a:solidFill>
                  <a:srgbClr val="6C9EEB"/>
                </a:solidFill>
                <a:latin typeface="Arial"/>
                <a:cs typeface="Arial"/>
              </a:rPr>
              <a:t>plugins</a:t>
            </a:r>
            <a:endParaRPr sz="2400" dirty="0">
              <a:latin typeface="Arial"/>
              <a:cs typeface="Arial"/>
            </a:endParaRPr>
          </a:p>
          <a:p>
            <a:pPr marL="12700">
              <a:lnSpc>
                <a:spcPct val="100000"/>
              </a:lnSpc>
              <a:spcBef>
                <a:spcPts val="5"/>
              </a:spcBef>
              <a:tabLst>
                <a:tab pos="348615" algn="l"/>
                <a:tab pos="1020444" algn="l"/>
                <a:tab pos="2366645" algn="l"/>
                <a:tab pos="4725670" algn="l"/>
              </a:tabLst>
            </a:pPr>
            <a:r>
              <a:rPr sz="2400" spc="-85" dirty="0">
                <a:solidFill>
                  <a:srgbClr val="FFFFFF"/>
                </a:solidFill>
                <a:latin typeface="Arial"/>
                <a:cs typeface="Arial"/>
              </a:rPr>
              <a:t>&gt;	</a:t>
            </a:r>
            <a:r>
              <a:rPr sz="2400" spc="-240" dirty="0">
                <a:solidFill>
                  <a:srgbClr val="FFFFFF"/>
                </a:solidFill>
                <a:latin typeface="Arial"/>
                <a:cs typeface="Arial"/>
              </a:rPr>
              <a:t>npm	</a:t>
            </a:r>
            <a:r>
              <a:rPr sz="2400" spc="445" dirty="0">
                <a:solidFill>
                  <a:srgbClr val="FFFFFF"/>
                </a:solidFill>
                <a:latin typeface="Arial"/>
                <a:cs typeface="Arial"/>
              </a:rPr>
              <a:t>install	</a:t>
            </a:r>
            <a:r>
              <a:rPr sz="2400" spc="315" dirty="0">
                <a:solidFill>
                  <a:srgbClr val="FFFFFF"/>
                </a:solidFill>
                <a:latin typeface="Arial"/>
                <a:cs typeface="Arial"/>
              </a:rPr>
              <a:t>gulp-[plugin]	</a:t>
            </a:r>
            <a:r>
              <a:rPr sz="2400" spc="185" dirty="0">
                <a:solidFill>
                  <a:srgbClr val="FFFFFF"/>
                </a:solidFill>
                <a:latin typeface="Arial"/>
                <a:cs typeface="Arial"/>
              </a:rPr>
              <a:t>--save-dev</a:t>
            </a:r>
            <a:endParaRPr sz="2400" dirty="0">
              <a:latin typeface="Arial"/>
              <a:cs typeface="Arial"/>
            </a:endParaRPr>
          </a:p>
          <a:p>
            <a:pPr>
              <a:lnSpc>
                <a:spcPct val="100000"/>
              </a:lnSpc>
              <a:spcBef>
                <a:spcPts val="45"/>
              </a:spcBef>
            </a:pPr>
            <a:endParaRPr sz="2650" dirty="0">
              <a:latin typeface="Times New Roman"/>
              <a:cs typeface="Times New Roman"/>
            </a:endParaRPr>
          </a:p>
          <a:p>
            <a:pPr marL="12700">
              <a:lnSpc>
                <a:spcPct val="100000"/>
              </a:lnSpc>
              <a:spcBef>
                <a:spcPts val="5"/>
              </a:spcBef>
            </a:pPr>
            <a:r>
              <a:rPr sz="2400" spc="655" dirty="0">
                <a:solidFill>
                  <a:srgbClr val="FFFFFF"/>
                </a:solidFill>
                <a:latin typeface="Arial"/>
                <a:cs typeface="Arial"/>
              </a:rPr>
              <a:t>...</a:t>
            </a:r>
            <a:endParaRPr sz="2400" dirty="0">
              <a:latin typeface="Arial"/>
              <a:cs typeface="Arial"/>
            </a:endParaRPr>
          </a:p>
          <a:p>
            <a:pPr marR="34290" algn="ctr">
              <a:lnSpc>
                <a:spcPct val="100000"/>
              </a:lnSpc>
              <a:spcBef>
                <a:spcPts val="290"/>
              </a:spcBef>
            </a:pPr>
            <a:r>
              <a:rPr sz="2400" spc="-5" dirty="0">
                <a:solidFill>
                  <a:srgbClr val="FFFFFF"/>
                </a:solidFill>
                <a:latin typeface="Arial"/>
                <a:cs typeface="Arial"/>
              </a:rPr>
              <a:t>"devDependencies": </a:t>
            </a:r>
            <a:r>
              <a:rPr sz="2400" dirty="0">
                <a:solidFill>
                  <a:srgbClr val="FFFFFF"/>
                </a:solidFill>
                <a:latin typeface="Arial"/>
                <a:cs typeface="Arial"/>
              </a:rPr>
              <a:t>{ </a:t>
            </a:r>
            <a:r>
              <a:rPr sz="2400" spc="-5" dirty="0">
                <a:solidFill>
                  <a:srgbClr val="FFFFFF"/>
                </a:solidFill>
                <a:latin typeface="Arial"/>
                <a:cs typeface="Arial"/>
              </a:rPr>
              <a:t>"gulp-concat":</a:t>
            </a:r>
            <a:r>
              <a:rPr sz="2400" spc="55" dirty="0">
                <a:solidFill>
                  <a:srgbClr val="FFFFFF"/>
                </a:solidFill>
                <a:latin typeface="Arial"/>
                <a:cs typeface="Arial"/>
              </a:rPr>
              <a:t> </a:t>
            </a:r>
            <a:r>
              <a:rPr sz="2400" dirty="0">
                <a:solidFill>
                  <a:srgbClr val="FFFFFF"/>
                </a:solidFill>
                <a:latin typeface="Arial"/>
                <a:cs typeface="Arial"/>
              </a:rPr>
              <a:t>"^2.3.3",</a:t>
            </a:r>
            <a:endParaRPr sz="2400" dirty="0">
              <a:latin typeface="Arial"/>
              <a:cs typeface="Arial"/>
            </a:endParaRPr>
          </a:p>
          <a:p>
            <a:pPr marL="2131060">
              <a:lnSpc>
                <a:spcPct val="100000"/>
              </a:lnSpc>
            </a:pPr>
            <a:r>
              <a:rPr sz="2400" spc="-5" dirty="0">
                <a:solidFill>
                  <a:srgbClr val="FFFFFF"/>
                </a:solidFill>
                <a:latin typeface="Arial"/>
                <a:cs typeface="Arial"/>
              </a:rPr>
              <a:t>"gulp-jshint":</a:t>
            </a:r>
            <a:r>
              <a:rPr sz="2400" spc="15" dirty="0">
                <a:solidFill>
                  <a:srgbClr val="FFFFFF"/>
                </a:solidFill>
                <a:latin typeface="Arial"/>
                <a:cs typeface="Arial"/>
              </a:rPr>
              <a:t> </a:t>
            </a:r>
            <a:r>
              <a:rPr sz="2400" dirty="0">
                <a:solidFill>
                  <a:srgbClr val="FFFFFF"/>
                </a:solidFill>
                <a:latin typeface="Arial"/>
                <a:cs typeface="Arial"/>
              </a:rPr>
              <a:t>"^1.7.1",</a:t>
            </a:r>
            <a:endParaRPr sz="2400" dirty="0">
              <a:latin typeface="Arial"/>
              <a:cs typeface="Arial"/>
            </a:endParaRPr>
          </a:p>
          <a:p>
            <a:pPr marL="2131060">
              <a:lnSpc>
                <a:spcPct val="100000"/>
              </a:lnSpc>
            </a:pPr>
            <a:r>
              <a:rPr sz="2400" spc="-5" dirty="0">
                <a:solidFill>
                  <a:srgbClr val="FFFFFF"/>
                </a:solidFill>
                <a:latin typeface="Arial"/>
                <a:cs typeface="Arial"/>
              </a:rPr>
              <a:t>"gulp-rename":</a:t>
            </a:r>
            <a:r>
              <a:rPr sz="2400" spc="10" dirty="0">
                <a:solidFill>
                  <a:srgbClr val="FFFFFF"/>
                </a:solidFill>
                <a:latin typeface="Arial"/>
                <a:cs typeface="Arial"/>
              </a:rPr>
              <a:t> </a:t>
            </a:r>
            <a:r>
              <a:rPr sz="2400" dirty="0">
                <a:solidFill>
                  <a:srgbClr val="FFFFFF"/>
                </a:solidFill>
                <a:latin typeface="Arial"/>
                <a:cs typeface="Arial"/>
              </a:rPr>
              <a:t>"^1.2.0",</a:t>
            </a:r>
            <a:endParaRPr sz="2400" dirty="0">
              <a:latin typeface="Arial"/>
              <a:cs typeface="Arial"/>
            </a:endParaRPr>
          </a:p>
          <a:p>
            <a:pPr marL="2131060">
              <a:lnSpc>
                <a:spcPct val="100000"/>
              </a:lnSpc>
            </a:pPr>
            <a:r>
              <a:rPr sz="2400" spc="-5" dirty="0">
                <a:solidFill>
                  <a:srgbClr val="FFFFFF"/>
                </a:solidFill>
                <a:latin typeface="Arial"/>
                <a:cs typeface="Arial"/>
              </a:rPr>
              <a:t>"gulp-sass":</a:t>
            </a:r>
            <a:r>
              <a:rPr sz="2400" dirty="0">
                <a:solidFill>
                  <a:srgbClr val="FFFFFF"/>
                </a:solidFill>
                <a:latin typeface="Arial"/>
                <a:cs typeface="Arial"/>
              </a:rPr>
              <a:t> "^0.7.2",</a:t>
            </a:r>
            <a:endParaRPr sz="2400" dirty="0">
              <a:latin typeface="Arial"/>
              <a:cs typeface="Arial"/>
            </a:endParaRPr>
          </a:p>
          <a:p>
            <a:pPr marL="2131060">
              <a:lnSpc>
                <a:spcPct val="100000"/>
              </a:lnSpc>
            </a:pPr>
            <a:r>
              <a:rPr sz="2400" spc="-5" dirty="0">
                <a:solidFill>
                  <a:srgbClr val="FFFFFF"/>
                </a:solidFill>
                <a:latin typeface="Arial"/>
                <a:cs typeface="Arial"/>
              </a:rPr>
              <a:t>"gulp-uglify": </a:t>
            </a:r>
            <a:r>
              <a:rPr sz="2400" dirty="0">
                <a:solidFill>
                  <a:srgbClr val="FFFFFF"/>
                </a:solidFill>
                <a:latin typeface="Arial"/>
                <a:cs typeface="Arial"/>
              </a:rPr>
              <a:t>"^0.3.1"</a:t>
            </a:r>
            <a:r>
              <a:rPr sz="2400" spc="10" dirty="0">
                <a:solidFill>
                  <a:srgbClr val="FFFFFF"/>
                </a:solidFill>
                <a:latin typeface="Arial"/>
                <a:cs typeface="Arial"/>
              </a:rPr>
              <a:t> </a:t>
            </a:r>
            <a:r>
              <a:rPr sz="2400" dirty="0">
                <a:solidFill>
                  <a:srgbClr val="FFFFFF"/>
                </a:solidFill>
                <a:latin typeface="Arial"/>
                <a:cs typeface="Arial"/>
              </a:rPr>
              <a:t>}</a:t>
            </a:r>
            <a:endParaRPr sz="2400" dirty="0">
              <a:latin typeface="Arial"/>
              <a:cs typeface="Arial"/>
            </a:endParaRPr>
          </a:p>
        </p:txBody>
      </p:sp>
    </p:spTree>
    <p:extLst>
      <p:ext uri="{BB962C8B-B14F-4D97-AF65-F5344CB8AC3E}">
        <p14:creationId xmlns:p14="http://schemas.microsoft.com/office/powerpoint/2010/main" val="61138523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nodePh="1">
                                  <p:stCondLst>
                                    <p:cond delay="0"/>
                                  </p:stCondLst>
                                  <p:endCondLst>
                                    <p:cond evt="begin" delay="0">
                                      <p:tn val="5"/>
                                    </p:cond>
                                  </p:end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21</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151545" y="4737410"/>
            <a:ext cx="6479382" cy="4354832"/>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PH" sz="2000" dirty="0"/>
              <a:t>Concatenation or </a:t>
            </a:r>
            <a:r>
              <a:rPr lang="en-PH" sz="2000" dirty="0" err="1"/>
              <a:t>Concat</a:t>
            </a:r>
            <a:r>
              <a:rPr lang="en-PH" sz="2000" dirty="0"/>
              <a:t>, is the operation of joining two strings together. The </a:t>
            </a:r>
            <a:r>
              <a:rPr lang="en-PH" sz="2000" dirty="0" err="1"/>
              <a:t>term"concatenation</a:t>
            </a:r>
            <a:r>
              <a:rPr lang="en-PH" sz="2000" dirty="0"/>
              <a:t>" literally means to merge two things together. Also known as string concatenation. </a:t>
            </a:r>
          </a:p>
          <a:p>
            <a:r>
              <a:rPr lang="en-PH" sz="2000" dirty="0"/>
              <a:t>To install </a:t>
            </a:r>
            <a:r>
              <a:rPr lang="en-PH" sz="2000" dirty="0" err="1"/>
              <a:t>Concat</a:t>
            </a:r>
            <a:r>
              <a:rPr lang="en-PH" sz="2000" dirty="0"/>
              <a:t>:</a:t>
            </a:r>
          </a:p>
          <a:p>
            <a:r>
              <a:rPr lang="en-PH" sz="2000" dirty="0"/>
              <a:t>&gt; </a:t>
            </a:r>
            <a:r>
              <a:rPr lang="en-PH" sz="2000" dirty="0" err="1"/>
              <a:t>npm</a:t>
            </a:r>
            <a:r>
              <a:rPr lang="en-PH" sz="2000" dirty="0"/>
              <a:t> install --save-</a:t>
            </a:r>
            <a:r>
              <a:rPr lang="en-PH" sz="2000" dirty="0" err="1"/>
              <a:t>dev</a:t>
            </a:r>
            <a:r>
              <a:rPr lang="en-PH" sz="2000" dirty="0"/>
              <a:t> gulp-</a:t>
            </a:r>
            <a:r>
              <a:rPr lang="en-PH" sz="2000" dirty="0" err="1"/>
              <a:t>concat</a:t>
            </a:r>
            <a:endParaRPr lang="en-PH" sz="2000" dirty="0"/>
          </a:p>
          <a:p>
            <a:r>
              <a:rPr lang="en-PH" sz="2000" dirty="0"/>
              <a:t>Then enter the codes </a:t>
            </a:r>
            <a:r>
              <a:rPr lang="en-PH" sz="2000" dirty="0" smtClean="0"/>
              <a:t>for </a:t>
            </a:r>
            <a:r>
              <a:rPr lang="en-PH" sz="2000" dirty="0"/>
              <a:t>the task implementation.</a:t>
            </a:r>
            <a:endParaRPr lang="en-US" sz="2000" dirty="0"/>
          </a:p>
        </p:txBody>
      </p:sp>
      <p:sp>
        <p:nvSpPr>
          <p:cNvPr id="5" name="Текст 7"/>
          <p:cNvSpPr txBox="1">
            <a:spLocks/>
          </p:cNvSpPr>
          <p:nvPr/>
        </p:nvSpPr>
        <p:spPr>
          <a:xfrm>
            <a:off x="151545" y="4196784"/>
            <a:ext cx="7340237"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3600" dirty="0" err="1" smtClean="0"/>
              <a:t>Concat</a:t>
            </a:r>
            <a:endParaRPr lang="en-US" sz="3600" dirty="0"/>
          </a:p>
        </p:txBody>
      </p: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Группа 3"/>
          <p:cNvGrpSpPr/>
          <p:nvPr/>
        </p:nvGrpSpPr>
        <p:grpSpPr>
          <a:xfrm>
            <a:off x="5925427" y="2042064"/>
            <a:ext cx="12019673" cy="6602466"/>
            <a:chOff x="4703929" y="717077"/>
            <a:chExt cx="9773238" cy="5561188"/>
          </a:xfrm>
        </p:grpSpPr>
        <p:sp>
          <p:nvSpPr>
            <p:cNvPr id="12" name="Полилиния 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4" name="Полилиния 5"/>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5"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6" name="Полилиния 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nvGrpSpPr>
            <p:cNvPr id="17" name="Группа 8"/>
            <p:cNvGrpSpPr/>
            <p:nvPr userDrawn="1"/>
          </p:nvGrpSpPr>
          <p:grpSpPr>
            <a:xfrm flipH="1">
              <a:off x="9572513" y="890239"/>
              <a:ext cx="23483" cy="22921"/>
              <a:chOff x="13422299" y="954496"/>
              <a:chExt cx="127026" cy="125005"/>
            </a:xfrm>
          </p:grpSpPr>
          <p:sp>
            <p:nvSpPr>
              <p:cNvPr id="18" name="Овал 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9" name="Овал 10"/>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grpSp>
      <p:pic>
        <p:nvPicPr>
          <p:cNvPr id="20" name="Рисунок 23"/>
          <p:cNvPicPr>
            <a:picLocks noChangeAspect="1"/>
          </p:cNvPicPr>
          <p:nvPr/>
        </p:nvPicPr>
        <p:blipFill>
          <a:blip r:embed="rId2">
            <a:extLst>
              <a:ext uri="{28A0092B-C50C-407E-A947-70E740481C1C}">
                <a14:useLocalDpi xmlns:a14="http://schemas.microsoft.com/office/drawing/2010/main" val="0"/>
              </a:ext>
            </a:extLst>
          </a:blip>
          <a:srcRect l="5209" r="5209"/>
          <a:stretch>
            <a:fillRect/>
          </a:stretch>
        </p:blipFill>
        <p:spPr>
          <a:xfrm>
            <a:off x="7724853" y="2644783"/>
            <a:ext cx="8317005" cy="5222630"/>
          </a:xfrm>
          <a:prstGeom prst="rect">
            <a:avLst/>
          </a:prstGeom>
        </p:spPr>
      </p:pic>
      <p:sp>
        <p:nvSpPr>
          <p:cNvPr id="23" name="object 2"/>
          <p:cNvSpPr/>
          <p:nvPr/>
        </p:nvSpPr>
        <p:spPr>
          <a:xfrm>
            <a:off x="8331638" y="2878658"/>
            <a:ext cx="7207250" cy="4754880"/>
          </a:xfrm>
          <a:custGeom>
            <a:avLst/>
            <a:gdLst/>
            <a:ahLst/>
            <a:cxnLst/>
            <a:rect l="l" t="t" r="r" b="b"/>
            <a:pathLst>
              <a:path w="7207250" h="4754880">
                <a:moveTo>
                  <a:pt x="0" y="4754880"/>
                </a:moveTo>
                <a:lnTo>
                  <a:pt x="7206996" y="4754880"/>
                </a:lnTo>
                <a:lnTo>
                  <a:pt x="7206996" y="0"/>
                </a:lnTo>
                <a:lnTo>
                  <a:pt x="0" y="0"/>
                </a:lnTo>
                <a:lnTo>
                  <a:pt x="0" y="4754880"/>
                </a:lnTo>
                <a:close/>
              </a:path>
            </a:pathLst>
          </a:custGeom>
          <a:solidFill>
            <a:srgbClr val="000000"/>
          </a:solidFill>
        </p:spPr>
        <p:txBody>
          <a:bodyPr wrap="square" lIns="0" tIns="0" rIns="0" bIns="0" rtlCol="0"/>
          <a:lstStyle/>
          <a:p>
            <a:endParaRPr/>
          </a:p>
        </p:txBody>
      </p:sp>
      <p:sp>
        <p:nvSpPr>
          <p:cNvPr id="24" name="object 3"/>
          <p:cNvSpPr txBox="1"/>
          <p:nvPr/>
        </p:nvSpPr>
        <p:spPr>
          <a:xfrm>
            <a:off x="8868466" y="3407867"/>
            <a:ext cx="5434965" cy="3308985"/>
          </a:xfrm>
          <a:prstGeom prst="rect">
            <a:avLst/>
          </a:prstGeom>
        </p:spPr>
        <p:txBody>
          <a:bodyPr vert="horz" wrap="square" lIns="0" tIns="12700" rIns="0" bIns="0" rtlCol="0">
            <a:spAutoFit/>
          </a:bodyPr>
          <a:lstStyle/>
          <a:p>
            <a:pPr marL="469900">
              <a:lnSpc>
                <a:spcPct val="100000"/>
              </a:lnSpc>
              <a:spcBef>
                <a:spcPts val="100"/>
              </a:spcBef>
            </a:pPr>
            <a:r>
              <a:rPr sz="2400" spc="-5" dirty="0">
                <a:solidFill>
                  <a:srgbClr val="4985E8"/>
                </a:solidFill>
                <a:latin typeface="Arial"/>
                <a:cs typeface="Arial"/>
              </a:rPr>
              <a:t>var </a:t>
            </a:r>
            <a:r>
              <a:rPr sz="2400" dirty="0">
                <a:solidFill>
                  <a:srgbClr val="FFFFFF"/>
                </a:solidFill>
                <a:latin typeface="Arial"/>
                <a:cs typeface="Arial"/>
              </a:rPr>
              <a:t>concat =</a:t>
            </a:r>
            <a:r>
              <a:rPr sz="2400" spc="-30" dirty="0">
                <a:solidFill>
                  <a:srgbClr val="FFFFFF"/>
                </a:solidFill>
                <a:latin typeface="Arial"/>
                <a:cs typeface="Arial"/>
              </a:rPr>
              <a:t> </a:t>
            </a:r>
            <a:r>
              <a:rPr sz="2400" spc="-5" dirty="0">
                <a:solidFill>
                  <a:srgbClr val="3B78D7"/>
                </a:solidFill>
                <a:latin typeface="Arial"/>
                <a:cs typeface="Arial"/>
              </a:rPr>
              <a:t>require</a:t>
            </a:r>
            <a:r>
              <a:rPr sz="2400" spc="-5" dirty="0">
                <a:solidFill>
                  <a:srgbClr val="FFFFFF"/>
                </a:solidFill>
                <a:latin typeface="Arial"/>
                <a:cs typeface="Arial"/>
              </a:rPr>
              <a:t>(</a:t>
            </a:r>
            <a:r>
              <a:rPr sz="2400" spc="-5" dirty="0">
                <a:solidFill>
                  <a:srgbClr val="6AA84F"/>
                </a:solidFill>
                <a:latin typeface="Arial"/>
                <a:cs typeface="Arial"/>
              </a:rPr>
              <a:t>‘gulp-concat’</a:t>
            </a:r>
            <a:r>
              <a:rPr sz="2400" spc="-5" dirty="0">
                <a:solidFill>
                  <a:srgbClr val="FFFFFF"/>
                </a:solidFill>
                <a:latin typeface="Arial"/>
                <a:cs typeface="Arial"/>
              </a:rPr>
              <a:t>);</a:t>
            </a:r>
            <a:endParaRPr sz="2400" dirty="0">
              <a:latin typeface="Arial"/>
              <a:cs typeface="Arial"/>
            </a:endParaRPr>
          </a:p>
          <a:p>
            <a:pPr marL="804545" marR="243840" indent="-792480">
              <a:lnSpc>
                <a:spcPts val="5760"/>
              </a:lnSpc>
              <a:spcBef>
                <a:spcPts val="600"/>
              </a:spcBef>
              <a:tabLst>
                <a:tab pos="1985010" algn="l"/>
                <a:tab pos="2703830" algn="l"/>
                <a:tab pos="4218940" algn="l"/>
                <a:tab pos="4724400" algn="l"/>
              </a:tabLst>
            </a:pPr>
            <a:r>
              <a:rPr sz="2400" spc="405" dirty="0">
                <a:solidFill>
                  <a:srgbClr val="FFFFFF"/>
                </a:solidFill>
                <a:latin typeface="Arial"/>
                <a:cs typeface="Arial"/>
              </a:rPr>
              <a:t>gulp.task(</a:t>
            </a:r>
            <a:r>
              <a:rPr sz="2400" spc="405" dirty="0">
                <a:solidFill>
                  <a:srgbClr val="92C47C"/>
                </a:solidFill>
                <a:latin typeface="Arial"/>
                <a:cs typeface="Arial"/>
              </a:rPr>
              <a:t>'js'</a:t>
            </a:r>
            <a:r>
              <a:rPr sz="2400" spc="405" dirty="0">
                <a:solidFill>
                  <a:srgbClr val="FFFFFF"/>
                </a:solidFill>
                <a:latin typeface="Arial"/>
                <a:cs typeface="Arial"/>
              </a:rPr>
              <a:t>,	</a:t>
            </a:r>
            <a:r>
              <a:rPr sz="2400" spc="270" dirty="0">
                <a:solidFill>
                  <a:srgbClr val="3B78D7"/>
                </a:solidFill>
                <a:latin typeface="Arial"/>
                <a:cs typeface="Arial"/>
              </a:rPr>
              <a:t>function	</a:t>
            </a:r>
            <a:r>
              <a:rPr sz="2400" spc="525" dirty="0">
                <a:solidFill>
                  <a:srgbClr val="FFFFFF"/>
                </a:solidFill>
                <a:latin typeface="Arial"/>
                <a:cs typeface="Arial"/>
              </a:rPr>
              <a:t>()	</a:t>
            </a:r>
            <a:r>
              <a:rPr sz="2400" spc="515" dirty="0">
                <a:solidFill>
                  <a:srgbClr val="FFFFFF"/>
                </a:solidFill>
                <a:latin typeface="Arial"/>
                <a:cs typeface="Arial"/>
              </a:rPr>
              <a:t>{  </a:t>
            </a:r>
            <a:r>
              <a:rPr sz="2400" spc="530" dirty="0">
                <a:solidFill>
                  <a:srgbClr val="4985E8"/>
                </a:solidFill>
                <a:latin typeface="Arial"/>
                <a:cs typeface="Arial"/>
              </a:rPr>
              <a:t>r</a:t>
            </a:r>
            <a:r>
              <a:rPr sz="2400" spc="185" dirty="0">
                <a:solidFill>
                  <a:srgbClr val="4985E8"/>
                </a:solidFill>
                <a:latin typeface="Arial"/>
                <a:cs typeface="Arial"/>
              </a:rPr>
              <a:t>et</a:t>
            </a:r>
            <a:r>
              <a:rPr sz="2400" spc="260" dirty="0">
                <a:solidFill>
                  <a:srgbClr val="4985E8"/>
                </a:solidFill>
                <a:latin typeface="Arial"/>
                <a:cs typeface="Arial"/>
              </a:rPr>
              <a:t>u</a:t>
            </a:r>
            <a:r>
              <a:rPr sz="2400" spc="250" dirty="0">
                <a:solidFill>
                  <a:srgbClr val="4985E8"/>
                </a:solidFill>
                <a:latin typeface="Arial"/>
                <a:cs typeface="Arial"/>
              </a:rPr>
              <a:t>rn</a:t>
            </a:r>
            <a:r>
              <a:rPr sz="2400" dirty="0">
                <a:solidFill>
                  <a:srgbClr val="4985E8"/>
                </a:solidFill>
                <a:latin typeface="Arial"/>
                <a:cs typeface="Arial"/>
              </a:rPr>
              <a:t>	</a:t>
            </a:r>
            <a:r>
              <a:rPr sz="2400" spc="315" dirty="0">
                <a:solidFill>
                  <a:srgbClr val="FFFFFF"/>
                </a:solidFill>
                <a:latin typeface="Arial"/>
                <a:cs typeface="Arial"/>
              </a:rPr>
              <a:t>gu</a:t>
            </a:r>
            <a:r>
              <a:rPr sz="2400" spc="130" dirty="0">
                <a:solidFill>
                  <a:srgbClr val="FFFFFF"/>
                </a:solidFill>
                <a:latin typeface="Arial"/>
                <a:cs typeface="Arial"/>
              </a:rPr>
              <a:t>l</a:t>
            </a:r>
            <a:r>
              <a:rPr sz="2400" spc="235" dirty="0">
                <a:solidFill>
                  <a:srgbClr val="FFFFFF"/>
                </a:solidFill>
                <a:latin typeface="Arial"/>
                <a:cs typeface="Arial"/>
              </a:rPr>
              <a:t>p.</a:t>
            </a:r>
            <a:r>
              <a:rPr sz="2400" spc="290" dirty="0">
                <a:solidFill>
                  <a:srgbClr val="FFFFFF"/>
                </a:solidFill>
                <a:latin typeface="Arial"/>
                <a:cs typeface="Arial"/>
              </a:rPr>
              <a:t>s</a:t>
            </a:r>
            <a:r>
              <a:rPr sz="2400" spc="254" dirty="0">
                <a:solidFill>
                  <a:srgbClr val="FFFFFF"/>
                </a:solidFill>
                <a:latin typeface="Arial"/>
                <a:cs typeface="Arial"/>
              </a:rPr>
              <a:t>r</a:t>
            </a:r>
            <a:r>
              <a:rPr sz="2400" spc="390" dirty="0">
                <a:solidFill>
                  <a:srgbClr val="FFFFFF"/>
                </a:solidFill>
                <a:latin typeface="Arial"/>
                <a:cs typeface="Arial"/>
              </a:rPr>
              <a:t>c</a:t>
            </a:r>
            <a:r>
              <a:rPr sz="2400" spc="540" dirty="0">
                <a:solidFill>
                  <a:srgbClr val="FFFFFF"/>
                </a:solidFill>
                <a:latin typeface="Arial"/>
                <a:cs typeface="Arial"/>
              </a:rPr>
              <a:t>(</a:t>
            </a:r>
            <a:r>
              <a:rPr sz="2400" spc="400" dirty="0">
                <a:solidFill>
                  <a:srgbClr val="92C47C"/>
                </a:solidFill>
                <a:latin typeface="Arial"/>
                <a:cs typeface="Arial"/>
              </a:rPr>
              <a:t>'j</a:t>
            </a:r>
            <a:r>
              <a:rPr sz="2400" spc="969" dirty="0">
                <a:solidFill>
                  <a:srgbClr val="92C47C"/>
                </a:solidFill>
                <a:latin typeface="Arial"/>
                <a:cs typeface="Arial"/>
              </a:rPr>
              <a:t>s</a:t>
            </a:r>
            <a:r>
              <a:rPr sz="2400" spc="595" dirty="0">
                <a:solidFill>
                  <a:srgbClr val="92C47C"/>
                </a:solidFill>
                <a:latin typeface="Arial"/>
                <a:cs typeface="Arial"/>
              </a:rPr>
              <a:t>/*</a:t>
            </a:r>
            <a:r>
              <a:rPr sz="2400" spc="500" dirty="0">
                <a:solidFill>
                  <a:srgbClr val="92C47C"/>
                </a:solidFill>
                <a:latin typeface="Arial"/>
                <a:cs typeface="Arial"/>
              </a:rPr>
              <a:t>.</a:t>
            </a:r>
            <a:r>
              <a:rPr sz="2400" spc="275" dirty="0">
                <a:solidFill>
                  <a:srgbClr val="92C47C"/>
                </a:solidFill>
                <a:latin typeface="Arial"/>
                <a:cs typeface="Arial"/>
              </a:rPr>
              <a:t>j</a:t>
            </a:r>
            <a:r>
              <a:rPr sz="2400" spc="630" dirty="0">
                <a:solidFill>
                  <a:srgbClr val="92C47C"/>
                </a:solidFill>
                <a:latin typeface="Arial"/>
                <a:cs typeface="Arial"/>
              </a:rPr>
              <a:t>s</a:t>
            </a:r>
            <a:r>
              <a:rPr sz="2400" spc="880" dirty="0">
                <a:solidFill>
                  <a:srgbClr val="92C47C"/>
                </a:solidFill>
                <a:latin typeface="Arial"/>
                <a:cs typeface="Arial"/>
              </a:rPr>
              <a:t>'</a:t>
            </a:r>
            <a:r>
              <a:rPr sz="2400" spc="520" dirty="0">
                <a:solidFill>
                  <a:srgbClr val="FFFFFF"/>
                </a:solidFill>
                <a:latin typeface="Arial"/>
                <a:cs typeface="Arial"/>
              </a:rPr>
              <a:t>)</a:t>
            </a:r>
            <a:endParaRPr sz="2400" dirty="0">
              <a:latin typeface="Arial"/>
              <a:cs typeface="Arial"/>
            </a:endParaRPr>
          </a:p>
          <a:p>
            <a:pPr marL="1384300">
              <a:lnSpc>
                <a:spcPts val="2210"/>
              </a:lnSpc>
            </a:pPr>
            <a:r>
              <a:rPr sz="2400" spc="345" dirty="0">
                <a:solidFill>
                  <a:srgbClr val="FFFFFF"/>
                </a:solidFill>
                <a:latin typeface="Arial"/>
                <a:cs typeface="Arial"/>
              </a:rPr>
              <a:t>.pipe(concat(</a:t>
            </a:r>
            <a:r>
              <a:rPr sz="2400" spc="345" dirty="0">
                <a:solidFill>
                  <a:srgbClr val="6AA84F"/>
                </a:solidFill>
                <a:latin typeface="Arial"/>
                <a:cs typeface="Arial"/>
              </a:rPr>
              <a:t>'app.js'</a:t>
            </a:r>
            <a:r>
              <a:rPr sz="2400" spc="345" dirty="0">
                <a:solidFill>
                  <a:srgbClr val="FFFFFF"/>
                </a:solidFill>
                <a:latin typeface="Arial"/>
                <a:cs typeface="Arial"/>
              </a:rPr>
              <a:t>));</a:t>
            </a:r>
            <a:endParaRPr sz="2400" dirty="0">
              <a:latin typeface="Arial"/>
              <a:cs typeface="Arial"/>
            </a:endParaRPr>
          </a:p>
          <a:p>
            <a:pPr marL="927100">
              <a:lnSpc>
                <a:spcPct val="100000"/>
              </a:lnSpc>
            </a:pPr>
            <a:r>
              <a:rPr sz="2400" spc="365" dirty="0">
                <a:solidFill>
                  <a:srgbClr val="FFFFFF"/>
                </a:solidFill>
                <a:latin typeface="Arial"/>
                <a:cs typeface="Arial"/>
              </a:rPr>
              <a:t>.pipe(gulp.dest(</a:t>
            </a:r>
            <a:r>
              <a:rPr sz="2400" spc="365" dirty="0">
                <a:solidFill>
                  <a:srgbClr val="6AA84F"/>
                </a:solidFill>
                <a:latin typeface="Arial"/>
                <a:cs typeface="Arial"/>
              </a:rPr>
              <a:t>'build'</a:t>
            </a:r>
            <a:r>
              <a:rPr sz="2400" spc="365" dirty="0">
                <a:solidFill>
                  <a:srgbClr val="FFFFFF"/>
                </a:solidFill>
                <a:latin typeface="Arial"/>
                <a:cs typeface="Arial"/>
              </a:rPr>
              <a:t>));</a:t>
            </a:r>
            <a:endParaRPr sz="2400" dirty="0">
              <a:latin typeface="Arial"/>
              <a:cs typeface="Arial"/>
            </a:endParaRPr>
          </a:p>
          <a:p>
            <a:pPr>
              <a:lnSpc>
                <a:spcPct val="100000"/>
              </a:lnSpc>
              <a:spcBef>
                <a:spcPts val="10"/>
              </a:spcBef>
            </a:pPr>
            <a:endParaRPr sz="2500" dirty="0">
              <a:latin typeface="Times New Roman"/>
              <a:cs typeface="Times New Roman"/>
            </a:endParaRPr>
          </a:p>
          <a:p>
            <a:pPr marL="12700">
              <a:lnSpc>
                <a:spcPct val="100000"/>
              </a:lnSpc>
            </a:pPr>
            <a:r>
              <a:rPr sz="2400" spc="560" dirty="0">
                <a:solidFill>
                  <a:srgbClr val="FFFFFF"/>
                </a:solidFill>
                <a:latin typeface="Arial"/>
                <a:cs typeface="Arial"/>
              </a:rPr>
              <a:t>});</a:t>
            </a:r>
            <a:endParaRPr sz="2400" dirty="0">
              <a:latin typeface="Arial"/>
              <a:cs typeface="Arial"/>
            </a:endParaRPr>
          </a:p>
        </p:txBody>
      </p:sp>
    </p:spTree>
    <p:extLst>
      <p:ext uri="{BB962C8B-B14F-4D97-AF65-F5344CB8AC3E}">
        <p14:creationId xmlns:p14="http://schemas.microsoft.com/office/powerpoint/2010/main" val="228361438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22</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151545" y="3278706"/>
            <a:ext cx="6479382" cy="4354832"/>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PH" sz="2000" dirty="0" err="1"/>
              <a:t>Uglify</a:t>
            </a:r>
            <a:r>
              <a:rPr lang="en-PH" sz="2000" dirty="0"/>
              <a:t> is a JavaScript file </a:t>
            </a:r>
            <a:r>
              <a:rPr lang="en-PH" sz="2000" dirty="0" err="1"/>
              <a:t>minifier</a:t>
            </a:r>
            <a:r>
              <a:rPr lang="en-PH" sz="2000" dirty="0"/>
              <a:t>. It compresses the file size by removing all the spaces and new lines- which makes the code </a:t>
            </a:r>
            <a:r>
              <a:rPr lang="en-PH" sz="2000" dirty="0" smtClean="0"/>
              <a:t>unreadable </a:t>
            </a:r>
            <a:r>
              <a:rPr lang="en-PH" sz="2000" dirty="0"/>
              <a:t>hence ugly. </a:t>
            </a:r>
            <a:r>
              <a:rPr lang="en-PH" sz="2000" dirty="0" err="1"/>
              <a:t>Uglify</a:t>
            </a:r>
            <a:r>
              <a:rPr lang="en-PH" sz="2000" dirty="0"/>
              <a:t> also joins sentences using comma, changes property access to dot notation (to reduce number of characters), removes dead code and removes console logs. It also simplifies conditional statements (if), Boolean operations, constants, function declarations etc.</a:t>
            </a:r>
          </a:p>
          <a:p>
            <a:r>
              <a:rPr lang="en-PH" sz="2000" dirty="0"/>
              <a:t> </a:t>
            </a:r>
          </a:p>
          <a:p>
            <a:r>
              <a:rPr lang="en-PH" sz="2000" dirty="0"/>
              <a:t>To install </a:t>
            </a:r>
            <a:r>
              <a:rPr lang="en-PH" sz="2000" dirty="0" err="1"/>
              <a:t>Uglify</a:t>
            </a:r>
            <a:r>
              <a:rPr lang="en-PH" sz="2000" dirty="0"/>
              <a:t>:</a:t>
            </a:r>
          </a:p>
          <a:p>
            <a:r>
              <a:rPr lang="en-PH" sz="2000" dirty="0"/>
              <a:t>&gt; </a:t>
            </a:r>
            <a:r>
              <a:rPr lang="en-PH" sz="2000" dirty="0" err="1"/>
              <a:t>npm</a:t>
            </a:r>
            <a:r>
              <a:rPr lang="en-PH" sz="2000" dirty="0"/>
              <a:t> install --save-</a:t>
            </a:r>
            <a:r>
              <a:rPr lang="en-PH" sz="2000" dirty="0" err="1"/>
              <a:t>dev</a:t>
            </a:r>
            <a:r>
              <a:rPr lang="en-PH" sz="2000" dirty="0"/>
              <a:t> gulp-</a:t>
            </a:r>
            <a:r>
              <a:rPr lang="en-PH" sz="2000" dirty="0" err="1"/>
              <a:t>uglify</a:t>
            </a:r>
            <a:endParaRPr lang="en-PH" sz="2000" dirty="0"/>
          </a:p>
          <a:p>
            <a:r>
              <a:rPr lang="en-PH" sz="2000" dirty="0"/>
              <a:t>Then enter the </a:t>
            </a:r>
            <a:r>
              <a:rPr lang="en-PH" sz="2000" dirty="0" smtClean="0"/>
              <a:t>codes for </a:t>
            </a:r>
            <a:r>
              <a:rPr lang="en-PH" sz="2000" dirty="0"/>
              <a:t>the task implementation</a:t>
            </a:r>
            <a:endParaRPr lang="en-US" sz="2000" dirty="0"/>
          </a:p>
        </p:txBody>
      </p:sp>
      <p:sp>
        <p:nvSpPr>
          <p:cNvPr id="5" name="Текст 7"/>
          <p:cNvSpPr txBox="1">
            <a:spLocks/>
          </p:cNvSpPr>
          <p:nvPr/>
        </p:nvSpPr>
        <p:spPr>
          <a:xfrm>
            <a:off x="151545" y="2649129"/>
            <a:ext cx="7340237"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3600" dirty="0" err="1" smtClean="0"/>
              <a:t>Uglify</a:t>
            </a:r>
            <a:endParaRPr lang="en-US" sz="3600" dirty="0"/>
          </a:p>
        </p:txBody>
      </p: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Группа 3"/>
          <p:cNvGrpSpPr/>
          <p:nvPr/>
        </p:nvGrpSpPr>
        <p:grpSpPr>
          <a:xfrm>
            <a:off x="5925427" y="2042064"/>
            <a:ext cx="12019673" cy="6602466"/>
            <a:chOff x="4703929" y="717077"/>
            <a:chExt cx="9773238" cy="5561188"/>
          </a:xfrm>
        </p:grpSpPr>
        <p:sp>
          <p:nvSpPr>
            <p:cNvPr id="12" name="Полилиния 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4" name="Полилиния 5"/>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5"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6" name="Полилиния 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nvGrpSpPr>
            <p:cNvPr id="17" name="Группа 8"/>
            <p:cNvGrpSpPr/>
            <p:nvPr userDrawn="1"/>
          </p:nvGrpSpPr>
          <p:grpSpPr>
            <a:xfrm flipH="1">
              <a:off x="9572513" y="890239"/>
              <a:ext cx="23483" cy="22921"/>
              <a:chOff x="13422299" y="954496"/>
              <a:chExt cx="127026" cy="125005"/>
            </a:xfrm>
          </p:grpSpPr>
          <p:sp>
            <p:nvSpPr>
              <p:cNvPr id="18" name="Овал 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9" name="Овал 10"/>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grpSp>
      <p:pic>
        <p:nvPicPr>
          <p:cNvPr id="20" name="Рисунок 23"/>
          <p:cNvPicPr>
            <a:picLocks noChangeAspect="1"/>
          </p:cNvPicPr>
          <p:nvPr/>
        </p:nvPicPr>
        <p:blipFill>
          <a:blip r:embed="rId2">
            <a:extLst>
              <a:ext uri="{28A0092B-C50C-407E-A947-70E740481C1C}">
                <a14:useLocalDpi xmlns:a14="http://schemas.microsoft.com/office/drawing/2010/main" val="0"/>
              </a:ext>
            </a:extLst>
          </a:blip>
          <a:srcRect l="5209" r="5209"/>
          <a:stretch>
            <a:fillRect/>
          </a:stretch>
        </p:blipFill>
        <p:spPr>
          <a:xfrm>
            <a:off x="7724853" y="2644783"/>
            <a:ext cx="8317005" cy="5222630"/>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7349" y="2878817"/>
            <a:ext cx="7212013" cy="475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060396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23</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151545" y="3692774"/>
            <a:ext cx="6479382" cy="4354832"/>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PH" sz="2000" dirty="0" err="1"/>
              <a:t>BrowserSync</a:t>
            </a:r>
            <a:r>
              <a:rPr lang="en-PH" sz="2000" dirty="0"/>
              <a:t> is an automation tool that makes web development faster. In the past they’ve automated a lot of actions like compilation of SASS files, image compression etc.</a:t>
            </a:r>
          </a:p>
          <a:p>
            <a:r>
              <a:rPr lang="en-PH" sz="2000" dirty="0"/>
              <a:t> </a:t>
            </a:r>
          </a:p>
          <a:p>
            <a:r>
              <a:rPr lang="en-PH" sz="2000" dirty="0"/>
              <a:t>To install </a:t>
            </a:r>
            <a:r>
              <a:rPr lang="en-PH" sz="2000" dirty="0" err="1"/>
              <a:t>BrowserSync</a:t>
            </a:r>
            <a:r>
              <a:rPr lang="en-PH" sz="2000" dirty="0"/>
              <a:t>:</a:t>
            </a:r>
          </a:p>
          <a:p>
            <a:r>
              <a:rPr lang="en-PH" sz="2000" dirty="0"/>
              <a:t>&gt; </a:t>
            </a:r>
            <a:r>
              <a:rPr lang="en-PH" sz="2000" dirty="0" err="1"/>
              <a:t>npm</a:t>
            </a:r>
            <a:r>
              <a:rPr lang="en-PH" sz="2000" dirty="0"/>
              <a:t> install --save-</a:t>
            </a:r>
            <a:r>
              <a:rPr lang="en-PH" sz="2000" dirty="0" err="1"/>
              <a:t>dev</a:t>
            </a:r>
            <a:r>
              <a:rPr lang="en-PH" sz="2000" dirty="0"/>
              <a:t> browser-sync</a:t>
            </a:r>
          </a:p>
          <a:p>
            <a:r>
              <a:rPr lang="en-PH" sz="2000" dirty="0"/>
              <a:t>Then enter the codes below for the task implementation.</a:t>
            </a:r>
          </a:p>
        </p:txBody>
      </p:sp>
      <p:sp>
        <p:nvSpPr>
          <p:cNvPr id="5" name="Текст 7"/>
          <p:cNvSpPr txBox="1">
            <a:spLocks/>
          </p:cNvSpPr>
          <p:nvPr/>
        </p:nvSpPr>
        <p:spPr>
          <a:xfrm>
            <a:off x="151545" y="2941795"/>
            <a:ext cx="7340237"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3600" dirty="0" err="1" smtClean="0"/>
              <a:t>BrowserSync</a:t>
            </a:r>
            <a:endParaRPr lang="en-US" sz="3600" dirty="0"/>
          </a:p>
        </p:txBody>
      </p: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grpSp>
        <p:nvGrpSpPr>
          <p:cNvPr id="11" name="Группа 3"/>
          <p:cNvGrpSpPr/>
          <p:nvPr/>
        </p:nvGrpSpPr>
        <p:grpSpPr>
          <a:xfrm>
            <a:off x="5925427" y="2042064"/>
            <a:ext cx="12019673" cy="6602466"/>
            <a:chOff x="4703929" y="717077"/>
            <a:chExt cx="9773238" cy="5561188"/>
          </a:xfrm>
        </p:grpSpPr>
        <p:sp>
          <p:nvSpPr>
            <p:cNvPr id="12" name="Полилиния 4"/>
            <p:cNvSpPr/>
            <p:nvPr userDrawn="1"/>
          </p:nvSpPr>
          <p:spPr>
            <a:xfrm>
              <a:off x="5555970" y="717077"/>
              <a:ext cx="7984744" cy="5414294"/>
            </a:xfrm>
            <a:custGeom>
              <a:avLst/>
              <a:gdLst>
                <a:gd name="connsiteX0" fmla="*/ 593737 w 15796902"/>
                <a:gd name="connsiteY0" fmla="*/ 0 h 10799762"/>
                <a:gd name="connsiteX1" fmla="*/ 2968613 w 15796902"/>
                <a:gd name="connsiteY1" fmla="*/ 0 h 10799762"/>
                <a:gd name="connsiteX2" fmla="*/ 2968615 w 15796902"/>
                <a:gd name="connsiteY2" fmla="*/ 0 h 10799762"/>
                <a:gd name="connsiteX3" fmla="*/ 12828290 w 15796902"/>
                <a:gd name="connsiteY3" fmla="*/ 0 h 10799762"/>
                <a:gd name="connsiteX4" fmla="*/ 14287500 w 15796902"/>
                <a:gd name="connsiteY4" fmla="*/ 0 h 10799762"/>
                <a:gd name="connsiteX5" fmla="*/ 15203166 w 15796902"/>
                <a:gd name="connsiteY5" fmla="*/ 0 h 10799762"/>
                <a:gd name="connsiteX6" fmla="*/ 15796902 w 15796902"/>
                <a:gd name="connsiteY6" fmla="*/ 593737 h 10799762"/>
                <a:gd name="connsiteX7" fmla="*/ 15796902 w 15796902"/>
                <a:gd name="connsiteY7" fmla="*/ 5080012 h 10799762"/>
                <a:gd name="connsiteX8" fmla="*/ 15796902 w 15796902"/>
                <a:gd name="connsiteY8" fmla="*/ 5719750 h 10799762"/>
                <a:gd name="connsiteX9" fmla="*/ 15796902 w 15796902"/>
                <a:gd name="connsiteY9" fmla="*/ 10206025 h 10799762"/>
                <a:gd name="connsiteX10" fmla="*/ 15203166 w 15796902"/>
                <a:gd name="connsiteY10" fmla="*/ 10799762 h 10799762"/>
                <a:gd name="connsiteX11" fmla="*/ 14287500 w 15796902"/>
                <a:gd name="connsiteY11" fmla="*/ 10799762 h 10799762"/>
                <a:gd name="connsiteX12" fmla="*/ 12828290 w 15796902"/>
                <a:gd name="connsiteY12" fmla="*/ 10799762 h 10799762"/>
                <a:gd name="connsiteX13" fmla="*/ 2968613 w 15796902"/>
                <a:gd name="connsiteY13" fmla="*/ 10799762 h 10799762"/>
                <a:gd name="connsiteX14" fmla="*/ 1781175 w 15796902"/>
                <a:gd name="connsiteY14" fmla="*/ 10799762 h 10799762"/>
                <a:gd name="connsiteX15" fmla="*/ 593737 w 15796902"/>
                <a:gd name="connsiteY15" fmla="*/ 10799762 h 10799762"/>
                <a:gd name="connsiteX16" fmla="*/ 0 w 15796902"/>
                <a:gd name="connsiteY16" fmla="*/ 10206025 h 10799762"/>
                <a:gd name="connsiteX17" fmla="*/ 0 w 15796902"/>
                <a:gd name="connsiteY17" fmla="*/ 5719750 h 10799762"/>
                <a:gd name="connsiteX18" fmla="*/ 0 w 15796902"/>
                <a:gd name="connsiteY18" fmla="*/ 5080012 h 10799762"/>
                <a:gd name="connsiteX19" fmla="*/ 0 w 15796902"/>
                <a:gd name="connsiteY19" fmla="*/ 593737 h 10799762"/>
                <a:gd name="connsiteX20" fmla="*/ 593737 w 15796902"/>
                <a:gd name="connsiteY20" fmla="*/ 0 h 10799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796902" h="10799762">
                  <a:moveTo>
                    <a:pt x="593737" y="0"/>
                  </a:moveTo>
                  <a:lnTo>
                    <a:pt x="2968613" y="0"/>
                  </a:lnTo>
                  <a:lnTo>
                    <a:pt x="2968615" y="0"/>
                  </a:lnTo>
                  <a:lnTo>
                    <a:pt x="12828290" y="0"/>
                  </a:lnTo>
                  <a:lnTo>
                    <a:pt x="14287500" y="0"/>
                  </a:lnTo>
                  <a:lnTo>
                    <a:pt x="15203166" y="0"/>
                  </a:lnTo>
                  <a:cubicBezTo>
                    <a:pt x="15531078" y="0"/>
                    <a:pt x="15796902" y="265825"/>
                    <a:pt x="15796902" y="593737"/>
                  </a:cubicBezTo>
                  <a:lnTo>
                    <a:pt x="15796902" y="5080012"/>
                  </a:lnTo>
                  <a:lnTo>
                    <a:pt x="15796902" y="5719750"/>
                  </a:lnTo>
                  <a:lnTo>
                    <a:pt x="15796902" y="10206025"/>
                  </a:lnTo>
                  <a:cubicBezTo>
                    <a:pt x="15796902" y="10533937"/>
                    <a:pt x="15531078" y="10799762"/>
                    <a:pt x="15203166" y="10799762"/>
                  </a:cubicBezTo>
                  <a:lnTo>
                    <a:pt x="14287500" y="10799762"/>
                  </a:lnTo>
                  <a:lnTo>
                    <a:pt x="12828290" y="10799762"/>
                  </a:lnTo>
                  <a:lnTo>
                    <a:pt x="2968613" y="10799762"/>
                  </a:lnTo>
                  <a:lnTo>
                    <a:pt x="1781175" y="10799762"/>
                  </a:lnTo>
                  <a:lnTo>
                    <a:pt x="593737" y="10799762"/>
                  </a:lnTo>
                  <a:cubicBezTo>
                    <a:pt x="265825" y="10799762"/>
                    <a:pt x="0" y="10533937"/>
                    <a:pt x="0" y="10206025"/>
                  </a:cubicBezTo>
                  <a:lnTo>
                    <a:pt x="0" y="5719750"/>
                  </a:lnTo>
                  <a:lnTo>
                    <a:pt x="0" y="5080012"/>
                  </a:lnTo>
                  <a:lnTo>
                    <a:pt x="0" y="593737"/>
                  </a:lnTo>
                  <a:cubicBezTo>
                    <a:pt x="0" y="265825"/>
                    <a:pt x="265825" y="0"/>
                    <a:pt x="593737" y="0"/>
                  </a:cubicBezTo>
                  <a:close/>
                </a:path>
              </a:pathLst>
            </a:custGeom>
            <a:solidFill>
              <a:srgbClr val="3838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4" name="Полилиния 5"/>
            <p:cNvSpPr/>
            <p:nvPr userDrawn="1"/>
          </p:nvSpPr>
          <p:spPr>
            <a:xfrm>
              <a:off x="4703929" y="6202089"/>
              <a:ext cx="9773238" cy="76176"/>
            </a:xfrm>
            <a:custGeom>
              <a:avLst/>
              <a:gdLst>
                <a:gd name="connsiteX0" fmla="*/ 0 w 19335232"/>
                <a:gd name="connsiteY0" fmla="*/ 0 h 333694"/>
                <a:gd name="connsiteX1" fmla="*/ 19335232 w 19335232"/>
                <a:gd name="connsiteY1" fmla="*/ 0 h 333694"/>
                <a:gd name="connsiteX2" fmla="*/ 19322694 w 19335232"/>
                <a:gd name="connsiteY2" fmla="*/ 40390 h 333694"/>
                <a:gd name="connsiteX3" fmla="*/ 18880202 w 19335232"/>
                <a:gd name="connsiteY3" fmla="*/ 333694 h 333694"/>
                <a:gd name="connsiteX4" fmla="*/ 455030 w 19335232"/>
                <a:gd name="connsiteY4" fmla="*/ 333694 h 333694"/>
                <a:gd name="connsiteX5" fmla="*/ 12538 w 19335232"/>
                <a:gd name="connsiteY5" fmla="*/ 40390 h 333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335232" h="333694">
                  <a:moveTo>
                    <a:pt x="0" y="0"/>
                  </a:moveTo>
                  <a:lnTo>
                    <a:pt x="19335232" y="0"/>
                  </a:lnTo>
                  <a:lnTo>
                    <a:pt x="19322694" y="40390"/>
                  </a:lnTo>
                  <a:cubicBezTo>
                    <a:pt x="19249792" y="212753"/>
                    <a:pt x="19079120" y="333694"/>
                    <a:pt x="18880202" y="333694"/>
                  </a:cubicBezTo>
                  <a:lnTo>
                    <a:pt x="455030" y="333694"/>
                  </a:lnTo>
                  <a:cubicBezTo>
                    <a:pt x="256112" y="333694"/>
                    <a:pt x="85441" y="212753"/>
                    <a:pt x="12538" y="40390"/>
                  </a:cubicBezTo>
                  <a:close/>
                </a:path>
              </a:pathLst>
            </a:custGeom>
            <a:gradFill flip="none" rotWithShape="1">
              <a:gsLst>
                <a:gs pos="89000">
                  <a:srgbClr val="828282"/>
                </a:gs>
                <a:gs pos="0">
                  <a:srgbClr val="C5C5C5"/>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5" name="Прямоугольник 6"/>
            <p:cNvSpPr/>
            <p:nvPr userDrawn="1"/>
          </p:nvSpPr>
          <p:spPr>
            <a:xfrm>
              <a:off x="4703929" y="6015623"/>
              <a:ext cx="9773238" cy="186467"/>
            </a:xfrm>
            <a:prstGeom prst="rect">
              <a:avLst/>
            </a:prstGeom>
            <a:gradFill flip="none" rotWithShape="1">
              <a:gsLst>
                <a:gs pos="2000">
                  <a:srgbClr val="D5D5D5"/>
                </a:gs>
                <a:gs pos="1000">
                  <a:srgbClr val="F2F2F2"/>
                </a:gs>
                <a:gs pos="0">
                  <a:schemeClr val="tx1">
                    <a:alpha val="5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6" name="Полилиния 7"/>
            <p:cNvSpPr/>
            <p:nvPr userDrawn="1"/>
          </p:nvSpPr>
          <p:spPr>
            <a:xfrm>
              <a:off x="8891012" y="6018701"/>
              <a:ext cx="1351391" cy="106495"/>
            </a:xfrm>
            <a:custGeom>
              <a:avLst/>
              <a:gdLst>
                <a:gd name="connsiteX0" fmla="*/ 0 w 2673572"/>
                <a:gd name="connsiteY0" fmla="*/ 0 h 212424"/>
                <a:gd name="connsiteX1" fmla="*/ 2673572 w 2673572"/>
                <a:gd name="connsiteY1" fmla="*/ 0 h 212424"/>
                <a:gd name="connsiteX2" fmla="*/ 2662629 w 2673572"/>
                <a:gd name="connsiteY2" fmla="*/ 54207 h 212424"/>
                <a:gd name="connsiteX3" fmla="*/ 2423935 w 2673572"/>
                <a:gd name="connsiteY3" fmla="*/ 212424 h 212424"/>
                <a:gd name="connsiteX4" fmla="*/ 249637 w 2673572"/>
                <a:gd name="connsiteY4" fmla="*/ 212424 h 212424"/>
                <a:gd name="connsiteX5" fmla="*/ 10944 w 2673572"/>
                <a:gd name="connsiteY5" fmla="*/ 54207 h 212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73572" h="212424">
                  <a:moveTo>
                    <a:pt x="0" y="0"/>
                  </a:moveTo>
                  <a:lnTo>
                    <a:pt x="2673572" y="0"/>
                  </a:lnTo>
                  <a:lnTo>
                    <a:pt x="2662629" y="54207"/>
                  </a:lnTo>
                  <a:cubicBezTo>
                    <a:pt x="2623302" y="147185"/>
                    <a:pt x="2531237" y="212424"/>
                    <a:pt x="2423935" y="212424"/>
                  </a:cubicBezTo>
                  <a:lnTo>
                    <a:pt x="249637" y="212424"/>
                  </a:lnTo>
                  <a:cubicBezTo>
                    <a:pt x="142335" y="212424"/>
                    <a:pt x="50270" y="147185"/>
                    <a:pt x="10944" y="54207"/>
                  </a:cubicBezTo>
                  <a:close/>
                </a:path>
              </a:pathLst>
            </a:custGeom>
            <a:gradFill>
              <a:gsLst>
                <a:gs pos="88000">
                  <a:srgbClr val="F2F2F2"/>
                </a:gs>
                <a:gs pos="12000">
                  <a:srgbClr val="F2F2F2"/>
                </a:gs>
                <a:gs pos="100000">
                  <a:srgbClr val="828282"/>
                </a:gs>
                <a:gs pos="0">
                  <a:srgbClr val="828282"/>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nvGrpSpPr>
            <p:cNvPr id="17" name="Группа 8"/>
            <p:cNvGrpSpPr/>
            <p:nvPr userDrawn="1"/>
          </p:nvGrpSpPr>
          <p:grpSpPr>
            <a:xfrm flipH="1">
              <a:off x="9572513" y="890239"/>
              <a:ext cx="23483" cy="22921"/>
              <a:chOff x="13422299" y="954496"/>
              <a:chExt cx="127026" cy="125005"/>
            </a:xfrm>
          </p:grpSpPr>
          <p:sp>
            <p:nvSpPr>
              <p:cNvPr id="18" name="Овал 9"/>
              <p:cNvSpPr/>
              <p:nvPr userDrawn="1"/>
            </p:nvSpPr>
            <p:spPr>
              <a:xfrm>
                <a:off x="13422301" y="954496"/>
                <a:ext cx="127023" cy="125004"/>
              </a:xfrm>
              <a:prstGeom prst="ellipse">
                <a:avLst/>
              </a:prstGeom>
              <a:solidFill>
                <a:schemeClr val="bg1"/>
              </a:solidFill>
              <a:ln w="50800">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sp>
            <p:nvSpPr>
              <p:cNvPr id="19" name="Овал 10"/>
              <p:cNvSpPr/>
              <p:nvPr userDrawn="1"/>
            </p:nvSpPr>
            <p:spPr>
              <a:xfrm>
                <a:off x="13422299" y="954497"/>
                <a:ext cx="127026" cy="125004"/>
              </a:xfrm>
              <a:prstGeom prst="ellipse">
                <a:avLst/>
              </a:prstGeom>
              <a:solidFill>
                <a:srgbClr val="00206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3"/>
              </a:p>
            </p:txBody>
          </p:sp>
        </p:grpSp>
      </p:grpSp>
      <p:pic>
        <p:nvPicPr>
          <p:cNvPr id="20" name="Рисунок 23"/>
          <p:cNvPicPr>
            <a:picLocks noChangeAspect="1"/>
          </p:cNvPicPr>
          <p:nvPr/>
        </p:nvPicPr>
        <p:blipFill>
          <a:blip r:embed="rId2">
            <a:extLst>
              <a:ext uri="{28A0092B-C50C-407E-A947-70E740481C1C}">
                <a14:useLocalDpi xmlns:a14="http://schemas.microsoft.com/office/drawing/2010/main" val="0"/>
              </a:ext>
            </a:extLst>
          </a:blip>
          <a:srcRect l="5209" r="5209"/>
          <a:stretch>
            <a:fillRect/>
          </a:stretch>
        </p:blipFill>
        <p:spPr>
          <a:xfrm>
            <a:off x="7724853" y="2644783"/>
            <a:ext cx="8317005" cy="5222630"/>
          </a:xfrm>
          <a:prstGeom prst="rect">
            <a:avLst/>
          </a:prstGeom>
        </p:spPr>
      </p:pic>
      <p:sp>
        <p:nvSpPr>
          <p:cNvPr id="21" name="object 10"/>
          <p:cNvSpPr/>
          <p:nvPr/>
        </p:nvSpPr>
        <p:spPr>
          <a:xfrm>
            <a:off x="7803288" y="2797060"/>
            <a:ext cx="8143240" cy="4918075"/>
          </a:xfrm>
          <a:custGeom>
            <a:avLst/>
            <a:gdLst/>
            <a:ahLst/>
            <a:cxnLst/>
            <a:rect l="l" t="t" r="r" b="b"/>
            <a:pathLst>
              <a:path w="8143240" h="4918075">
                <a:moveTo>
                  <a:pt x="0" y="4917948"/>
                </a:moveTo>
                <a:lnTo>
                  <a:pt x="8142732" y="4917948"/>
                </a:lnTo>
                <a:lnTo>
                  <a:pt x="8142732" y="0"/>
                </a:lnTo>
                <a:lnTo>
                  <a:pt x="0" y="0"/>
                </a:lnTo>
                <a:lnTo>
                  <a:pt x="0" y="4917948"/>
                </a:lnTo>
                <a:close/>
              </a:path>
            </a:pathLst>
          </a:custGeom>
          <a:solidFill>
            <a:srgbClr val="000000"/>
          </a:solidFill>
        </p:spPr>
        <p:txBody>
          <a:bodyPr wrap="square" lIns="0" tIns="0" rIns="0" bIns="0" rtlCol="0"/>
          <a:lstStyle/>
          <a:p>
            <a:endParaRPr/>
          </a:p>
        </p:txBody>
      </p:sp>
      <p:sp>
        <p:nvSpPr>
          <p:cNvPr id="22" name="object 11"/>
          <p:cNvSpPr txBox="1"/>
          <p:nvPr/>
        </p:nvSpPr>
        <p:spPr>
          <a:xfrm>
            <a:off x="7881723" y="2862972"/>
            <a:ext cx="7000875" cy="4415790"/>
          </a:xfrm>
          <a:prstGeom prst="rect">
            <a:avLst/>
          </a:prstGeom>
        </p:spPr>
        <p:txBody>
          <a:bodyPr vert="horz" wrap="square" lIns="0" tIns="12700" rIns="0" bIns="0" rtlCol="0">
            <a:spAutoFit/>
          </a:bodyPr>
          <a:lstStyle/>
          <a:p>
            <a:pPr marL="12700">
              <a:lnSpc>
                <a:spcPct val="100000"/>
              </a:lnSpc>
              <a:spcBef>
                <a:spcPts val="100"/>
              </a:spcBef>
            </a:pPr>
            <a:r>
              <a:rPr sz="1800" spc="145" dirty="0">
                <a:solidFill>
                  <a:srgbClr val="4985E8"/>
                </a:solidFill>
                <a:latin typeface="Arial"/>
                <a:cs typeface="Arial"/>
              </a:rPr>
              <a:t>var </a:t>
            </a:r>
            <a:r>
              <a:rPr sz="1800" spc="30" dirty="0">
                <a:solidFill>
                  <a:srgbClr val="FFFFFF"/>
                </a:solidFill>
                <a:latin typeface="Arial"/>
                <a:cs typeface="Arial"/>
              </a:rPr>
              <a:t>browserSync=</a:t>
            </a:r>
            <a:r>
              <a:rPr sz="1800" spc="175" dirty="0">
                <a:solidFill>
                  <a:srgbClr val="FFFFFF"/>
                </a:solidFill>
                <a:latin typeface="Arial"/>
                <a:cs typeface="Arial"/>
              </a:rPr>
              <a:t> </a:t>
            </a:r>
            <a:r>
              <a:rPr sz="1800" spc="200" dirty="0">
                <a:solidFill>
                  <a:srgbClr val="3B78D7"/>
                </a:solidFill>
                <a:latin typeface="Arial"/>
                <a:cs typeface="Arial"/>
              </a:rPr>
              <a:t>require</a:t>
            </a:r>
            <a:r>
              <a:rPr sz="1800" spc="200" dirty="0">
                <a:solidFill>
                  <a:srgbClr val="FFFFFF"/>
                </a:solidFill>
                <a:latin typeface="Arial"/>
                <a:cs typeface="Arial"/>
              </a:rPr>
              <a:t>(</a:t>
            </a:r>
            <a:r>
              <a:rPr sz="1800" spc="200" dirty="0">
                <a:solidFill>
                  <a:srgbClr val="6AA84F"/>
                </a:solidFill>
                <a:latin typeface="Arial"/>
                <a:cs typeface="Arial"/>
              </a:rPr>
              <a:t>‘browser-sync’</a:t>
            </a:r>
            <a:r>
              <a:rPr sz="1800" spc="200" dirty="0">
                <a:solidFill>
                  <a:srgbClr val="FFFFFF"/>
                </a:solidFill>
                <a:latin typeface="Arial"/>
                <a:cs typeface="Arial"/>
              </a:rPr>
              <a:t>);</a:t>
            </a:r>
            <a:endParaRPr sz="1800">
              <a:latin typeface="Arial"/>
              <a:cs typeface="Arial"/>
            </a:endParaRPr>
          </a:p>
          <a:p>
            <a:pPr>
              <a:lnSpc>
                <a:spcPct val="100000"/>
              </a:lnSpc>
              <a:spcBef>
                <a:spcPts val="30"/>
              </a:spcBef>
            </a:pPr>
            <a:endParaRPr sz="1850">
              <a:latin typeface="Times New Roman"/>
              <a:cs typeface="Times New Roman"/>
            </a:endParaRPr>
          </a:p>
          <a:p>
            <a:pPr marL="12700">
              <a:lnSpc>
                <a:spcPct val="100000"/>
              </a:lnSpc>
            </a:pPr>
            <a:r>
              <a:rPr sz="1800" spc="240" dirty="0">
                <a:solidFill>
                  <a:srgbClr val="FFFFFF"/>
                </a:solidFill>
                <a:latin typeface="Arial"/>
                <a:cs typeface="Arial"/>
              </a:rPr>
              <a:t>gulp.task(</a:t>
            </a:r>
            <a:r>
              <a:rPr sz="1800" spc="240" dirty="0">
                <a:solidFill>
                  <a:srgbClr val="6AA84F"/>
                </a:solidFill>
                <a:latin typeface="Arial"/>
                <a:cs typeface="Arial"/>
              </a:rPr>
              <a:t>'js-watch'</a:t>
            </a:r>
            <a:r>
              <a:rPr sz="1800" spc="240" dirty="0">
                <a:solidFill>
                  <a:srgbClr val="FFFFFF"/>
                </a:solidFill>
                <a:latin typeface="Arial"/>
                <a:cs typeface="Arial"/>
              </a:rPr>
              <a:t>,</a:t>
            </a:r>
            <a:r>
              <a:rPr sz="1800" spc="480" dirty="0">
                <a:solidFill>
                  <a:srgbClr val="FFFFFF"/>
                </a:solidFill>
                <a:latin typeface="Arial"/>
                <a:cs typeface="Arial"/>
              </a:rPr>
              <a:t> </a:t>
            </a:r>
            <a:r>
              <a:rPr sz="1800" spc="225" dirty="0">
                <a:solidFill>
                  <a:srgbClr val="FFFFFF"/>
                </a:solidFill>
                <a:latin typeface="Arial"/>
                <a:cs typeface="Arial"/>
              </a:rPr>
              <a:t>[</a:t>
            </a:r>
            <a:r>
              <a:rPr sz="1800" spc="225" dirty="0">
                <a:solidFill>
                  <a:srgbClr val="6AA84F"/>
                </a:solidFill>
                <a:latin typeface="Arial"/>
                <a:cs typeface="Arial"/>
              </a:rPr>
              <a:t>'js'</a:t>
            </a:r>
            <a:r>
              <a:rPr sz="1800" spc="225" dirty="0">
                <a:solidFill>
                  <a:srgbClr val="FFFFFF"/>
                </a:solidFill>
                <a:latin typeface="Arial"/>
                <a:cs typeface="Arial"/>
              </a:rPr>
              <a:t>],</a:t>
            </a:r>
            <a:r>
              <a:rPr sz="1800" spc="225" dirty="0">
                <a:solidFill>
                  <a:srgbClr val="DF6666"/>
                </a:solidFill>
                <a:latin typeface="Arial"/>
                <a:cs typeface="Arial"/>
              </a:rPr>
              <a:t>browserSync</a:t>
            </a:r>
            <a:r>
              <a:rPr sz="1800" spc="225" dirty="0">
                <a:solidFill>
                  <a:srgbClr val="FFFFFF"/>
                </a:solidFill>
                <a:latin typeface="Arial"/>
                <a:cs typeface="Arial"/>
              </a:rPr>
              <a:t>.reload);</a:t>
            </a:r>
            <a:endParaRPr sz="1800">
              <a:latin typeface="Arial"/>
              <a:cs typeface="Arial"/>
            </a:endParaRPr>
          </a:p>
          <a:p>
            <a:pPr marL="12700">
              <a:lnSpc>
                <a:spcPct val="100000"/>
              </a:lnSpc>
            </a:pPr>
            <a:r>
              <a:rPr sz="1800" spc="240" dirty="0">
                <a:solidFill>
                  <a:srgbClr val="FFFFFF"/>
                </a:solidFill>
                <a:latin typeface="Arial"/>
                <a:cs typeface="Arial"/>
              </a:rPr>
              <a:t>gulp.task(</a:t>
            </a:r>
            <a:r>
              <a:rPr sz="1800" spc="240" dirty="0">
                <a:solidFill>
                  <a:srgbClr val="6AA84F"/>
                </a:solidFill>
                <a:latin typeface="Arial"/>
                <a:cs typeface="Arial"/>
              </a:rPr>
              <a:t>'serve'</a:t>
            </a:r>
            <a:r>
              <a:rPr sz="1800" spc="240" dirty="0">
                <a:solidFill>
                  <a:srgbClr val="FFFFFF"/>
                </a:solidFill>
                <a:latin typeface="Arial"/>
                <a:cs typeface="Arial"/>
              </a:rPr>
              <a:t>, </a:t>
            </a:r>
            <a:r>
              <a:rPr sz="1800" spc="484" dirty="0">
                <a:solidFill>
                  <a:srgbClr val="FFFFFF"/>
                </a:solidFill>
                <a:latin typeface="Arial"/>
                <a:cs typeface="Arial"/>
              </a:rPr>
              <a:t>[</a:t>
            </a:r>
            <a:r>
              <a:rPr sz="1800" spc="484" dirty="0">
                <a:solidFill>
                  <a:srgbClr val="6AA84F"/>
                </a:solidFill>
                <a:latin typeface="Arial"/>
                <a:cs typeface="Arial"/>
              </a:rPr>
              <a:t>'js'</a:t>
            </a:r>
            <a:r>
              <a:rPr sz="1800" spc="484" dirty="0">
                <a:solidFill>
                  <a:srgbClr val="FFFFFF"/>
                </a:solidFill>
                <a:latin typeface="Arial"/>
                <a:cs typeface="Arial"/>
              </a:rPr>
              <a:t>], </a:t>
            </a:r>
            <a:r>
              <a:rPr sz="1800" spc="195" dirty="0">
                <a:solidFill>
                  <a:srgbClr val="4985E8"/>
                </a:solidFill>
                <a:latin typeface="Arial"/>
                <a:cs typeface="Arial"/>
              </a:rPr>
              <a:t>function </a:t>
            </a:r>
            <a:r>
              <a:rPr sz="1800" spc="385" dirty="0">
                <a:solidFill>
                  <a:srgbClr val="FFFFFF"/>
                </a:solidFill>
                <a:latin typeface="Arial"/>
                <a:cs typeface="Arial"/>
              </a:rPr>
              <a:t>()</a:t>
            </a:r>
            <a:r>
              <a:rPr sz="1800" spc="295" dirty="0">
                <a:solidFill>
                  <a:srgbClr val="FFFFFF"/>
                </a:solidFill>
                <a:latin typeface="Arial"/>
                <a:cs typeface="Arial"/>
              </a:rPr>
              <a:t> </a:t>
            </a:r>
            <a:r>
              <a:rPr sz="1800" spc="385" dirty="0">
                <a:solidFill>
                  <a:srgbClr val="FFFFFF"/>
                </a:solidFill>
                <a:latin typeface="Arial"/>
                <a:cs typeface="Arial"/>
              </a:rPr>
              <a:t>{</a:t>
            </a:r>
            <a:endParaRPr sz="1800">
              <a:latin typeface="Arial"/>
              <a:cs typeface="Arial"/>
            </a:endParaRPr>
          </a:p>
          <a:p>
            <a:pPr>
              <a:lnSpc>
                <a:spcPct val="100000"/>
              </a:lnSpc>
              <a:spcBef>
                <a:spcPts val="35"/>
              </a:spcBef>
            </a:pPr>
            <a:endParaRPr sz="1850">
              <a:latin typeface="Times New Roman"/>
              <a:cs typeface="Times New Roman"/>
            </a:endParaRPr>
          </a:p>
          <a:p>
            <a:pPr marL="12700">
              <a:lnSpc>
                <a:spcPct val="100000"/>
              </a:lnSpc>
            </a:pPr>
            <a:r>
              <a:rPr sz="1800" spc="90" dirty="0">
                <a:solidFill>
                  <a:srgbClr val="DF6666"/>
                </a:solidFill>
                <a:latin typeface="Arial"/>
                <a:cs typeface="Arial"/>
              </a:rPr>
              <a:t>browserSync</a:t>
            </a:r>
            <a:r>
              <a:rPr sz="1800" spc="90" dirty="0">
                <a:solidFill>
                  <a:srgbClr val="FFFFFF"/>
                </a:solidFill>
                <a:latin typeface="Arial"/>
                <a:cs typeface="Arial"/>
              </a:rPr>
              <a:t>({</a:t>
            </a:r>
            <a:endParaRPr sz="1800">
              <a:latin typeface="Arial"/>
              <a:cs typeface="Arial"/>
            </a:endParaRPr>
          </a:p>
          <a:p>
            <a:pPr marL="1015365">
              <a:lnSpc>
                <a:spcPct val="100000"/>
              </a:lnSpc>
            </a:pPr>
            <a:r>
              <a:rPr sz="1800" spc="200" dirty="0">
                <a:solidFill>
                  <a:srgbClr val="FFFFFF"/>
                </a:solidFill>
                <a:latin typeface="Arial"/>
                <a:cs typeface="Arial"/>
              </a:rPr>
              <a:t>server:</a:t>
            </a:r>
            <a:r>
              <a:rPr sz="1800" spc="470" dirty="0">
                <a:solidFill>
                  <a:srgbClr val="FFFFFF"/>
                </a:solidFill>
                <a:latin typeface="Arial"/>
                <a:cs typeface="Arial"/>
              </a:rPr>
              <a:t> </a:t>
            </a:r>
            <a:r>
              <a:rPr sz="1800" spc="385" dirty="0">
                <a:solidFill>
                  <a:srgbClr val="FFFFFF"/>
                </a:solidFill>
                <a:latin typeface="Arial"/>
                <a:cs typeface="Arial"/>
              </a:rPr>
              <a:t>{</a:t>
            </a:r>
            <a:endParaRPr sz="1800">
              <a:latin typeface="Arial"/>
              <a:cs typeface="Arial"/>
            </a:endParaRPr>
          </a:p>
          <a:p>
            <a:pPr marR="1828164" algn="ctr">
              <a:lnSpc>
                <a:spcPct val="100000"/>
              </a:lnSpc>
            </a:pPr>
            <a:r>
              <a:rPr sz="1800" spc="145" dirty="0">
                <a:solidFill>
                  <a:srgbClr val="FFFFFF"/>
                </a:solidFill>
                <a:latin typeface="Arial"/>
                <a:cs typeface="Arial"/>
              </a:rPr>
              <a:t>baseDir:</a:t>
            </a:r>
            <a:r>
              <a:rPr sz="1800" spc="480" dirty="0">
                <a:solidFill>
                  <a:srgbClr val="FFFFFF"/>
                </a:solidFill>
                <a:latin typeface="Arial"/>
                <a:cs typeface="Arial"/>
              </a:rPr>
              <a:t> </a:t>
            </a:r>
            <a:r>
              <a:rPr sz="1800" spc="335" dirty="0">
                <a:solidFill>
                  <a:srgbClr val="6AA84F"/>
                </a:solidFill>
                <a:latin typeface="Arial"/>
                <a:cs typeface="Arial"/>
              </a:rPr>
              <a:t>"./src/"</a:t>
            </a:r>
            <a:endParaRPr sz="1800">
              <a:latin typeface="Arial"/>
              <a:cs typeface="Arial"/>
            </a:endParaRPr>
          </a:p>
          <a:p>
            <a:pPr marL="1015365">
              <a:lnSpc>
                <a:spcPct val="100000"/>
              </a:lnSpc>
              <a:spcBef>
                <a:spcPts val="5"/>
              </a:spcBef>
            </a:pPr>
            <a:r>
              <a:rPr sz="1800" spc="425" dirty="0">
                <a:solidFill>
                  <a:srgbClr val="FFFFFF"/>
                </a:solidFill>
                <a:latin typeface="Arial"/>
                <a:cs typeface="Arial"/>
              </a:rPr>
              <a:t>},</a:t>
            </a:r>
            <a:endParaRPr sz="1800">
              <a:latin typeface="Arial"/>
              <a:cs typeface="Arial"/>
            </a:endParaRPr>
          </a:p>
          <a:p>
            <a:pPr marL="1509395">
              <a:lnSpc>
                <a:spcPct val="100000"/>
              </a:lnSpc>
            </a:pPr>
            <a:r>
              <a:rPr sz="1800" spc="265" dirty="0">
                <a:solidFill>
                  <a:srgbClr val="FFFFFF"/>
                </a:solidFill>
                <a:latin typeface="Arial"/>
                <a:cs typeface="Arial"/>
              </a:rPr>
              <a:t>port:</a:t>
            </a:r>
            <a:r>
              <a:rPr sz="1800" spc="470" dirty="0">
                <a:solidFill>
                  <a:srgbClr val="FFFFFF"/>
                </a:solidFill>
                <a:latin typeface="Arial"/>
                <a:cs typeface="Arial"/>
              </a:rPr>
              <a:t> </a:t>
            </a:r>
            <a:r>
              <a:rPr sz="1800" spc="-15" dirty="0">
                <a:solidFill>
                  <a:srgbClr val="FFFFFF"/>
                </a:solidFill>
                <a:latin typeface="Arial"/>
                <a:cs typeface="Arial"/>
              </a:rPr>
              <a:t>8080</a:t>
            </a:r>
            <a:endParaRPr sz="1800">
              <a:latin typeface="Arial"/>
              <a:cs typeface="Arial"/>
            </a:endParaRPr>
          </a:p>
          <a:p>
            <a:pPr marL="1052195">
              <a:lnSpc>
                <a:spcPct val="100000"/>
              </a:lnSpc>
            </a:pPr>
            <a:r>
              <a:rPr sz="1800" spc="409" dirty="0">
                <a:solidFill>
                  <a:srgbClr val="FFFFFF"/>
                </a:solidFill>
                <a:latin typeface="Arial"/>
                <a:cs typeface="Arial"/>
              </a:rPr>
              <a:t>});</a:t>
            </a:r>
            <a:endParaRPr sz="1800">
              <a:latin typeface="Arial"/>
              <a:cs typeface="Arial"/>
            </a:endParaRPr>
          </a:p>
          <a:p>
            <a:pPr>
              <a:lnSpc>
                <a:spcPct val="100000"/>
              </a:lnSpc>
              <a:spcBef>
                <a:spcPts val="30"/>
              </a:spcBef>
            </a:pPr>
            <a:endParaRPr sz="1850">
              <a:latin typeface="Times New Roman"/>
              <a:cs typeface="Times New Roman"/>
            </a:endParaRPr>
          </a:p>
          <a:p>
            <a:pPr marL="469900">
              <a:lnSpc>
                <a:spcPct val="100000"/>
              </a:lnSpc>
              <a:tabLst>
                <a:tab pos="6487160" algn="l"/>
              </a:tabLst>
            </a:pPr>
            <a:r>
              <a:rPr sz="1800" i="1" spc="480" dirty="0">
                <a:solidFill>
                  <a:srgbClr val="999999"/>
                </a:solidFill>
                <a:latin typeface="Arial"/>
                <a:cs typeface="Arial"/>
              </a:rPr>
              <a:t>/</a:t>
            </a:r>
            <a:r>
              <a:rPr sz="1800" i="1" spc="490" dirty="0">
                <a:solidFill>
                  <a:srgbClr val="999999"/>
                </a:solidFill>
                <a:latin typeface="Arial"/>
                <a:cs typeface="Arial"/>
              </a:rPr>
              <a:t>/</a:t>
            </a:r>
            <a:r>
              <a:rPr sz="1800" i="1" dirty="0">
                <a:solidFill>
                  <a:srgbClr val="999999"/>
                </a:solidFill>
                <a:latin typeface="Arial"/>
                <a:cs typeface="Arial"/>
              </a:rPr>
              <a:t> </a:t>
            </a:r>
            <a:r>
              <a:rPr sz="1800" i="1" spc="-25" dirty="0">
                <a:solidFill>
                  <a:srgbClr val="999999"/>
                </a:solidFill>
                <a:latin typeface="Arial"/>
                <a:cs typeface="Arial"/>
              </a:rPr>
              <a:t> a</a:t>
            </a:r>
            <a:r>
              <a:rPr sz="1800" i="1" spc="-15" dirty="0">
                <a:solidFill>
                  <a:srgbClr val="999999"/>
                </a:solidFill>
                <a:latin typeface="Arial"/>
                <a:cs typeface="Arial"/>
              </a:rPr>
              <a:t>dd</a:t>
            </a:r>
            <a:r>
              <a:rPr sz="1800" i="1" dirty="0">
                <a:solidFill>
                  <a:srgbClr val="999999"/>
                </a:solidFill>
                <a:latin typeface="Arial"/>
                <a:cs typeface="Arial"/>
              </a:rPr>
              <a:t> </a:t>
            </a:r>
            <a:r>
              <a:rPr sz="1800" i="1" spc="-20" dirty="0">
                <a:solidFill>
                  <a:srgbClr val="999999"/>
                </a:solidFill>
                <a:latin typeface="Arial"/>
                <a:cs typeface="Arial"/>
              </a:rPr>
              <a:t> </a:t>
            </a:r>
            <a:r>
              <a:rPr sz="1800" i="1" spc="110" dirty="0">
                <a:solidFill>
                  <a:srgbClr val="999999"/>
                </a:solidFill>
                <a:latin typeface="Arial"/>
                <a:cs typeface="Arial"/>
              </a:rPr>
              <a:t>br</a:t>
            </a:r>
            <a:r>
              <a:rPr sz="1800" i="1" spc="125" dirty="0">
                <a:solidFill>
                  <a:srgbClr val="999999"/>
                </a:solidFill>
                <a:latin typeface="Arial"/>
                <a:cs typeface="Arial"/>
              </a:rPr>
              <a:t>o</a:t>
            </a:r>
            <a:r>
              <a:rPr sz="1800" i="1" spc="-320" dirty="0">
                <a:solidFill>
                  <a:srgbClr val="999999"/>
                </a:solidFill>
                <a:latin typeface="Arial"/>
                <a:cs typeface="Arial"/>
              </a:rPr>
              <a:t>w</a:t>
            </a:r>
            <a:r>
              <a:rPr sz="1800" i="1" spc="175" dirty="0">
                <a:solidFill>
                  <a:srgbClr val="999999"/>
                </a:solidFill>
                <a:latin typeface="Arial"/>
                <a:cs typeface="Arial"/>
              </a:rPr>
              <a:t>se</a:t>
            </a:r>
            <a:r>
              <a:rPr sz="1800" i="1" spc="95" dirty="0">
                <a:solidFill>
                  <a:srgbClr val="999999"/>
                </a:solidFill>
                <a:latin typeface="Arial"/>
                <a:cs typeface="Arial"/>
              </a:rPr>
              <a:t>r</a:t>
            </a:r>
            <a:r>
              <a:rPr sz="1800" i="1" spc="-220" dirty="0">
                <a:solidFill>
                  <a:srgbClr val="999999"/>
                </a:solidFill>
                <a:latin typeface="Arial"/>
                <a:cs typeface="Arial"/>
              </a:rPr>
              <a:t>S</a:t>
            </a:r>
            <a:r>
              <a:rPr sz="1800" i="1" spc="80" dirty="0">
                <a:solidFill>
                  <a:srgbClr val="999999"/>
                </a:solidFill>
                <a:latin typeface="Arial"/>
                <a:cs typeface="Arial"/>
              </a:rPr>
              <a:t>y</a:t>
            </a:r>
            <a:r>
              <a:rPr sz="1800" i="1" spc="225" dirty="0">
                <a:solidFill>
                  <a:srgbClr val="999999"/>
                </a:solidFill>
                <a:latin typeface="Arial"/>
                <a:cs typeface="Arial"/>
              </a:rPr>
              <a:t>nc</a:t>
            </a:r>
            <a:r>
              <a:rPr sz="1800" i="1" spc="100" dirty="0">
                <a:solidFill>
                  <a:srgbClr val="999999"/>
                </a:solidFill>
                <a:latin typeface="Arial"/>
                <a:cs typeface="Arial"/>
              </a:rPr>
              <a:t>.</a:t>
            </a:r>
            <a:r>
              <a:rPr sz="1800" i="1" spc="385" dirty="0">
                <a:solidFill>
                  <a:srgbClr val="999999"/>
                </a:solidFill>
                <a:latin typeface="Arial"/>
                <a:cs typeface="Arial"/>
              </a:rPr>
              <a:t>re</a:t>
            </a:r>
            <a:r>
              <a:rPr sz="1800" i="1" spc="175" dirty="0">
                <a:solidFill>
                  <a:srgbClr val="999999"/>
                </a:solidFill>
                <a:latin typeface="Arial"/>
                <a:cs typeface="Arial"/>
              </a:rPr>
              <a:t>l</a:t>
            </a:r>
            <a:r>
              <a:rPr sz="1800" i="1" spc="-25" dirty="0">
                <a:solidFill>
                  <a:srgbClr val="999999"/>
                </a:solidFill>
                <a:latin typeface="Arial"/>
                <a:cs typeface="Arial"/>
              </a:rPr>
              <a:t>o</a:t>
            </a:r>
            <a:r>
              <a:rPr sz="1800" i="1" spc="-15" dirty="0">
                <a:solidFill>
                  <a:srgbClr val="999999"/>
                </a:solidFill>
                <a:latin typeface="Arial"/>
                <a:cs typeface="Arial"/>
              </a:rPr>
              <a:t>ad</a:t>
            </a:r>
            <a:r>
              <a:rPr sz="1800" i="1" dirty="0">
                <a:solidFill>
                  <a:srgbClr val="999999"/>
                </a:solidFill>
                <a:latin typeface="Arial"/>
                <a:cs typeface="Arial"/>
              </a:rPr>
              <a:t> </a:t>
            </a:r>
            <a:r>
              <a:rPr sz="1800" i="1" spc="-20" dirty="0">
                <a:solidFill>
                  <a:srgbClr val="999999"/>
                </a:solidFill>
                <a:latin typeface="Arial"/>
                <a:cs typeface="Arial"/>
              </a:rPr>
              <a:t> </a:t>
            </a:r>
            <a:r>
              <a:rPr sz="1800" i="1" spc="480" dirty="0">
                <a:solidFill>
                  <a:srgbClr val="999999"/>
                </a:solidFill>
                <a:latin typeface="Arial"/>
                <a:cs typeface="Arial"/>
              </a:rPr>
              <a:t>t</a:t>
            </a:r>
            <a:r>
              <a:rPr sz="1800" i="1" spc="-15" dirty="0">
                <a:solidFill>
                  <a:srgbClr val="999999"/>
                </a:solidFill>
                <a:latin typeface="Arial"/>
                <a:cs typeface="Arial"/>
              </a:rPr>
              <a:t>o</a:t>
            </a:r>
            <a:r>
              <a:rPr sz="1800" i="1" dirty="0">
                <a:solidFill>
                  <a:srgbClr val="999999"/>
                </a:solidFill>
                <a:latin typeface="Arial"/>
                <a:cs typeface="Arial"/>
              </a:rPr>
              <a:t> </a:t>
            </a:r>
            <a:r>
              <a:rPr sz="1800" i="1" spc="-20" dirty="0">
                <a:solidFill>
                  <a:srgbClr val="999999"/>
                </a:solidFill>
                <a:latin typeface="Arial"/>
                <a:cs typeface="Arial"/>
              </a:rPr>
              <a:t> </a:t>
            </a:r>
            <a:r>
              <a:rPr sz="1800" i="1" spc="160" dirty="0">
                <a:solidFill>
                  <a:srgbClr val="999999"/>
                </a:solidFill>
                <a:latin typeface="Arial"/>
                <a:cs typeface="Arial"/>
              </a:rPr>
              <a:t>t</a:t>
            </a:r>
            <a:r>
              <a:rPr sz="1800" i="1" spc="305" dirty="0">
                <a:solidFill>
                  <a:srgbClr val="999999"/>
                </a:solidFill>
                <a:latin typeface="Arial"/>
                <a:cs typeface="Arial"/>
              </a:rPr>
              <a:t>h</a:t>
            </a:r>
            <a:r>
              <a:rPr sz="1800" i="1" spc="-15" dirty="0">
                <a:solidFill>
                  <a:srgbClr val="999999"/>
                </a:solidFill>
                <a:latin typeface="Arial"/>
                <a:cs typeface="Arial"/>
              </a:rPr>
              <a:t>e</a:t>
            </a:r>
            <a:r>
              <a:rPr sz="1800" i="1" dirty="0">
                <a:solidFill>
                  <a:srgbClr val="999999"/>
                </a:solidFill>
                <a:latin typeface="Arial"/>
                <a:cs typeface="Arial"/>
              </a:rPr>
              <a:t> </a:t>
            </a:r>
            <a:r>
              <a:rPr sz="1800" i="1" spc="-10" dirty="0">
                <a:solidFill>
                  <a:srgbClr val="999999"/>
                </a:solidFill>
                <a:latin typeface="Arial"/>
                <a:cs typeface="Arial"/>
              </a:rPr>
              <a:t> </a:t>
            </a:r>
            <a:r>
              <a:rPr sz="1800" i="1" spc="475" dirty="0">
                <a:solidFill>
                  <a:srgbClr val="999999"/>
                </a:solidFill>
                <a:latin typeface="Arial"/>
                <a:cs typeface="Arial"/>
              </a:rPr>
              <a:t>t</a:t>
            </a:r>
            <a:r>
              <a:rPr sz="1800" i="1" spc="-25" dirty="0">
                <a:solidFill>
                  <a:srgbClr val="999999"/>
                </a:solidFill>
                <a:latin typeface="Arial"/>
                <a:cs typeface="Arial"/>
              </a:rPr>
              <a:t>a</a:t>
            </a:r>
            <a:r>
              <a:rPr sz="1800" i="1" spc="90" dirty="0">
                <a:solidFill>
                  <a:srgbClr val="999999"/>
                </a:solidFill>
                <a:latin typeface="Arial"/>
                <a:cs typeface="Arial"/>
              </a:rPr>
              <a:t>sks</a:t>
            </a:r>
            <a:r>
              <a:rPr sz="1800" i="1" dirty="0">
                <a:solidFill>
                  <a:srgbClr val="999999"/>
                </a:solidFill>
                <a:latin typeface="Arial"/>
                <a:cs typeface="Arial"/>
              </a:rPr>
              <a:t> </a:t>
            </a:r>
            <a:r>
              <a:rPr sz="1800" i="1" spc="-30" dirty="0">
                <a:solidFill>
                  <a:srgbClr val="999999"/>
                </a:solidFill>
                <a:latin typeface="Arial"/>
                <a:cs typeface="Arial"/>
              </a:rPr>
              <a:t> </a:t>
            </a:r>
            <a:r>
              <a:rPr sz="1800" i="1" spc="-25" dirty="0">
                <a:solidFill>
                  <a:srgbClr val="999999"/>
                </a:solidFill>
                <a:latin typeface="Arial"/>
                <a:cs typeface="Arial"/>
              </a:rPr>
              <a:t>a</a:t>
            </a:r>
            <a:r>
              <a:rPr sz="1800" i="1" spc="210" dirty="0">
                <a:solidFill>
                  <a:srgbClr val="999999"/>
                </a:solidFill>
                <a:latin typeface="Arial"/>
                <a:cs typeface="Arial"/>
              </a:rPr>
              <a:t>rr</a:t>
            </a:r>
            <a:r>
              <a:rPr sz="1800" i="1" spc="335" dirty="0">
                <a:solidFill>
                  <a:srgbClr val="999999"/>
                </a:solidFill>
                <a:latin typeface="Arial"/>
                <a:cs typeface="Arial"/>
              </a:rPr>
              <a:t>a</a:t>
            </a:r>
            <a:r>
              <a:rPr sz="1800" i="1" spc="90" dirty="0">
                <a:solidFill>
                  <a:srgbClr val="999999"/>
                </a:solidFill>
                <a:latin typeface="Arial"/>
                <a:cs typeface="Arial"/>
              </a:rPr>
              <a:t>y</a:t>
            </a:r>
            <a:r>
              <a:rPr sz="1800" i="1" dirty="0">
                <a:solidFill>
                  <a:srgbClr val="999999"/>
                </a:solidFill>
                <a:latin typeface="Arial"/>
                <a:cs typeface="Arial"/>
              </a:rPr>
              <a:t> </a:t>
            </a:r>
            <a:r>
              <a:rPr sz="1800" i="1" spc="-10" dirty="0">
                <a:solidFill>
                  <a:srgbClr val="999999"/>
                </a:solidFill>
                <a:latin typeface="Arial"/>
                <a:cs typeface="Arial"/>
              </a:rPr>
              <a:t> </a:t>
            </a:r>
            <a:r>
              <a:rPr sz="1800" i="1" spc="475" dirty="0">
                <a:solidFill>
                  <a:srgbClr val="999999"/>
                </a:solidFill>
                <a:latin typeface="Arial"/>
                <a:cs typeface="Arial"/>
              </a:rPr>
              <a:t>t</a:t>
            </a:r>
            <a:r>
              <a:rPr sz="1800" i="1" spc="-15" dirty="0">
                <a:solidFill>
                  <a:srgbClr val="999999"/>
                </a:solidFill>
                <a:latin typeface="Arial"/>
                <a:cs typeface="Arial"/>
              </a:rPr>
              <a:t>o</a:t>
            </a:r>
            <a:r>
              <a:rPr sz="1800" i="1" dirty="0">
                <a:solidFill>
                  <a:srgbClr val="999999"/>
                </a:solidFill>
                <a:latin typeface="Arial"/>
                <a:cs typeface="Arial"/>
              </a:rPr>
              <a:t>	</a:t>
            </a:r>
            <a:r>
              <a:rPr sz="1800" i="1" spc="-120" dirty="0">
                <a:solidFill>
                  <a:srgbClr val="999999"/>
                </a:solidFill>
                <a:latin typeface="Arial"/>
                <a:cs typeface="Arial"/>
              </a:rPr>
              <a:t>make</a:t>
            </a:r>
            <a:endParaRPr sz="1800">
              <a:latin typeface="Arial"/>
              <a:cs typeface="Arial"/>
            </a:endParaRPr>
          </a:p>
          <a:p>
            <a:pPr marL="927100">
              <a:lnSpc>
                <a:spcPct val="100000"/>
              </a:lnSpc>
              <a:spcBef>
                <a:spcPts val="5"/>
              </a:spcBef>
            </a:pPr>
            <a:r>
              <a:rPr sz="1800" i="1" spc="480" dirty="0">
                <a:solidFill>
                  <a:srgbClr val="999999"/>
                </a:solidFill>
                <a:latin typeface="Arial"/>
                <a:cs typeface="Arial"/>
              </a:rPr>
              <a:t>// </a:t>
            </a:r>
            <a:r>
              <a:rPr sz="1800" i="1" spc="385" dirty="0">
                <a:solidFill>
                  <a:srgbClr val="999999"/>
                </a:solidFill>
                <a:latin typeface="Arial"/>
                <a:cs typeface="Arial"/>
              </a:rPr>
              <a:t>all </a:t>
            </a:r>
            <a:r>
              <a:rPr sz="1800" i="1" spc="70" dirty="0">
                <a:solidFill>
                  <a:srgbClr val="999999"/>
                </a:solidFill>
                <a:latin typeface="Arial"/>
                <a:cs typeface="Arial"/>
              </a:rPr>
              <a:t>browsers </a:t>
            </a:r>
            <a:r>
              <a:rPr sz="1800" i="1" spc="150" dirty="0">
                <a:solidFill>
                  <a:srgbClr val="999999"/>
                </a:solidFill>
                <a:latin typeface="Arial"/>
                <a:cs typeface="Arial"/>
              </a:rPr>
              <a:t>reload </a:t>
            </a:r>
            <a:r>
              <a:rPr sz="1800" i="1" spc="265" dirty="0">
                <a:solidFill>
                  <a:srgbClr val="999999"/>
                </a:solidFill>
                <a:latin typeface="Arial"/>
                <a:cs typeface="Arial"/>
              </a:rPr>
              <a:t>after </a:t>
            </a:r>
            <a:r>
              <a:rPr sz="1800" i="1" spc="145" dirty="0">
                <a:solidFill>
                  <a:srgbClr val="999999"/>
                </a:solidFill>
                <a:latin typeface="Arial"/>
                <a:cs typeface="Arial"/>
              </a:rPr>
              <a:t>tasks </a:t>
            </a:r>
            <a:r>
              <a:rPr sz="1800" i="1" spc="120" dirty="0">
                <a:solidFill>
                  <a:srgbClr val="999999"/>
                </a:solidFill>
                <a:latin typeface="Arial"/>
                <a:cs typeface="Arial"/>
              </a:rPr>
              <a:t>are</a:t>
            </a:r>
            <a:r>
              <a:rPr sz="1800" i="1" dirty="0">
                <a:solidFill>
                  <a:srgbClr val="999999"/>
                </a:solidFill>
                <a:latin typeface="Arial"/>
                <a:cs typeface="Arial"/>
              </a:rPr>
              <a:t> </a:t>
            </a:r>
            <a:r>
              <a:rPr sz="1800" i="1" spc="114" dirty="0">
                <a:solidFill>
                  <a:srgbClr val="999999"/>
                </a:solidFill>
                <a:latin typeface="Arial"/>
                <a:cs typeface="Arial"/>
              </a:rPr>
              <a:t>complete.</a:t>
            </a:r>
            <a:endParaRPr sz="1800">
              <a:latin typeface="Arial"/>
              <a:cs typeface="Arial"/>
            </a:endParaRPr>
          </a:p>
          <a:p>
            <a:pPr marL="927100">
              <a:lnSpc>
                <a:spcPct val="100000"/>
              </a:lnSpc>
            </a:pPr>
            <a:r>
              <a:rPr sz="1800" spc="254" dirty="0">
                <a:solidFill>
                  <a:srgbClr val="FFFFFF"/>
                </a:solidFill>
                <a:latin typeface="Arial"/>
                <a:cs typeface="Arial"/>
              </a:rPr>
              <a:t>gulp.watch(</a:t>
            </a:r>
            <a:r>
              <a:rPr sz="1800" spc="254" dirty="0">
                <a:solidFill>
                  <a:srgbClr val="6AA84F"/>
                </a:solidFill>
                <a:latin typeface="Arial"/>
                <a:cs typeface="Arial"/>
              </a:rPr>
              <a:t>"js/*.js"</a:t>
            </a:r>
            <a:r>
              <a:rPr sz="1800" spc="254" dirty="0">
                <a:solidFill>
                  <a:srgbClr val="FFFFFF"/>
                </a:solidFill>
                <a:latin typeface="Arial"/>
                <a:cs typeface="Arial"/>
              </a:rPr>
              <a:t>,</a:t>
            </a:r>
            <a:r>
              <a:rPr sz="1800" spc="475" dirty="0">
                <a:solidFill>
                  <a:srgbClr val="FFFFFF"/>
                </a:solidFill>
                <a:latin typeface="Arial"/>
                <a:cs typeface="Arial"/>
              </a:rPr>
              <a:t> </a:t>
            </a:r>
            <a:r>
              <a:rPr sz="1800" spc="310" dirty="0">
                <a:solidFill>
                  <a:srgbClr val="FFFFFF"/>
                </a:solidFill>
                <a:latin typeface="Arial"/>
                <a:cs typeface="Arial"/>
              </a:rPr>
              <a:t>[</a:t>
            </a:r>
            <a:r>
              <a:rPr sz="1800" spc="310" dirty="0">
                <a:solidFill>
                  <a:srgbClr val="6AA84F"/>
                </a:solidFill>
                <a:latin typeface="Arial"/>
                <a:cs typeface="Arial"/>
              </a:rPr>
              <a:t>'js-watch'</a:t>
            </a:r>
            <a:r>
              <a:rPr sz="1800" spc="310" dirty="0">
                <a:solidFill>
                  <a:srgbClr val="FFFFFF"/>
                </a:solidFill>
                <a:latin typeface="Arial"/>
                <a:cs typeface="Arial"/>
              </a:rPr>
              <a:t>]);</a:t>
            </a:r>
            <a:endParaRPr sz="1800">
              <a:latin typeface="Arial"/>
              <a:cs typeface="Arial"/>
            </a:endParaRPr>
          </a:p>
          <a:p>
            <a:pPr marL="927100">
              <a:lnSpc>
                <a:spcPct val="100000"/>
              </a:lnSpc>
            </a:pPr>
            <a:r>
              <a:rPr sz="1800" spc="409" dirty="0">
                <a:solidFill>
                  <a:srgbClr val="FFFFFF"/>
                </a:solidFill>
                <a:latin typeface="Arial"/>
                <a:cs typeface="Arial"/>
              </a:rPr>
              <a:t>});</a:t>
            </a:r>
            <a:endParaRPr sz="1800">
              <a:latin typeface="Arial"/>
              <a:cs typeface="Arial"/>
            </a:endParaRPr>
          </a:p>
        </p:txBody>
      </p:sp>
    </p:spTree>
    <p:extLst>
      <p:ext uri="{BB962C8B-B14F-4D97-AF65-F5344CB8AC3E}">
        <p14:creationId xmlns:p14="http://schemas.microsoft.com/office/powerpoint/2010/main" val="56943018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24</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6154636" y="3365637"/>
            <a:ext cx="6479382" cy="5088249"/>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lvl="1"/>
            <a:r>
              <a:rPr lang="en-PH" sz="2400" dirty="0" err="1"/>
              <a:t>imagemin</a:t>
            </a:r>
            <a:endParaRPr lang="en-PH" sz="2400" dirty="0"/>
          </a:p>
          <a:p>
            <a:pPr lvl="1"/>
            <a:r>
              <a:rPr lang="en-PH" sz="2400" dirty="0"/>
              <a:t>gulp-coffee/sass/less</a:t>
            </a:r>
          </a:p>
          <a:p>
            <a:pPr lvl="1"/>
            <a:r>
              <a:rPr lang="en-PH" sz="2400" dirty="0" err="1"/>
              <a:t>livereload</a:t>
            </a:r>
            <a:endParaRPr lang="en-PH" sz="2400" dirty="0"/>
          </a:p>
          <a:p>
            <a:pPr lvl="1"/>
            <a:r>
              <a:rPr lang="en-PH" sz="2400" dirty="0"/>
              <a:t>gulp-</a:t>
            </a:r>
            <a:r>
              <a:rPr lang="en-PH" sz="2400" dirty="0" err="1"/>
              <a:t>util</a:t>
            </a:r>
            <a:endParaRPr lang="en-PH" sz="2400" dirty="0"/>
          </a:p>
          <a:p>
            <a:pPr lvl="1"/>
            <a:r>
              <a:rPr lang="en-PH" sz="2400" dirty="0"/>
              <a:t>compress/decompress</a:t>
            </a:r>
          </a:p>
          <a:p>
            <a:pPr lvl="1"/>
            <a:r>
              <a:rPr lang="en-PH" sz="2400" dirty="0"/>
              <a:t>gulp-</a:t>
            </a:r>
            <a:r>
              <a:rPr lang="en-PH" sz="2400" dirty="0" err="1"/>
              <a:t>baseimg</a:t>
            </a:r>
            <a:endParaRPr lang="en-PH" sz="2400" dirty="0"/>
          </a:p>
          <a:p>
            <a:pPr lvl="1"/>
            <a:r>
              <a:rPr lang="en-PH" sz="2400" dirty="0"/>
              <a:t>gulp-beautify</a:t>
            </a:r>
          </a:p>
          <a:p>
            <a:pPr lvl="1"/>
            <a:r>
              <a:rPr lang="en-PH" sz="2400" dirty="0"/>
              <a:t>gulp-clip-empty-files</a:t>
            </a:r>
          </a:p>
          <a:p>
            <a:pPr lvl="1"/>
            <a:r>
              <a:rPr lang="en-PH" sz="2400" dirty="0" smtClean="0"/>
              <a:t>gulp-</a:t>
            </a:r>
            <a:r>
              <a:rPr lang="en-PH" sz="2400" dirty="0" err="1" smtClean="0"/>
              <a:t>cssdepth</a:t>
            </a:r>
            <a:r>
              <a:rPr lang="en-PH" sz="2400" dirty="0" smtClean="0"/>
              <a:t>-check</a:t>
            </a:r>
          </a:p>
          <a:p>
            <a:pPr lvl="1"/>
            <a:r>
              <a:rPr lang="en-PH" sz="1600" dirty="0" smtClean="0"/>
              <a:t>(You </a:t>
            </a:r>
            <a:r>
              <a:rPr lang="en-PH" sz="1600" dirty="0"/>
              <a:t>can find more plugins at </a:t>
            </a:r>
            <a:r>
              <a:rPr lang="en-PH" sz="1600" u="sng" dirty="0">
                <a:hlinkClick r:id="rId2"/>
              </a:rPr>
              <a:t>http://gulpjs.com</a:t>
            </a:r>
            <a:r>
              <a:rPr lang="en-PH" sz="1600" dirty="0"/>
              <a:t>)</a:t>
            </a:r>
          </a:p>
          <a:p>
            <a:pPr algn="ctr"/>
            <a:endParaRPr lang="en-US" sz="1100" dirty="0"/>
          </a:p>
        </p:txBody>
      </p:sp>
      <p:sp>
        <p:nvSpPr>
          <p:cNvPr id="5" name="Текст 7"/>
          <p:cNvSpPr txBox="1">
            <a:spLocks/>
          </p:cNvSpPr>
          <p:nvPr/>
        </p:nvSpPr>
        <p:spPr>
          <a:xfrm>
            <a:off x="5724209" y="2378816"/>
            <a:ext cx="7340237"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algn="ctr"/>
            <a:r>
              <a:rPr lang="en-US" sz="3600" dirty="0" smtClean="0"/>
              <a:t>Other Plugins</a:t>
            </a:r>
            <a:endParaRPr lang="en-US" sz="3600" dirty="0"/>
          </a:p>
        </p:txBody>
      </p: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43018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25</a:t>
            </a:fld>
            <a:endParaRPr lang="en-US" dirty="0" smtClean="0"/>
          </a:p>
        </p:txBody>
      </p:sp>
      <p:sp>
        <p:nvSpPr>
          <p:cNvPr id="3" name="Полилиния 2"/>
          <p:cNvSpPr/>
          <p:nvPr/>
        </p:nvSpPr>
        <p:spPr bwMode="auto">
          <a:xfrm>
            <a:off x="4824415" y="0"/>
            <a:ext cx="13463588" cy="10288588"/>
          </a:xfrm>
          <a:custGeom>
            <a:avLst/>
            <a:gdLst>
              <a:gd name="connsiteX0" fmla="*/ 6869416 w 8975725"/>
              <a:gd name="connsiteY0" fmla="*/ 0 h 6858000"/>
              <a:gd name="connsiteX1" fmla="*/ 8975725 w 8975725"/>
              <a:gd name="connsiteY1" fmla="*/ 0 h 6858000"/>
              <a:gd name="connsiteX2" fmla="*/ 8975725 w 8975725"/>
              <a:gd name="connsiteY2" fmla="*/ 6858000 h 6858000"/>
              <a:gd name="connsiteX3" fmla="*/ 0 w 8975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975725" h="6858000">
                <a:moveTo>
                  <a:pt x="6869416" y="0"/>
                </a:moveTo>
                <a:lnTo>
                  <a:pt x="8975725" y="0"/>
                </a:lnTo>
                <a:lnTo>
                  <a:pt x="8975725"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5572664" y="3365637"/>
            <a:ext cx="10437962" cy="5950891"/>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marL="285750" lvl="0" indent="-285750">
              <a:buFont typeface="Arial" pitchFamily="34" charset="0"/>
              <a:buChar char="•"/>
            </a:pPr>
            <a:r>
              <a:rPr lang="en-PH" sz="1600" u="sng" dirty="0">
                <a:hlinkClick r:id="rId2"/>
              </a:rPr>
              <a:t>http://gulpjs.com</a:t>
            </a:r>
            <a:endParaRPr lang="en-PH" sz="1600" dirty="0"/>
          </a:p>
          <a:p>
            <a:pPr marL="285750" lvl="0" indent="-285750">
              <a:buFont typeface="Arial" pitchFamily="34" charset="0"/>
              <a:buChar char="•"/>
            </a:pPr>
            <a:r>
              <a:rPr lang="en-PH" sz="1600" dirty="0"/>
              <a:t>http://nodejs.org</a:t>
            </a:r>
          </a:p>
          <a:p>
            <a:pPr marL="285750" lvl="0" indent="-285750">
              <a:buFont typeface="Arial" pitchFamily="34" charset="0"/>
              <a:buChar char="•"/>
            </a:pPr>
            <a:r>
              <a:rPr lang="en-PH" sz="1600" dirty="0"/>
              <a:t>http://www.smashingmagazine.com/2014/06/11/building-with-gulp/</a:t>
            </a:r>
          </a:p>
          <a:p>
            <a:pPr marL="285750" lvl="0" indent="-285750">
              <a:buFont typeface="Arial" pitchFamily="34" charset="0"/>
              <a:buChar char="•"/>
            </a:pPr>
            <a:r>
              <a:rPr lang="en-PH" sz="1600" dirty="0"/>
              <a:t>http://www.browsersync.io/docs/gulp/</a:t>
            </a:r>
          </a:p>
          <a:p>
            <a:pPr marL="285750" lvl="0" indent="-285750">
              <a:buFont typeface="Arial" pitchFamily="34" charset="0"/>
              <a:buChar char="•"/>
            </a:pPr>
            <a:r>
              <a:rPr lang="en-PH" sz="1600" u="sng" dirty="0">
                <a:hlinkClick r:id="rId3"/>
              </a:rPr>
              <a:t>https://www.npmjs.com/search?q=gulp</a:t>
            </a:r>
            <a:endParaRPr lang="en-PH" sz="1600" dirty="0"/>
          </a:p>
          <a:p>
            <a:pPr marL="285750" lvl="0" indent="-285750">
              <a:buFont typeface="Arial" pitchFamily="34" charset="0"/>
              <a:buChar char="•"/>
            </a:pPr>
            <a:r>
              <a:rPr lang="en-PH" sz="1600" dirty="0"/>
              <a:t>https://github.com/yeoman/generator-gulp-webapp</a:t>
            </a:r>
          </a:p>
          <a:p>
            <a:pPr marL="285750" lvl="0" indent="-285750">
              <a:buFont typeface="Arial" pitchFamily="34" charset="0"/>
              <a:buChar char="•"/>
            </a:pPr>
            <a:r>
              <a:rPr lang="en-PH" sz="1600" u="sng" dirty="0">
                <a:hlinkClick r:id="rId4"/>
              </a:rPr>
              <a:t>https://scotch.io/tutorials/how-to-use-browsersync-for-faster-development</a:t>
            </a:r>
            <a:endParaRPr lang="en-PH" sz="1600" dirty="0"/>
          </a:p>
          <a:p>
            <a:pPr marL="285750" lvl="0" indent="-285750">
              <a:buFont typeface="Arial" pitchFamily="34" charset="0"/>
              <a:buChar char="•"/>
            </a:pPr>
            <a:r>
              <a:rPr lang="en-PH" sz="1600" u="sng" dirty="0">
                <a:hlinkClick r:id="rId5"/>
              </a:rPr>
              <a:t>https://www.computerhope.com/jargon/c/concaten.htm</a:t>
            </a:r>
            <a:endParaRPr lang="en-PH" sz="1600" dirty="0"/>
          </a:p>
          <a:p>
            <a:pPr marL="285750" lvl="0" indent="-285750">
              <a:buFont typeface="Arial" pitchFamily="34" charset="0"/>
              <a:buChar char="•"/>
            </a:pPr>
            <a:r>
              <a:rPr lang="en-PH" sz="1600" u="sng" dirty="0">
                <a:hlinkClick r:id="rId6"/>
              </a:rPr>
              <a:t>https://www.npmjs.com/search?q=gulp-uglify</a:t>
            </a:r>
            <a:endParaRPr lang="en-PH" sz="1600" dirty="0"/>
          </a:p>
          <a:p>
            <a:pPr marL="285750" lvl="0" indent="-285750">
              <a:buFont typeface="Arial" pitchFamily="34" charset="0"/>
              <a:buChar char="•"/>
            </a:pPr>
            <a:r>
              <a:rPr lang="en-PH" sz="1600" u="sng" dirty="0">
                <a:hlinkClick r:id="rId7"/>
              </a:rPr>
              <a:t>https://www.tutorialspoint.com/gulp/gulp_watch.htm</a:t>
            </a:r>
            <a:endParaRPr lang="en-PH" sz="1600" dirty="0"/>
          </a:p>
          <a:p>
            <a:pPr marL="285750" lvl="0" indent="-285750">
              <a:buFont typeface="Arial" pitchFamily="34" charset="0"/>
              <a:buChar char="•"/>
            </a:pPr>
            <a:r>
              <a:rPr lang="en-PH" sz="1600" u="sng" dirty="0">
                <a:hlinkClick r:id="rId8"/>
              </a:rPr>
              <a:t>http://brandonclapp.com/what-is-gulp-js-and-why-use-it/</a:t>
            </a:r>
            <a:endParaRPr lang="en-PH" sz="1600" dirty="0"/>
          </a:p>
          <a:p>
            <a:pPr marL="285750" lvl="0" indent="-285750">
              <a:buFont typeface="Arial" pitchFamily="34" charset="0"/>
              <a:buChar char="•"/>
            </a:pPr>
            <a:r>
              <a:rPr lang="en-PH" sz="1600" u="sng" dirty="0">
                <a:hlinkClick r:id="rId9"/>
              </a:rPr>
              <a:t>https://webdesign.tutsplus.com/tutorials/what-is-gulp--cms-30432</a:t>
            </a:r>
            <a:endParaRPr lang="en-PH" sz="1600" dirty="0"/>
          </a:p>
          <a:p>
            <a:pPr marL="285750" lvl="0" indent="-285750">
              <a:buFont typeface="Arial" pitchFamily="34" charset="0"/>
              <a:buChar char="•"/>
            </a:pPr>
            <a:r>
              <a:rPr lang="en-PH" sz="1600" u="sng" dirty="0">
                <a:hlinkClick r:id="rId10"/>
              </a:rPr>
              <a:t>https://en.wikipedia.org/wiki/Grunt_(software)</a:t>
            </a:r>
            <a:endParaRPr lang="en-PH" sz="1600" dirty="0"/>
          </a:p>
          <a:p>
            <a:pPr marL="285750" lvl="0" indent="-285750">
              <a:buFont typeface="Arial" pitchFamily="34" charset="0"/>
              <a:buChar char="•"/>
            </a:pPr>
            <a:r>
              <a:rPr lang="en-PH" sz="1600" u="sng" dirty="0">
                <a:hlinkClick r:id="rId11"/>
              </a:rPr>
              <a:t>https://code.tutsplus.com/tutorials/meet-grunt-the-build-tool-for-javascript--net-24856</a:t>
            </a:r>
            <a:endParaRPr lang="en-PH" sz="1600" dirty="0"/>
          </a:p>
        </p:txBody>
      </p:sp>
      <p:sp>
        <p:nvSpPr>
          <p:cNvPr id="5" name="Текст 7"/>
          <p:cNvSpPr txBox="1">
            <a:spLocks/>
          </p:cNvSpPr>
          <p:nvPr/>
        </p:nvSpPr>
        <p:spPr>
          <a:xfrm>
            <a:off x="5572664" y="1870621"/>
            <a:ext cx="7340237"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algn="ctr"/>
            <a:r>
              <a:rPr lang="en-US" sz="3600" dirty="0" smtClean="0"/>
              <a:t>References</a:t>
            </a:r>
            <a:endParaRPr lang="en-US" sz="3600" dirty="0"/>
          </a:p>
        </p:txBody>
      </p:sp>
      <p:sp>
        <p:nvSpPr>
          <p:cNvPr id="8"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cxnSp>
        <p:nvCxnSpPr>
          <p:cNvPr id="13"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486235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
          </p:nvPr>
        </p:nvSpPr>
        <p:spPr/>
        <p:txBody>
          <a:bodyPr/>
          <a:lstStyle/>
          <a:p>
            <a:fld id="{D8D877B3-D348-4611-9BDB-C5374591D951}" type="slidenum">
              <a:rPr lang="en-US" smtClean="0"/>
              <a:pPr/>
              <a:t>26</a:t>
            </a:fld>
            <a:endParaRPr lang="en-US" dirty="0" smtClean="0"/>
          </a:p>
        </p:txBody>
      </p:sp>
      <p:sp>
        <p:nvSpPr>
          <p:cNvPr id="4" name="Текст 7">
            <a:hlinkClick r:id="rId2"/>
          </p:cNvPr>
          <p:cNvSpPr txBox="1">
            <a:spLocks/>
          </p:cNvSpPr>
          <p:nvPr/>
        </p:nvSpPr>
        <p:spPr>
          <a:xfrm>
            <a:off x="6784258" y="5206181"/>
            <a:ext cx="4719483" cy="634181"/>
          </a:xfrm>
          <a:prstGeom prst="rect">
            <a:avLst/>
          </a:prstGeom>
          <a:solidFill>
            <a:srgbClr val="FFFFFF"/>
          </a:solidFill>
          <a:ln>
            <a:solidFill>
              <a:srgbClr val="C7C8C8"/>
            </a:solidFill>
          </a:ln>
          <a:effectLst>
            <a:outerShdw blurRad="63500" dist="50800" dir="2700000" algn="tl" rotWithShape="0">
              <a:prstClr val="black">
                <a:alpha val="14000"/>
              </a:prstClr>
            </a:outerShdw>
          </a:effectLst>
        </p:spPr>
        <p:txBody>
          <a:bodyPr tIns="0" bIns="36000" anchor="ctr">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2100" b="1" kern="1200" baseline="0">
                <a:solidFill>
                  <a:schemeClr val="tx1">
                    <a:lumMod val="50000"/>
                    <a:lumOff val="50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algn="ctr"/>
            <a:r>
              <a:rPr lang="en-US" dirty="0" smtClean="0">
                <a:solidFill>
                  <a:srgbClr val="7F7F7F"/>
                </a:solidFill>
              </a:rPr>
              <a:t>Thanks for Listening</a:t>
            </a:r>
          </a:p>
        </p:txBody>
      </p:sp>
      <p:sp>
        <p:nvSpPr>
          <p:cNvPr id="9" name="Shape 1724">
            <a:hlinkClick r:id="rId3"/>
          </p:cNvPr>
          <p:cNvSpPr/>
          <p:nvPr/>
        </p:nvSpPr>
        <p:spPr>
          <a:xfrm>
            <a:off x="8877352" y="8207181"/>
            <a:ext cx="533294" cy="533294"/>
          </a:xfrm>
          <a:custGeom>
            <a:avLst/>
            <a:gdLst/>
            <a:ahLst/>
            <a:cxnLst>
              <a:cxn ang="0">
                <a:pos x="wd2" y="hd2"/>
              </a:cxn>
              <a:cxn ang="5400000">
                <a:pos x="wd2" y="hd2"/>
              </a:cxn>
              <a:cxn ang="10800000">
                <a:pos x="wd2" y="hd2"/>
              </a:cxn>
              <a:cxn ang="16200000">
                <a:pos x="wd2" y="hd2"/>
              </a:cxn>
            </a:cxnLst>
            <a:rect l="0" t="0" r="r" b="b"/>
            <a:pathLst>
              <a:path w="21600" h="21600" extrusionOk="0">
                <a:moveTo>
                  <a:pt x="12682" y="7414"/>
                </a:moveTo>
                <a:cubicBezTo>
                  <a:pt x="15869" y="7414"/>
                  <a:pt x="15869" y="7414"/>
                  <a:pt x="15869" y="7414"/>
                </a:cubicBezTo>
                <a:cubicBezTo>
                  <a:pt x="15869" y="8329"/>
                  <a:pt x="15869" y="8329"/>
                  <a:pt x="15869" y="8329"/>
                </a:cubicBezTo>
                <a:cubicBezTo>
                  <a:pt x="12682" y="8329"/>
                  <a:pt x="12682" y="8329"/>
                  <a:pt x="12682" y="8329"/>
                </a:cubicBezTo>
                <a:lnTo>
                  <a:pt x="12682" y="7414"/>
                </a:lnTo>
                <a:close/>
                <a:moveTo>
                  <a:pt x="17022" y="12256"/>
                </a:moveTo>
                <a:cubicBezTo>
                  <a:pt x="13089" y="12256"/>
                  <a:pt x="13089" y="12256"/>
                  <a:pt x="13089" y="12256"/>
                </a:cubicBezTo>
                <a:cubicBezTo>
                  <a:pt x="13089" y="13610"/>
                  <a:pt x="14411" y="13508"/>
                  <a:pt x="14411" y="13508"/>
                </a:cubicBezTo>
                <a:cubicBezTo>
                  <a:pt x="15666" y="13508"/>
                  <a:pt x="15632" y="12662"/>
                  <a:pt x="15632" y="12662"/>
                </a:cubicBezTo>
                <a:cubicBezTo>
                  <a:pt x="16988" y="12662"/>
                  <a:pt x="16988" y="12662"/>
                  <a:pt x="16988" y="12662"/>
                </a:cubicBezTo>
                <a:cubicBezTo>
                  <a:pt x="16988" y="14863"/>
                  <a:pt x="14377" y="14693"/>
                  <a:pt x="14377" y="14693"/>
                </a:cubicBezTo>
                <a:cubicBezTo>
                  <a:pt x="11258" y="14693"/>
                  <a:pt x="11461" y="11816"/>
                  <a:pt x="11461" y="11816"/>
                </a:cubicBezTo>
                <a:cubicBezTo>
                  <a:pt x="11461" y="11816"/>
                  <a:pt x="11461" y="8938"/>
                  <a:pt x="14377" y="8938"/>
                </a:cubicBezTo>
                <a:cubicBezTo>
                  <a:pt x="17463" y="8938"/>
                  <a:pt x="17022" y="12256"/>
                  <a:pt x="17022" y="12256"/>
                </a:cubicBezTo>
                <a:close/>
                <a:moveTo>
                  <a:pt x="14411" y="10021"/>
                </a:moveTo>
                <a:cubicBezTo>
                  <a:pt x="13224" y="10021"/>
                  <a:pt x="13055" y="11206"/>
                  <a:pt x="13055" y="11206"/>
                </a:cubicBezTo>
                <a:cubicBezTo>
                  <a:pt x="15564" y="11206"/>
                  <a:pt x="15564" y="11206"/>
                  <a:pt x="15564" y="11206"/>
                </a:cubicBezTo>
                <a:cubicBezTo>
                  <a:pt x="15564" y="11206"/>
                  <a:pt x="15564" y="10021"/>
                  <a:pt x="14411" y="10021"/>
                </a:cubicBezTo>
                <a:close/>
                <a:moveTo>
                  <a:pt x="11156" y="12324"/>
                </a:moveTo>
                <a:cubicBezTo>
                  <a:pt x="11156" y="14626"/>
                  <a:pt x="8749" y="14558"/>
                  <a:pt x="8749" y="14558"/>
                </a:cubicBezTo>
                <a:cubicBezTo>
                  <a:pt x="6511" y="14558"/>
                  <a:pt x="6511" y="14558"/>
                  <a:pt x="6511" y="14558"/>
                </a:cubicBezTo>
                <a:cubicBezTo>
                  <a:pt x="6443" y="14558"/>
                  <a:pt x="6443" y="14558"/>
                  <a:pt x="6443" y="14558"/>
                </a:cubicBezTo>
                <a:cubicBezTo>
                  <a:pt x="4747" y="14558"/>
                  <a:pt x="4747" y="14558"/>
                  <a:pt x="4747" y="14558"/>
                </a:cubicBezTo>
                <a:cubicBezTo>
                  <a:pt x="4747" y="6974"/>
                  <a:pt x="4747" y="6974"/>
                  <a:pt x="4747" y="6974"/>
                </a:cubicBezTo>
                <a:cubicBezTo>
                  <a:pt x="6443" y="6974"/>
                  <a:pt x="6443" y="6974"/>
                  <a:pt x="6443" y="6974"/>
                </a:cubicBezTo>
                <a:cubicBezTo>
                  <a:pt x="6511" y="6974"/>
                  <a:pt x="6511" y="6974"/>
                  <a:pt x="6511" y="6974"/>
                </a:cubicBezTo>
                <a:cubicBezTo>
                  <a:pt x="8749" y="6974"/>
                  <a:pt x="8749" y="6974"/>
                  <a:pt x="8749" y="6974"/>
                </a:cubicBezTo>
                <a:cubicBezTo>
                  <a:pt x="9935" y="6974"/>
                  <a:pt x="10885" y="7618"/>
                  <a:pt x="10885" y="8972"/>
                </a:cubicBezTo>
                <a:cubicBezTo>
                  <a:pt x="10885" y="10360"/>
                  <a:pt x="9732" y="10428"/>
                  <a:pt x="9732" y="10428"/>
                </a:cubicBezTo>
                <a:cubicBezTo>
                  <a:pt x="11258" y="10428"/>
                  <a:pt x="11156" y="12324"/>
                  <a:pt x="11156" y="12324"/>
                </a:cubicBezTo>
                <a:close/>
                <a:moveTo>
                  <a:pt x="6511" y="10021"/>
                </a:moveTo>
                <a:cubicBezTo>
                  <a:pt x="8579" y="10021"/>
                  <a:pt x="8579" y="10021"/>
                  <a:pt x="8579" y="10021"/>
                </a:cubicBezTo>
                <a:cubicBezTo>
                  <a:pt x="8952" y="10021"/>
                  <a:pt x="9257" y="9920"/>
                  <a:pt x="9257" y="9107"/>
                </a:cubicBezTo>
                <a:cubicBezTo>
                  <a:pt x="9257" y="8329"/>
                  <a:pt x="8749" y="8329"/>
                  <a:pt x="8749" y="8329"/>
                </a:cubicBezTo>
                <a:cubicBezTo>
                  <a:pt x="8443" y="8329"/>
                  <a:pt x="8443" y="8329"/>
                  <a:pt x="8443" y="8329"/>
                </a:cubicBezTo>
                <a:cubicBezTo>
                  <a:pt x="6511" y="8329"/>
                  <a:pt x="6511" y="8329"/>
                  <a:pt x="6511" y="8329"/>
                </a:cubicBezTo>
                <a:lnTo>
                  <a:pt x="6511" y="10021"/>
                </a:lnTo>
                <a:close/>
                <a:moveTo>
                  <a:pt x="9528" y="12222"/>
                </a:moveTo>
                <a:cubicBezTo>
                  <a:pt x="9528" y="11172"/>
                  <a:pt x="8749" y="11206"/>
                  <a:pt x="8749" y="11206"/>
                </a:cubicBezTo>
                <a:cubicBezTo>
                  <a:pt x="6511" y="11206"/>
                  <a:pt x="6511" y="11206"/>
                  <a:pt x="6511" y="11206"/>
                </a:cubicBezTo>
                <a:cubicBezTo>
                  <a:pt x="6511" y="13204"/>
                  <a:pt x="6511" y="13204"/>
                  <a:pt x="6511" y="13204"/>
                </a:cubicBezTo>
                <a:cubicBezTo>
                  <a:pt x="8477" y="13204"/>
                  <a:pt x="8477" y="13204"/>
                  <a:pt x="8477" y="13204"/>
                </a:cubicBezTo>
                <a:cubicBezTo>
                  <a:pt x="8511" y="13204"/>
                  <a:pt x="8579" y="13204"/>
                  <a:pt x="8613" y="13204"/>
                </a:cubicBezTo>
                <a:cubicBezTo>
                  <a:pt x="8952" y="13204"/>
                  <a:pt x="9528" y="13102"/>
                  <a:pt x="9528" y="12222"/>
                </a:cubicBezTo>
                <a:close/>
                <a:moveTo>
                  <a:pt x="21600" y="10800"/>
                </a:moveTo>
                <a:cubicBezTo>
                  <a:pt x="21600" y="16759"/>
                  <a:pt x="16751" y="21600"/>
                  <a:pt x="10783" y="21600"/>
                </a:cubicBezTo>
                <a:cubicBezTo>
                  <a:pt x="4815" y="21600"/>
                  <a:pt x="0" y="16759"/>
                  <a:pt x="0" y="10800"/>
                </a:cubicBezTo>
                <a:cubicBezTo>
                  <a:pt x="0" y="4841"/>
                  <a:pt x="4815" y="0"/>
                  <a:pt x="10783" y="0"/>
                </a:cubicBezTo>
                <a:cubicBezTo>
                  <a:pt x="16751" y="0"/>
                  <a:pt x="21600" y="4841"/>
                  <a:pt x="21600" y="10800"/>
                </a:cubicBezTo>
                <a:close/>
                <a:moveTo>
                  <a:pt x="20922" y="10800"/>
                </a:moveTo>
                <a:cubicBezTo>
                  <a:pt x="20922" y="8092"/>
                  <a:pt x="19871" y="5552"/>
                  <a:pt x="17972" y="3656"/>
                </a:cubicBezTo>
                <a:cubicBezTo>
                  <a:pt x="16039" y="1727"/>
                  <a:pt x="13496" y="677"/>
                  <a:pt x="10783" y="677"/>
                </a:cubicBezTo>
                <a:cubicBezTo>
                  <a:pt x="8104" y="677"/>
                  <a:pt x="5561" y="1727"/>
                  <a:pt x="3628" y="3656"/>
                </a:cubicBezTo>
                <a:cubicBezTo>
                  <a:pt x="1729" y="5552"/>
                  <a:pt x="678" y="8092"/>
                  <a:pt x="678" y="10800"/>
                </a:cubicBezTo>
                <a:cubicBezTo>
                  <a:pt x="678" y="13508"/>
                  <a:pt x="1729" y="16048"/>
                  <a:pt x="3628" y="17944"/>
                </a:cubicBezTo>
                <a:cubicBezTo>
                  <a:pt x="5561" y="19873"/>
                  <a:pt x="8104" y="20923"/>
                  <a:pt x="10783" y="20923"/>
                </a:cubicBezTo>
                <a:cubicBezTo>
                  <a:pt x="13496" y="20923"/>
                  <a:pt x="16039" y="19873"/>
                  <a:pt x="17972" y="17944"/>
                </a:cubicBezTo>
                <a:cubicBezTo>
                  <a:pt x="19871" y="16048"/>
                  <a:pt x="20922" y="13508"/>
                  <a:pt x="20922" y="10800"/>
                </a:cubicBezTo>
                <a:close/>
              </a:path>
            </a:pathLst>
          </a:custGeom>
          <a:solidFill>
            <a:schemeClr val="tx1">
              <a:lumMod val="65000"/>
              <a:lumOff val="35000"/>
            </a:schemeClr>
          </a:solidFill>
          <a:ln w="12700">
            <a:miter lim="400000"/>
          </a:ln>
        </p:spPr>
        <p:txBody>
          <a:bodyPr lIns="17192" rIns="17192"/>
          <a:lstStyle/>
          <a:p>
            <a:pPr defTabSz="343791">
              <a:defRPr sz="1800">
                <a:solidFill>
                  <a:srgbClr val="000000"/>
                </a:solidFill>
                <a:latin typeface="Calibri"/>
                <a:ea typeface="Calibri"/>
                <a:cs typeface="Calibri"/>
                <a:sym typeface="Calibri"/>
              </a:defRPr>
            </a:pPr>
            <a:endParaRPr sz="677"/>
          </a:p>
        </p:txBody>
      </p:sp>
      <p:sp>
        <p:nvSpPr>
          <p:cNvPr id="10" name="Shape 1739">
            <a:hlinkClick r:id="rId4"/>
          </p:cNvPr>
          <p:cNvSpPr/>
          <p:nvPr/>
        </p:nvSpPr>
        <p:spPr>
          <a:xfrm>
            <a:off x="10970447" y="8207181"/>
            <a:ext cx="533294" cy="533294"/>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4815" y="0"/>
                  <a:pt x="0" y="4849"/>
                  <a:pt x="0" y="10817"/>
                </a:cubicBezTo>
                <a:cubicBezTo>
                  <a:pt x="0" y="16785"/>
                  <a:pt x="4815" y="21600"/>
                  <a:pt x="10783" y="21600"/>
                </a:cubicBezTo>
                <a:cubicBezTo>
                  <a:pt x="16751" y="21600"/>
                  <a:pt x="21600" y="16785"/>
                  <a:pt x="21600" y="10817"/>
                </a:cubicBezTo>
                <a:cubicBezTo>
                  <a:pt x="21600" y="4849"/>
                  <a:pt x="16751" y="0"/>
                  <a:pt x="10783" y="0"/>
                </a:cubicBezTo>
                <a:close/>
                <a:moveTo>
                  <a:pt x="17972" y="17972"/>
                </a:moveTo>
                <a:cubicBezTo>
                  <a:pt x="16039" y="19871"/>
                  <a:pt x="13496" y="20922"/>
                  <a:pt x="10783" y="20922"/>
                </a:cubicBezTo>
                <a:cubicBezTo>
                  <a:pt x="8104" y="20922"/>
                  <a:pt x="5561" y="19871"/>
                  <a:pt x="3628" y="17972"/>
                </a:cubicBezTo>
                <a:cubicBezTo>
                  <a:pt x="1729" y="16039"/>
                  <a:pt x="678" y="13496"/>
                  <a:pt x="678" y="10817"/>
                </a:cubicBezTo>
                <a:cubicBezTo>
                  <a:pt x="678" y="8104"/>
                  <a:pt x="1729" y="5561"/>
                  <a:pt x="3628" y="3628"/>
                </a:cubicBezTo>
                <a:cubicBezTo>
                  <a:pt x="5561" y="1729"/>
                  <a:pt x="8104" y="678"/>
                  <a:pt x="10783" y="678"/>
                </a:cubicBezTo>
                <a:cubicBezTo>
                  <a:pt x="13496" y="678"/>
                  <a:pt x="16039" y="1729"/>
                  <a:pt x="17972" y="3628"/>
                </a:cubicBezTo>
                <a:cubicBezTo>
                  <a:pt x="19871" y="5561"/>
                  <a:pt x="20922" y="8104"/>
                  <a:pt x="20922" y="10817"/>
                </a:cubicBezTo>
                <a:cubicBezTo>
                  <a:pt x="20922" y="13496"/>
                  <a:pt x="19871" y="16039"/>
                  <a:pt x="17972" y="17972"/>
                </a:cubicBezTo>
                <a:close/>
                <a:moveTo>
                  <a:pt x="10783" y="4917"/>
                </a:moveTo>
                <a:cubicBezTo>
                  <a:pt x="7528" y="4917"/>
                  <a:pt x="4849" y="7562"/>
                  <a:pt x="4849" y="10851"/>
                </a:cubicBezTo>
                <a:cubicBezTo>
                  <a:pt x="4849" y="14140"/>
                  <a:pt x="7528" y="16819"/>
                  <a:pt x="10783" y="16819"/>
                </a:cubicBezTo>
                <a:cubicBezTo>
                  <a:pt x="14072" y="16819"/>
                  <a:pt x="16751" y="14140"/>
                  <a:pt x="16751" y="10851"/>
                </a:cubicBezTo>
                <a:cubicBezTo>
                  <a:pt x="16751" y="7562"/>
                  <a:pt x="14072" y="4917"/>
                  <a:pt x="10783" y="4917"/>
                </a:cubicBezTo>
                <a:close/>
                <a:moveTo>
                  <a:pt x="14716" y="7630"/>
                </a:moveTo>
                <a:cubicBezTo>
                  <a:pt x="15462" y="8477"/>
                  <a:pt x="15869" y="9596"/>
                  <a:pt x="15903" y="10817"/>
                </a:cubicBezTo>
                <a:cubicBezTo>
                  <a:pt x="15835" y="10783"/>
                  <a:pt x="14106" y="10410"/>
                  <a:pt x="12343" y="10647"/>
                </a:cubicBezTo>
                <a:cubicBezTo>
                  <a:pt x="12309" y="10546"/>
                  <a:pt x="12275" y="10478"/>
                  <a:pt x="12241" y="10376"/>
                </a:cubicBezTo>
                <a:cubicBezTo>
                  <a:pt x="12105" y="10139"/>
                  <a:pt x="12004" y="9868"/>
                  <a:pt x="11902" y="9630"/>
                </a:cubicBezTo>
                <a:cubicBezTo>
                  <a:pt x="13903" y="8816"/>
                  <a:pt x="14716" y="7630"/>
                  <a:pt x="14716" y="7630"/>
                </a:cubicBezTo>
                <a:close/>
                <a:moveTo>
                  <a:pt x="10783" y="5765"/>
                </a:moveTo>
                <a:cubicBezTo>
                  <a:pt x="12072" y="5765"/>
                  <a:pt x="13258" y="6239"/>
                  <a:pt x="14174" y="7019"/>
                </a:cubicBezTo>
                <a:cubicBezTo>
                  <a:pt x="14140" y="7053"/>
                  <a:pt x="13428" y="8172"/>
                  <a:pt x="11495" y="8884"/>
                </a:cubicBezTo>
                <a:cubicBezTo>
                  <a:pt x="10614" y="7290"/>
                  <a:pt x="9664" y="6002"/>
                  <a:pt x="9596" y="5900"/>
                </a:cubicBezTo>
                <a:cubicBezTo>
                  <a:pt x="9969" y="5798"/>
                  <a:pt x="10376" y="5765"/>
                  <a:pt x="10783" y="5765"/>
                </a:cubicBezTo>
                <a:close/>
                <a:moveTo>
                  <a:pt x="8613" y="6239"/>
                </a:moveTo>
                <a:cubicBezTo>
                  <a:pt x="8681" y="6341"/>
                  <a:pt x="9630" y="7630"/>
                  <a:pt x="10512" y="9189"/>
                </a:cubicBezTo>
                <a:cubicBezTo>
                  <a:pt x="8070" y="9834"/>
                  <a:pt x="5934" y="9800"/>
                  <a:pt x="5798" y="9800"/>
                </a:cubicBezTo>
                <a:cubicBezTo>
                  <a:pt x="6138" y="8240"/>
                  <a:pt x="7189" y="6917"/>
                  <a:pt x="8613" y="6239"/>
                </a:cubicBezTo>
                <a:close/>
                <a:moveTo>
                  <a:pt x="5697" y="10851"/>
                </a:moveTo>
                <a:cubicBezTo>
                  <a:pt x="5697" y="10817"/>
                  <a:pt x="5697" y="10749"/>
                  <a:pt x="5697" y="10715"/>
                </a:cubicBezTo>
                <a:cubicBezTo>
                  <a:pt x="5765" y="10715"/>
                  <a:pt x="8308" y="10749"/>
                  <a:pt x="10919" y="9969"/>
                </a:cubicBezTo>
                <a:cubicBezTo>
                  <a:pt x="11088" y="10274"/>
                  <a:pt x="11224" y="10546"/>
                  <a:pt x="11359" y="10851"/>
                </a:cubicBezTo>
                <a:cubicBezTo>
                  <a:pt x="11292" y="10851"/>
                  <a:pt x="11224" y="10885"/>
                  <a:pt x="11156" y="10885"/>
                </a:cubicBezTo>
                <a:cubicBezTo>
                  <a:pt x="8376" y="11800"/>
                  <a:pt x="6985" y="14276"/>
                  <a:pt x="6985" y="14276"/>
                </a:cubicBezTo>
                <a:cubicBezTo>
                  <a:pt x="6985" y="14276"/>
                  <a:pt x="6985" y="14276"/>
                  <a:pt x="6985" y="14276"/>
                </a:cubicBezTo>
                <a:cubicBezTo>
                  <a:pt x="6171" y="13360"/>
                  <a:pt x="5697" y="12173"/>
                  <a:pt x="5697" y="10851"/>
                </a:cubicBezTo>
                <a:close/>
                <a:moveTo>
                  <a:pt x="10783" y="15971"/>
                </a:moveTo>
                <a:cubicBezTo>
                  <a:pt x="9596" y="15971"/>
                  <a:pt x="8511" y="15564"/>
                  <a:pt x="7663" y="14886"/>
                </a:cubicBezTo>
                <a:cubicBezTo>
                  <a:pt x="7663" y="14852"/>
                  <a:pt x="8647" y="12750"/>
                  <a:pt x="11665" y="11699"/>
                </a:cubicBezTo>
                <a:cubicBezTo>
                  <a:pt x="11665" y="11699"/>
                  <a:pt x="11665" y="11699"/>
                  <a:pt x="11699" y="11699"/>
                </a:cubicBezTo>
                <a:cubicBezTo>
                  <a:pt x="12411" y="13564"/>
                  <a:pt x="12716" y="15123"/>
                  <a:pt x="12784" y="15564"/>
                </a:cubicBezTo>
                <a:cubicBezTo>
                  <a:pt x="12173" y="15835"/>
                  <a:pt x="11495" y="15971"/>
                  <a:pt x="10783" y="15971"/>
                </a:cubicBezTo>
                <a:close/>
                <a:moveTo>
                  <a:pt x="13631" y="15089"/>
                </a:moveTo>
                <a:cubicBezTo>
                  <a:pt x="13597" y="14784"/>
                  <a:pt x="13326" y="13292"/>
                  <a:pt x="12648" y="11461"/>
                </a:cubicBezTo>
                <a:cubicBezTo>
                  <a:pt x="14310" y="11190"/>
                  <a:pt x="15734" y="11631"/>
                  <a:pt x="15835" y="11665"/>
                </a:cubicBezTo>
                <a:cubicBezTo>
                  <a:pt x="15598" y="13089"/>
                  <a:pt x="14784" y="14310"/>
                  <a:pt x="13631" y="15089"/>
                </a:cubicBezTo>
                <a:close/>
              </a:path>
            </a:pathLst>
          </a:custGeom>
          <a:solidFill>
            <a:schemeClr val="tx1">
              <a:lumMod val="65000"/>
              <a:lumOff val="35000"/>
            </a:schemeClr>
          </a:solidFill>
          <a:ln w="12700">
            <a:miter lim="400000"/>
          </a:ln>
        </p:spPr>
        <p:txBody>
          <a:bodyPr lIns="17192" rIns="17192"/>
          <a:lstStyle/>
          <a:p>
            <a:pPr defTabSz="343791">
              <a:defRPr sz="1800">
                <a:solidFill>
                  <a:srgbClr val="000000"/>
                </a:solidFill>
                <a:latin typeface="Calibri"/>
                <a:ea typeface="Calibri"/>
                <a:cs typeface="Calibri"/>
                <a:sym typeface="Calibri"/>
              </a:defRPr>
            </a:pPr>
            <a:endParaRPr sz="677"/>
          </a:p>
        </p:txBody>
      </p:sp>
      <p:sp>
        <p:nvSpPr>
          <p:cNvPr id="12" name="Rectangle 11"/>
          <p:cNvSpPr/>
          <p:nvPr/>
        </p:nvSpPr>
        <p:spPr>
          <a:xfrm>
            <a:off x="7297933" y="7205081"/>
            <a:ext cx="3613490" cy="338554"/>
          </a:xfrm>
          <a:prstGeom prst="rect">
            <a:avLst/>
          </a:prstGeom>
        </p:spPr>
        <p:txBody>
          <a:bodyPr wrap="none">
            <a:spAutoFit/>
          </a:bodyPr>
          <a:lstStyle/>
          <a:p>
            <a:pPr algn="ctr"/>
            <a:r>
              <a:rPr lang="en-US" sz="1600" dirty="0" smtClean="0">
                <a:solidFill>
                  <a:srgbClr val="7F7F7F"/>
                </a:solidFill>
              </a:rPr>
              <a:t>Presentation by: </a:t>
            </a:r>
            <a:r>
              <a:rPr lang="en-US" sz="1600" dirty="0" err="1" smtClean="0">
                <a:solidFill>
                  <a:srgbClr val="7F7F7F"/>
                </a:solidFill>
              </a:rPr>
              <a:t>Reginn</a:t>
            </a:r>
            <a:r>
              <a:rPr lang="en-US" sz="1600" dirty="0" smtClean="0">
                <a:solidFill>
                  <a:srgbClr val="7F7F7F"/>
                </a:solidFill>
              </a:rPr>
              <a:t> Lloyd </a:t>
            </a:r>
            <a:r>
              <a:rPr lang="en-US" sz="1600" dirty="0" err="1" smtClean="0">
                <a:solidFill>
                  <a:srgbClr val="7F7F7F"/>
                </a:solidFill>
              </a:rPr>
              <a:t>Singgo</a:t>
            </a:r>
            <a:endParaRPr lang="en-US" sz="1600" dirty="0">
              <a:solidFill>
                <a:srgbClr val="7F7F7F"/>
              </a:solidFill>
            </a:endParaRPr>
          </a:p>
        </p:txBody>
      </p:sp>
      <p:cxnSp>
        <p:nvCxnSpPr>
          <p:cNvPr id="14" name="Straight Connector 13"/>
          <p:cNvCxnSpPr/>
          <p:nvPr/>
        </p:nvCxnSpPr>
        <p:spPr>
          <a:xfrm>
            <a:off x="7603381" y="8480323"/>
            <a:ext cx="988142" cy="0"/>
          </a:xfrm>
          <a:prstGeom prst="line">
            <a:avLst/>
          </a:prstGeom>
          <a:ln>
            <a:solidFill>
              <a:srgbClr val="C7C8C8"/>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696475" y="8480323"/>
            <a:ext cx="988142" cy="0"/>
          </a:xfrm>
          <a:prstGeom prst="line">
            <a:avLst/>
          </a:prstGeom>
          <a:ln>
            <a:solidFill>
              <a:srgbClr val="C7C8C8"/>
            </a:solidFill>
          </a:ln>
        </p:spPr>
        <p:style>
          <a:lnRef idx="1">
            <a:schemeClr val="accent1"/>
          </a:lnRef>
          <a:fillRef idx="0">
            <a:schemeClr val="accent1"/>
          </a:fillRef>
          <a:effectRef idx="0">
            <a:schemeClr val="accent1"/>
          </a:effectRef>
          <a:fontRef idx="minor">
            <a:schemeClr val="tx1"/>
          </a:fontRef>
        </p:style>
      </p:cxnSp>
      <p:sp>
        <p:nvSpPr>
          <p:cNvPr id="16" name="Shape 1717">
            <a:hlinkClick r:id="rId5"/>
          </p:cNvPr>
          <p:cNvSpPr/>
          <p:nvPr/>
        </p:nvSpPr>
        <p:spPr>
          <a:xfrm>
            <a:off x="6784258" y="8215435"/>
            <a:ext cx="533294" cy="534954"/>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4849" y="0"/>
                  <a:pt x="0" y="4841"/>
                  <a:pt x="0" y="10800"/>
                </a:cubicBezTo>
                <a:cubicBezTo>
                  <a:pt x="0" y="16759"/>
                  <a:pt x="4849" y="21600"/>
                  <a:pt x="10817" y="21600"/>
                </a:cubicBezTo>
                <a:cubicBezTo>
                  <a:pt x="16785" y="21600"/>
                  <a:pt x="21600" y="16759"/>
                  <a:pt x="21600" y="10800"/>
                </a:cubicBezTo>
                <a:cubicBezTo>
                  <a:pt x="21600" y="4841"/>
                  <a:pt x="16785" y="0"/>
                  <a:pt x="10817" y="0"/>
                </a:cubicBezTo>
                <a:close/>
                <a:moveTo>
                  <a:pt x="17972" y="17944"/>
                </a:moveTo>
                <a:cubicBezTo>
                  <a:pt x="16039" y="19873"/>
                  <a:pt x="13496" y="20923"/>
                  <a:pt x="10817" y="20923"/>
                </a:cubicBezTo>
                <a:cubicBezTo>
                  <a:pt x="8104" y="20923"/>
                  <a:pt x="5561" y="19873"/>
                  <a:pt x="3628" y="17944"/>
                </a:cubicBezTo>
                <a:cubicBezTo>
                  <a:pt x="1729" y="16048"/>
                  <a:pt x="678" y="13508"/>
                  <a:pt x="678" y="10800"/>
                </a:cubicBezTo>
                <a:cubicBezTo>
                  <a:pt x="678" y="8092"/>
                  <a:pt x="1729" y="5552"/>
                  <a:pt x="3628" y="3656"/>
                </a:cubicBezTo>
                <a:cubicBezTo>
                  <a:pt x="5561" y="1727"/>
                  <a:pt x="8104" y="677"/>
                  <a:pt x="10817" y="677"/>
                </a:cubicBezTo>
                <a:cubicBezTo>
                  <a:pt x="13496" y="677"/>
                  <a:pt x="16039" y="1727"/>
                  <a:pt x="17972" y="3656"/>
                </a:cubicBezTo>
                <a:cubicBezTo>
                  <a:pt x="19871" y="5552"/>
                  <a:pt x="20922" y="8092"/>
                  <a:pt x="20922" y="10800"/>
                </a:cubicBezTo>
                <a:cubicBezTo>
                  <a:pt x="20922" y="13508"/>
                  <a:pt x="19871" y="16048"/>
                  <a:pt x="17972" y="17944"/>
                </a:cubicBezTo>
                <a:close/>
                <a:moveTo>
                  <a:pt x="7053" y="5688"/>
                </a:moveTo>
                <a:cubicBezTo>
                  <a:pt x="14649" y="5688"/>
                  <a:pt x="14649" y="5688"/>
                  <a:pt x="14649" y="5688"/>
                </a:cubicBezTo>
                <a:cubicBezTo>
                  <a:pt x="15395" y="5688"/>
                  <a:pt x="15971" y="6263"/>
                  <a:pt x="15971" y="6974"/>
                </a:cubicBezTo>
                <a:cubicBezTo>
                  <a:pt x="15971" y="14558"/>
                  <a:pt x="15971" y="14558"/>
                  <a:pt x="15971" y="14558"/>
                </a:cubicBezTo>
                <a:cubicBezTo>
                  <a:pt x="15971" y="15303"/>
                  <a:pt x="15395" y="15912"/>
                  <a:pt x="14649" y="15912"/>
                </a:cubicBezTo>
                <a:cubicBezTo>
                  <a:pt x="7053" y="15912"/>
                  <a:pt x="7053" y="15912"/>
                  <a:pt x="7053" y="15912"/>
                </a:cubicBezTo>
                <a:cubicBezTo>
                  <a:pt x="6341" y="15912"/>
                  <a:pt x="5731" y="15303"/>
                  <a:pt x="5731" y="14558"/>
                </a:cubicBezTo>
                <a:cubicBezTo>
                  <a:pt x="5731" y="6974"/>
                  <a:pt x="5731" y="6974"/>
                  <a:pt x="5731" y="6974"/>
                </a:cubicBezTo>
                <a:cubicBezTo>
                  <a:pt x="5731" y="6263"/>
                  <a:pt x="6341" y="5688"/>
                  <a:pt x="7053" y="5688"/>
                </a:cubicBezTo>
                <a:close/>
                <a:moveTo>
                  <a:pt x="13191" y="6839"/>
                </a:moveTo>
                <a:cubicBezTo>
                  <a:pt x="12953" y="6839"/>
                  <a:pt x="12750" y="7008"/>
                  <a:pt x="12750" y="7279"/>
                </a:cubicBezTo>
                <a:cubicBezTo>
                  <a:pt x="12750" y="8362"/>
                  <a:pt x="12750" y="8362"/>
                  <a:pt x="12750" y="8362"/>
                </a:cubicBezTo>
                <a:cubicBezTo>
                  <a:pt x="12750" y="8633"/>
                  <a:pt x="12953" y="8803"/>
                  <a:pt x="13191" y="8803"/>
                </a:cubicBezTo>
                <a:cubicBezTo>
                  <a:pt x="14343" y="8803"/>
                  <a:pt x="14343" y="8803"/>
                  <a:pt x="14343" y="8803"/>
                </a:cubicBezTo>
                <a:cubicBezTo>
                  <a:pt x="14615" y="8803"/>
                  <a:pt x="14818" y="8633"/>
                  <a:pt x="14818" y="8362"/>
                </a:cubicBezTo>
                <a:cubicBezTo>
                  <a:pt x="14818" y="7279"/>
                  <a:pt x="14818" y="7279"/>
                  <a:pt x="14818" y="7279"/>
                </a:cubicBezTo>
                <a:cubicBezTo>
                  <a:pt x="14818" y="7008"/>
                  <a:pt x="14615" y="6839"/>
                  <a:pt x="14343" y="6839"/>
                </a:cubicBezTo>
                <a:cubicBezTo>
                  <a:pt x="13191" y="6839"/>
                  <a:pt x="13191" y="6839"/>
                  <a:pt x="13191" y="6839"/>
                </a:cubicBezTo>
                <a:close/>
                <a:moveTo>
                  <a:pt x="14818" y="9987"/>
                </a:moveTo>
                <a:cubicBezTo>
                  <a:pt x="13937" y="9987"/>
                  <a:pt x="13937" y="9987"/>
                  <a:pt x="13937" y="9987"/>
                </a:cubicBezTo>
                <a:cubicBezTo>
                  <a:pt x="14004" y="10258"/>
                  <a:pt x="14038" y="10563"/>
                  <a:pt x="14038" y="10868"/>
                </a:cubicBezTo>
                <a:cubicBezTo>
                  <a:pt x="14038" y="12561"/>
                  <a:pt x="12614" y="13949"/>
                  <a:pt x="10885" y="13949"/>
                </a:cubicBezTo>
                <a:cubicBezTo>
                  <a:pt x="9122" y="13949"/>
                  <a:pt x="7697" y="12561"/>
                  <a:pt x="7697" y="10868"/>
                </a:cubicBezTo>
                <a:cubicBezTo>
                  <a:pt x="7697" y="10563"/>
                  <a:pt x="7731" y="10258"/>
                  <a:pt x="7833" y="9987"/>
                </a:cubicBezTo>
                <a:cubicBezTo>
                  <a:pt x="6884" y="9987"/>
                  <a:pt x="6884" y="9987"/>
                  <a:pt x="6884" y="9987"/>
                </a:cubicBezTo>
                <a:cubicBezTo>
                  <a:pt x="6884" y="14321"/>
                  <a:pt x="6884" y="14321"/>
                  <a:pt x="6884" y="14321"/>
                </a:cubicBezTo>
                <a:cubicBezTo>
                  <a:pt x="6884" y="14524"/>
                  <a:pt x="7087" y="14727"/>
                  <a:pt x="7290" y="14727"/>
                </a:cubicBezTo>
                <a:cubicBezTo>
                  <a:pt x="14411" y="14727"/>
                  <a:pt x="14411" y="14727"/>
                  <a:pt x="14411" y="14727"/>
                </a:cubicBezTo>
                <a:cubicBezTo>
                  <a:pt x="14649" y="14727"/>
                  <a:pt x="14818" y="14524"/>
                  <a:pt x="14818" y="14321"/>
                </a:cubicBezTo>
                <a:cubicBezTo>
                  <a:pt x="14818" y="9987"/>
                  <a:pt x="14818" y="9987"/>
                  <a:pt x="14818" y="9987"/>
                </a:cubicBezTo>
                <a:close/>
                <a:moveTo>
                  <a:pt x="10885" y="8769"/>
                </a:moveTo>
                <a:cubicBezTo>
                  <a:pt x="9732" y="8769"/>
                  <a:pt x="8816" y="9649"/>
                  <a:pt x="8816" y="10766"/>
                </a:cubicBezTo>
                <a:cubicBezTo>
                  <a:pt x="8816" y="11850"/>
                  <a:pt x="9732" y="12730"/>
                  <a:pt x="10885" y="12730"/>
                </a:cubicBezTo>
                <a:cubicBezTo>
                  <a:pt x="12004" y="12730"/>
                  <a:pt x="12919" y="11850"/>
                  <a:pt x="12919" y="10766"/>
                </a:cubicBezTo>
                <a:cubicBezTo>
                  <a:pt x="12919" y="9649"/>
                  <a:pt x="12004" y="8769"/>
                  <a:pt x="10885" y="8769"/>
                </a:cubicBezTo>
                <a:close/>
              </a:path>
            </a:pathLst>
          </a:custGeom>
          <a:solidFill>
            <a:schemeClr val="tx1">
              <a:lumMod val="65000"/>
              <a:lumOff val="35000"/>
            </a:schemeClr>
          </a:solidFill>
          <a:ln w="12700">
            <a:miter lim="400000"/>
          </a:ln>
        </p:spPr>
        <p:txBody>
          <a:bodyPr lIns="17192" rIns="17192"/>
          <a:lstStyle/>
          <a:p>
            <a:pPr defTabSz="343791">
              <a:defRPr sz="1800">
                <a:solidFill>
                  <a:srgbClr val="000000"/>
                </a:solidFill>
                <a:latin typeface="Calibri"/>
                <a:ea typeface="Calibri"/>
                <a:cs typeface="Calibri"/>
                <a:sym typeface="Calibri"/>
              </a:defRPr>
            </a:pPr>
            <a:endParaRPr sz="677"/>
          </a:p>
        </p:txBody>
      </p:sp>
    </p:spTree>
    <p:extLst>
      <p:ext uri="{BB962C8B-B14F-4D97-AF65-F5344CB8AC3E}">
        <p14:creationId xmlns:p14="http://schemas.microsoft.com/office/powerpoint/2010/main" val="777227765"/>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rcRect l="9121" r="9121"/>
          <a:stretch>
            <a:fillRect/>
          </a:stretch>
        </p:blipFill>
        <p:spPr>
          <a:xfrm>
            <a:off x="0" y="0"/>
            <a:ext cx="14954865" cy="10288588"/>
          </a:xfrm>
          <a:custGeom>
            <a:avLst/>
            <a:gdLst>
              <a:gd name="connsiteX0" fmla="*/ 3700321 w 14925368"/>
              <a:gd name="connsiteY0" fmla="*/ 0 h 10288588"/>
              <a:gd name="connsiteX1" fmla="*/ 14925368 w 14925368"/>
              <a:gd name="connsiteY1" fmla="*/ 0 h 10288588"/>
              <a:gd name="connsiteX2" fmla="*/ 4636780 w 14925368"/>
              <a:gd name="connsiteY2" fmla="*/ 10288588 h 10288588"/>
              <a:gd name="connsiteX3" fmla="*/ 0 w 14925368"/>
              <a:gd name="connsiteY3" fmla="*/ 10288588 h 10288588"/>
              <a:gd name="connsiteX4" fmla="*/ 0 w 14925368"/>
              <a:gd name="connsiteY4" fmla="*/ 3700320 h 10288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25368" h="10288588">
                <a:moveTo>
                  <a:pt x="3700321" y="0"/>
                </a:moveTo>
                <a:lnTo>
                  <a:pt x="14925368" y="0"/>
                </a:lnTo>
                <a:lnTo>
                  <a:pt x="4636780" y="10288588"/>
                </a:lnTo>
                <a:lnTo>
                  <a:pt x="0" y="10288588"/>
                </a:lnTo>
                <a:lnTo>
                  <a:pt x="0" y="3700320"/>
                </a:lnTo>
                <a:close/>
              </a:path>
            </a:pathLst>
          </a:custGeom>
        </p:spPr>
      </p:pic>
      <p:pic>
        <p:nvPicPr>
          <p:cNvPr id="14" name="Рисунок 13"/>
          <p:cNvPicPr>
            <a:picLocks noChangeAspect="1"/>
          </p:cNvPicPr>
          <p:nvPr/>
        </p:nvPicPr>
        <p:blipFill>
          <a:blip r:embed="rId2">
            <a:extLst>
              <a:ext uri="{28A0092B-C50C-407E-A947-70E740481C1C}">
                <a14:useLocalDpi xmlns:a14="http://schemas.microsoft.com/office/drawing/2010/main" val="0"/>
              </a:ext>
            </a:extLst>
          </a:blip>
          <a:srcRect l="12684" r="12684"/>
          <a:stretch>
            <a:fillRect/>
          </a:stretch>
        </p:blipFill>
        <p:spPr>
          <a:xfrm>
            <a:off x="4636782" y="0"/>
            <a:ext cx="13651219" cy="10288588"/>
          </a:xfrm>
          <a:custGeom>
            <a:avLst/>
            <a:gdLst>
              <a:gd name="connsiteX0" fmla="*/ 10288588 w 13651219"/>
              <a:gd name="connsiteY0" fmla="*/ 0 h 10288588"/>
              <a:gd name="connsiteX1" fmla="*/ 13651219 w 13651219"/>
              <a:gd name="connsiteY1" fmla="*/ 0 h 10288588"/>
              <a:gd name="connsiteX2" fmla="*/ 13651219 w 13651219"/>
              <a:gd name="connsiteY2" fmla="*/ 10288588 h 10288588"/>
              <a:gd name="connsiteX3" fmla="*/ 0 w 13651219"/>
              <a:gd name="connsiteY3" fmla="*/ 10288588 h 10288588"/>
            </a:gdLst>
            <a:ahLst/>
            <a:cxnLst>
              <a:cxn ang="0">
                <a:pos x="connsiteX0" y="connsiteY0"/>
              </a:cxn>
              <a:cxn ang="0">
                <a:pos x="connsiteX1" y="connsiteY1"/>
              </a:cxn>
              <a:cxn ang="0">
                <a:pos x="connsiteX2" y="connsiteY2"/>
              </a:cxn>
              <a:cxn ang="0">
                <a:pos x="connsiteX3" y="connsiteY3"/>
              </a:cxn>
            </a:cxnLst>
            <a:rect l="l" t="t" r="r" b="b"/>
            <a:pathLst>
              <a:path w="13651219" h="10288588">
                <a:moveTo>
                  <a:pt x="10288588" y="0"/>
                </a:moveTo>
                <a:lnTo>
                  <a:pt x="13651219" y="0"/>
                </a:lnTo>
                <a:lnTo>
                  <a:pt x="13651219" y="10288588"/>
                </a:lnTo>
                <a:lnTo>
                  <a:pt x="0" y="10288588"/>
                </a:lnTo>
                <a:close/>
              </a:path>
            </a:pathLst>
          </a:custGeom>
        </p:spPr>
      </p:pic>
      <p:sp>
        <p:nvSpPr>
          <p:cNvPr id="2" name="Номер слайда 1"/>
          <p:cNvSpPr>
            <a:spLocks noGrp="1"/>
          </p:cNvSpPr>
          <p:nvPr>
            <p:ph type="sldNum" sz="quarter" idx="4"/>
          </p:nvPr>
        </p:nvSpPr>
        <p:spPr/>
        <p:txBody>
          <a:bodyPr/>
          <a:lstStyle/>
          <a:p>
            <a:fld id="{D8D877B3-D348-4611-9BDB-C5374591D951}" type="slidenum">
              <a:rPr lang="en-US" smtClean="0"/>
              <a:pPr/>
              <a:t>3</a:t>
            </a:fld>
            <a:endParaRPr lang="en-US" dirty="0" smtClean="0"/>
          </a:p>
        </p:txBody>
      </p:sp>
      <p:sp>
        <p:nvSpPr>
          <p:cNvPr id="6" name="Shape 427"/>
          <p:cNvSpPr txBox="1">
            <a:spLocks/>
          </p:cNvSpPr>
          <p:nvPr/>
        </p:nvSpPr>
        <p:spPr>
          <a:xfrm>
            <a:off x="1377056" y="8258260"/>
            <a:ext cx="5091832" cy="812131"/>
          </a:xfrm>
          <a:prstGeom prst="rect">
            <a:avLst/>
          </a:prstGeom>
        </p:spPr>
        <p:txBody>
          <a:bodyPr anchor="b" anchorCtr="0">
            <a:normAutofit/>
          </a:bodyPr>
          <a:lstStyle>
            <a:lvl1pPr marL="0" marR="0" indent="0" algn="l" defTabSz="1360314" rtl="0" eaLnBrk="1" fontAlgn="auto" latinLnBrk="0" hangingPunct="1">
              <a:lnSpc>
                <a:spcPct val="100000"/>
              </a:lnSpc>
              <a:spcBef>
                <a:spcPts val="744"/>
              </a:spcBef>
              <a:spcAft>
                <a:spcPts val="0"/>
              </a:spcAft>
              <a:buClrTx/>
              <a:buSzPct val="100000"/>
              <a:buFontTx/>
              <a:buNone/>
              <a:tabLst/>
              <a:defRPr sz="2100" b="1" kern="1200" spc="0">
                <a:solidFill>
                  <a:schemeClr val="tx1">
                    <a:lumMod val="50000"/>
                    <a:lumOff val="50000"/>
                  </a:schemeClr>
                </a:solidFill>
                <a:latin typeface="+mn-lt"/>
                <a:ea typeface="+mn-ea"/>
                <a:cs typeface="+mn-cs"/>
              </a:defRPr>
            </a:lvl1pPr>
            <a:lvl2pPr marL="0" indent="0" algn="l"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l"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l"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l"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dirty="0" smtClean="0"/>
              <a:t>001</a:t>
            </a:r>
          </a:p>
        </p:txBody>
      </p:sp>
      <p:sp>
        <p:nvSpPr>
          <p:cNvPr id="7" name="Shape 427"/>
          <p:cNvSpPr txBox="1">
            <a:spLocks/>
          </p:cNvSpPr>
          <p:nvPr/>
        </p:nvSpPr>
        <p:spPr>
          <a:xfrm>
            <a:off x="8206415" y="8258259"/>
            <a:ext cx="5091832" cy="812131"/>
          </a:xfrm>
          <a:prstGeom prst="rect">
            <a:avLst/>
          </a:prstGeom>
        </p:spPr>
        <p:txBody>
          <a:bodyPr anchor="b" anchorCtr="0">
            <a:normAutofit/>
          </a:bodyPr>
          <a:lstStyle>
            <a:lvl1pPr marL="0" marR="0" indent="0" algn="l" defTabSz="1360314" rtl="0" eaLnBrk="1" fontAlgn="auto" latinLnBrk="0" hangingPunct="1">
              <a:lnSpc>
                <a:spcPct val="100000"/>
              </a:lnSpc>
              <a:spcBef>
                <a:spcPts val="744"/>
              </a:spcBef>
              <a:spcAft>
                <a:spcPts val="0"/>
              </a:spcAft>
              <a:buClrTx/>
              <a:buSzPct val="100000"/>
              <a:buFontTx/>
              <a:buNone/>
              <a:tabLst/>
              <a:defRPr sz="2100" b="1" kern="1200" spc="0">
                <a:solidFill>
                  <a:schemeClr val="tx1">
                    <a:lumMod val="50000"/>
                    <a:lumOff val="50000"/>
                  </a:schemeClr>
                </a:solidFill>
                <a:latin typeface="+mn-lt"/>
                <a:ea typeface="+mn-ea"/>
                <a:cs typeface="+mn-cs"/>
              </a:defRPr>
            </a:lvl1pPr>
            <a:lvl2pPr marL="0" indent="0" algn="l"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l"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l"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l"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dirty="0" smtClean="0"/>
              <a:t>002</a:t>
            </a:r>
          </a:p>
        </p:txBody>
      </p:sp>
      <p:sp>
        <p:nvSpPr>
          <p:cNvPr id="9" name="Freeform 13"/>
          <p:cNvSpPr>
            <a:spLocks noEditPoints="1"/>
          </p:cNvSpPr>
          <p:nvPr/>
        </p:nvSpPr>
        <p:spPr bwMode="auto">
          <a:xfrm>
            <a:off x="547148" y="9270726"/>
            <a:ext cx="200208" cy="271035"/>
          </a:xfrm>
          <a:custGeom>
            <a:avLst/>
            <a:gdLst>
              <a:gd name="T0" fmla="*/ 44 w 88"/>
              <a:gd name="T1" fmla="*/ 0 h 128"/>
              <a:gd name="T2" fmla="*/ 0 w 88"/>
              <a:gd name="T3" fmla="*/ 44 h 128"/>
              <a:gd name="T4" fmla="*/ 0 w 88"/>
              <a:gd name="T5" fmla="*/ 84 h 128"/>
              <a:gd name="T6" fmla="*/ 44 w 88"/>
              <a:gd name="T7" fmla="*/ 128 h 128"/>
              <a:gd name="T8" fmla="*/ 88 w 88"/>
              <a:gd name="T9" fmla="*/ 84 h 128"/>
              <a:gd name="T10" fmla="*/ 88 w 88"/>
              <a:gd name="T11" fmla="*/ 44 h 128"/>
              <a:gd name="T12" fmla="*/ 44 w 88"/>
              <a:gd name="T13" fmla="*/ 0 h 128"/>
              <a:gd name="T14" fmla="*/ 80 w 88"/>
              <a:gd name="T15" fmla="*/ 84 h 128"/>
              <a:gd name="T16" fmla="*/ 44 w 88"/>
              <a:gd name="T17" fmla="*/ 120 h 128"/>
              <a:gd name="T18" fmla="*/ 8 w 88"/>
              <a:gd name="T19" fmla="*/ 84 h 128"/>
              <a:gd name="T20" fmla="*/ 8 w 88"/>
              <a:gd name="T21" fmla="*/ 44 h 128"/>
              <a:gd name="T22" fmla="*/ 44 w 88"/>
              <a:gd name="T23" fmla="*/ 8 h 128"/>
              <a:gd name="T24" fmla="*/ 80 w 88"/>
              <a:gd name="T25" fmla="*/ 44 h 128"/>
              <a:gd name="T26" fmla="*/ 80 w 88"/>
              <a:gd name="T27" fmla="*/ 84 h 128"/>
              <a:gd name="T28" fmla="*/ 44 w 88"/>
              <a:gd name="T29" fmla="*/ 28 h 128"/>
              <a:gd name="T30" fmla="*/ 40 w 88"/>
              <a:gd name="T31" fmla="*/ 32 h 128"/>
              <a:gd name="T32" fmla="*/ 40 w 88"/>
              <a:gd name="T33" fmla="*/ 48 h 128"/>
              <a:gd name="T34" fmla="*/ 44 w 88"/>
              <a:gd name="T35" fmla="*/ 52 h 128"/>
              <a:gd name="T36" fmla="*/ 48 w 88"/>
              <a:gd name="T37" fmla="*/ 48 h 128"/>
              <a:gd name="T38" fmla="*/ 48 w 88"/>
              <a:gd name="T39" fmla="*/ 32 h 128"/>
              <a:gd name="T40" fmla="*/ 44 w 88"/>
              <a:gd name="T41"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128">
                <a:moveTo>
                  <a:pt x="44" y="0"/>
                </a:moveTo>
                <a:cubicBezTo>
                  <a:pt x="20" y="0"/>
                  <a:pt x="0" y="20"/>
                  <a:pt x="0" y="44"/>
                </a:cubicBezTo>
                <a:cubicBezTo>
                  <a:pt x="0" y="84"/>
                  <a:pt x="0" y="84"/>
                  <a:pt x="0" y="84"/>
                </a:cubicBezTo>
                <a:cubicBezTo>
                  <a:pt x="0" y="108"/>
                  <a:pt x="20" y="128"/>
                  <a:pt x="44" y="128"/>
                </a:cubicBezTo>
                <a:cubicBezTo>
                  <a:pt x="68" y="128"/>
                  <a:pt x="88" y="108"/>
                  <a:pt x="88" y="84"/>
                </a:cubicBezTo>
                <a:cubicBezTo>
                  <a:pt x="88" y="44"/>
                  <a:pt x="88" y="44"/>
                  <a:pt x="88" y="44"/>
                </a:cubicBezTo>
                <a:cubicBezTo>
                  <a:pt x="88" y="20"/>
                  <a:pt x="68" y="0"/>
                  <a:pt x="44" y="0"/>
                </a:cubicBezTo>
                <a:close/>
                <a:moveTo>
                  <a:pt x="80" y="84"/>
                </a:moveTo>
                <a:cubicBezTo>
                  <a:pt x="80" y="104"/>
                  <a:pt x="64" y="120"/>
                  <a:pt x="44" y="120"/>
                </a:cubicBezTo>
                <a:cubicBezTo>
                  <a:pt x="24" y="120"/>
                  <a:pt x="8" y="104"/>
                  <a:pt x="8" y="84"/>
                </a:cubicBezTo>
                <a:cubicBezTo>
                  <a:pt x="8" y="44"/>
                  <a:pt x="8" y="44"/>
                  <a:pt x="8" y="44"/>
                </a:cubicBezTo>
                <a:cubicBezTo>
                  <a:pt x="8" y="24"/>
                  <a:pt x="24" y="8"/>
                  <a:pt x="44" y="8"/>
                </a:cubicBezTo>
                <a:cubicBezTo>
                  <a:pt x="64" y="8"/>
                  <a:pt x="80" y="24"/>
                  <a:pt x="80" y="44"/>
                </a:cubicBezTo>
                <a:lnTo>
                  <a:pt x="80" y="84"/>
                </a:lnTo>
                <a:close/>
                <a:moveTo>
                  <a:pt x="44" y="28"/>
                </a:moveTo>
                <a:cubicBezTo>
                  <a:pt x="42" y="28"/>
                  <a:pt x="40" y="30"/>
                  <a:pt x="40" y="32"/>
                </a:cubicBezTo>
                <a:cubicBezTo>
                  <a:pt x="40" y="48"/>
                  <a:pt x="40" y="48"/>
                  <a:pt x="40" y="48"/>
                </a:cubicBezTo>
                <a:cubicBezTo>
                  <a:pt x="40" y="50"/>
                  <a:pt x="42" y="52"/>
                  <a:pt x="44" y="52"/>
                </a:cubicBezTo>
                <a:cubicBezTo>
                  <a:pt x="46" y="52"/>
                  <a:pt x="48" y="50"/>
                  <a:pt x="48" y="48"/>
                </a:cubicBezTo>
                <a:cubicBezTo>
                  <a:pt x="48" y="32"/>
                  <a:pt x="48" y="32"/>
                  <a:pt x="48" y="32"/>
                </a:cubicBezTo>
                <a:cubicBezTo>
                  <a:pt x="48" y="30"/>
                  <a:pt x="46" y="28"/>
                  <a:pt x="44" y="28"/>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solidFill>
                <a:schemeClr val="tx1">
                  <a:lumMod val="75000"/>
                  <a:lumOff val="25000"/>
                </a:schemeClr>
              </a:solidFill>
            </a:endParaRPr>
          </a:p>
        </p:txBody>
      </p:sp>
      <p:cxnSp>
        <p:nvCxnSpPr>
          <p:cNvPr id="12"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7"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sp>
        <p:nvSpPr>
          <p:cNvPr id="3" name="TextBox 2"/>
          <p:cNvSpPr txBox="1"/>
          <p:nvPr/>
        </p:nvSpPr>
        <p:spPr>
          <a:xfrm>
            <a:off x="3346223" y="2692843"/>
            <a:ext cx="11512425" cy="2169825"/>
          </a:xfrm>
          <a:prstGeom prst="rect">
            <a:avLst/>
          </a:prstGeom>
          <a:noFill/>
        </p:spPr>
        <p:txBody>
          <a:bodyPr wrap="square" rtlCol="0">
            <a:spAutoFit/>
          </a:bodyPr>
          <a:lstStyle/>
          <a:p>
            <a:r>
              <a:rPr lang="en-US" dirty="0" smtClean="0">
                <a:latin typeface="+mj-lt"/>
              </a:rPr>
              <a:t>	A TASK RUNNER IS A TOOL USED TO AUTOMATE TASKS IN THE DEVELOPMENT PROCESS. </a:t>
            </a:r>
          </a:p>
          <a:p>
            <a:endParaRPr lang="en-US" dirty="0">
              <a:latin typeface="+mj-lt"/>
            </a:endParaRPr>
          </a:p>
          <a:p>
            <a:endParaRPr lang="en-US" dirty="0" smtClean="0">
              <a:latin typeface="+mj-lt"/>
            </a:endParaRPr>
          </a:p>
          <a:p>
            <a:r>
              <a:rPr lang="en-US" dirty="0">
                <a:latin typeface="+mj-lt"/>
              </a:rPr>
              <a:t>	</a:t>
            </a:r>
            <a:endParaRPr lang="en-US" dirty="0" smtClean="0">
              <a:latin typeface="+mj-lt"/>
            </a:endParaRPr>
          </a:p>
        </p:txBody>
      </p:sp>
      <p:sp>
        <p:nvSpPr>
          <p:cNvPr id="4" name="TextBox 3"/>
          <p:cNvSpPr txBox="1"/>
          <p:nvPr/>
        </p:nvSpPr>
        <p:spPr>
          <a:xfrm>
            <a:off x="3346223" y="4162984"/>
            <a:ext cx="11512425" cy="1754326"/>
          </a:xfrm>
          <a:prstGeom prst="rect">
            <a:avLst/>
          </a:prstGeom>
          <a:noFill/>
        </p:spPr>
        <p:txBody>
          <a:bodyPr wrap="square" rtlCol="0">
            <a:spAutoFit/>
          </a:bodyPr>
          <a:lstStyle/>
          <a:p>
            <a:r>
              <a:rPr lang="en-US" dirty="0" smtClean="0"/>
              <a:t>	THE </a:t>
            </a:r>
            <a:r>
              <a:rPr lang="en-US" dirty="0"/>
              <a:t>TASK CAN BE USED TO PERFORM A WIDE VARIETY OF OPERATIONS SUCH AS THE COMPILATION OF TYPESCRIPT FILES OR THE COMPRESSION OF JAVASCRIPT FILES. </a:t>
            </a:r>
          </a:p>
          <a:p>
            <a:endParaRPr lang="en-US" dirty="0"/>
          </a:p>
        </p:txBody>
      </p:sp>
      <p:sp>
        <p:nvSpPr>
          <p:cNvPr id="5" name="TextBox 4"/>
          <p:cNvSpPr txBox="1"/>
          <p:nvPr/>
        </p:nvSpPr>
        <p:spPr>
          <a:xfrm>
            <a:off x="3346222" y="6259642"/>
            <a:ext cx="11512425" cy="923330"/>
          </a:xfrm>
          <a:prstGeom prst="rect">
            <a:avLst/>
          </a:prstGeom>
          <a:noFill/>
        </p:spPr>
        <p:txBody>
          <a:bodyPr wrap="square" rtlCol="0">
            <a:spAutoFit/>
          </a:bodyPr>
          <a:lstStyle/>
          <a:p>
            <a:r>
              <a:rPr lang="en-US" dirty="0"/>
              <a:t>	THE TWO MOST POPULAR JAVASCRIPT TASK RUNNERS THESE DAYS ARE GRUNT AND GULP.</a:t>
            </a:r>
            <a:endParaRPr lang="en-PH" dirty="0"/>
          </a:p>
        </p:txBody>
      </p:sp>
    </p:spTree>
    <p:extLst>
      <p:ext uri="{BB962C8B-B14F-4D97-AF65-F5344CB8AC3E}">
        <p14:creationId xmlns:p14="http://schemas.microsoft.com/office/powerpoint/2010/main" val="1557203534"/>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4</a:t>
            </a:fld>
            <a:endParaRPr lang="en-US" dirty="0" smtClean="0"/>
          </a:p>
        </p:txBody>
      </p:sp>
      <p:sp>
        <p:nvSpPr>
          <p:cNvPr id="3" name="Полилиния 2"/>
          <p:cNvSpPr/>
          <p:nvPr/>
        </p:nvSpPr>
        <p:spPr bwMode="auto">
          <a:xfrm>
            <a:off x="0" y="0"/>
            <a:ext cx="9158512" cy="9116363"/>
          </a:xfrm>
          <a:custGeom>
            <a:avLst/>
            <a:gdLst>
              <a:gd name="connsiteX0" fmla="*/ 0 w 6890771"/>
              <a:gd name="connsiteY0" fmla="*/ 0 h 6858000"/>
              <a:gd name="connsiteX1" fmla="*/ 6890771 w 6890771"/>
              <a:gd name="connsiteY1" fmla="*/ 0 h 6858000"/>
              <a:gd name="connsiteX2" fmla="*/ 18997 w 6890771"/>
              <a:gd name="connsiteY2" fmla="*/ 6858000 h 6858000"/>
              <a:gd name="connsiteX3" fmla="*/ 0 w 6890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90771" h="6858000">
                <a:moveTo>
                  <a:pt x="0" y="0"/>
                </a:moveTo>
                <a:lnTo>
                  <a:pt x="6890771" y="0"/>
                </a:lnTo>
                <a:lnTo>
                  <a:pt x="18997"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9584566" y="5652521"/>
            <a:ext cx="6041197" cy="2740299"/>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marL="285750" indent="-285750">
              <a:buFont typeface="Arial" pitchFamily="34" charset="0"/>
              <a:buChar char="•"/>
            </a:pPr>
            <a:r>
              <a:rPr lang="en-US" sz="1800" dirty="0" err="1" smtClean="0"/>
              <a:t>Minifications</a:t>
            </a:r>
            <a:r>
              <a:rPr lang="en-US" sz="1800" dirty="0" smtClean="0"/>
              <a:t> of scripts and styles</a:t>
            </a:r>
          </a:p>
          <a:p>
            <a:pPr marL="285750" indent="-285750">
              <a:buFont typeface="Arial" pitchFamily="34" charset="0"/>
              <a:buChar char="•"/>
            </a:pPr>
            <a:r>
              <a:rPr lang="en-US" sz="1800" dirty="0" smtClean="0"/>
              <a:t>Concatenation</a:t>
            </a:r>
          </a:p>
          <a:p>
            <a:pPr marL="285750" indent="-285750">
              <a:buFont typeface="Arial" pitchFamily="34" charset="0"/>
              <a:buChar char="•"/>
            </a:pPr>
            <a:r>
              <a:rPr lang="en-US" sz="1800" dirty="0" smtClean="0"/>
              <a:t>Cache Busing</a:t>
            </a:r>
          </a:p>
          <a:p>
            <a:pPr marL="285750" indent="-285750">
              <a:buFont typeface="Arial" pitchFamily="34" charset="0"/>
              <a:buChar char="•"/>
            </a:pPr>
            <a:r>
              <a:rPr lang="en-US" sz="1800" dirty="0" smtClean="0"/>
              <a:t>Testing, </a:t>
            </a:r>
            <a:r>
              <a:rPr lang="en-US" sz="1800" dirty="0" err="1" smtClean="0"/>
              <a:t>linting</a:t>
            </a:r>
            <a:r>
              <a:rPr lang="en-US" sz="1800" dirty="0" smtClean="0"/>
              <a:t>, and optimization</a:t>
            </a:r>
          </a:p>
          <a:p>
            <a:pPr marL="285750" indent="-285750">
              <a:buFont typeface="Arial" pitchFamily="34" charset="0"/>
              <a:buChar char="•"/>
            </a:pPr>
            <a:r>
              <a:rPr lang="en-US" sz="1800" dirty="0" err="1" smtClean="0"/>
              <a:t>Dev</a:t>
            </a:r>
            <a:r>
              <a:rPr lang="en-US" sz="1800" dirty="0" smtClean="0"/>
              <a:t> Servers</a:t>
            </a:r>
            <a:endParaRPr lang="en-US" sz="1800" dirty="0"/>
          </a:p>
        </p:txBody>
      </p:sp>
      <p:sp>
        <p:nvSpPr>
          <p:cNvPr id="5" name="Текст 7"/>
          <p:cNvSpPr txBox="1">
            <a:spLocks/>
          </p:cNvSpPr>
          <p:nvPr/>
        </p:nvSpPr>
        <p:spPr>
          <a:xfrm>
            <a:off x="9580254" y="5011791"/>
            <a:ext cx="7527095"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000" dirty="0" smtClean="0"/>
              <a:t>The Common Tasks are…</a:t>
            </a:r>
            <a:endParaRPr lang="en-US" dirty="0"/>
          </a:p>
        </p:txBody>
      </p:sp>
      <p:sp>
        <p:nvSpPr>
          <p:cNvPr id="6" name="Текст 7"/>
          <p:cNvSpPr txBox="1">
            <a:spLocks/>
          </p:cNvSpPr>
          <p:nvPr/>
        </p:nvSpPr>
        <p:spPr>
          <a:xfrm>
            <a:off x="993188" y="4396440"/>
            <a:ext cx="7765589" cy="2436645"/>
          </a:xfrm>
          <a:prstGeom prst="rect">
            <a:avLst/>
          </a:prstGeom>
        </p:spPr>
        <p:txBody>
          <a:bodyPr tIns="91440">
            <a:noAutofit/>
          </a:bodyPr>
          <a:lstStyle>
            <a:lvl1pPr marL="0" marR="0" indent="0" algn="l" defTabSz="1360314" rtl="0" eaLnBrk="1" fontAlgn="auto" latinLnBrk="0" hangingPunct="1">
              <a:lnSpc>
                <a:spcPct val="100000"/>
              </a:lnSpc>
              <a:spcBef>
                <a:spcPts val="300"/>
              </a:spcBef>
              <a:spcAft>
                <a:spcPts val="0"/>
              </a:spcAft>
              <a:buClrTx/>
              <a:buSzPct val="100000"/>
              <a:buFontTx/>
              <a:buNone/>
              <a:tabLst/>
              <a:defRPr sz="8100" b="1" kern="1200" baseline="0">
                <a:solidFill>
                  <a:schemeClr val="tx1"/>
                </a:solidFill>
                <a:latin typeface="+mj-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dirty="0" smtClean="0"/>
              <a:t>What are the common tasks?</a:t>
            </a:r>
            <a:endParaRPr lang="en-US" dirty="0"/>
          </a:p>
        </p:txBody>
      </p:sp>
      <p:cxnSp>
        <p:nvCxnSpPr>
          <p:cNvPr id="7" name="Прямая соединительная линия 6"/>
          <p:cNvCxnSpPr/>
          <p:nvPr/>
        </p:nvCxnSpPr>
        <p:spPr>
          <a:xfrm flipV="1">
            <a:off x="1583532" y="1895766"/>
            <a:ext cx="1081089" cy="1081256"/>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10009559" y="4760184"/>
            <a:ext cx="7692258" cy="0"/>
          </a:xfrm>
          <a:prstGeom prst="line">
            <a:avLst/>
          </a:prstGeom>
          <a:ln>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sp>
        <p:nvSpPr>
          <p:cNvPr id="9" name="Freeform 954"/>
          <p:cNvSpPr>
            <a:spLocks noEditPoints="1"/>
          </p:cNvSpPr>
          <p:nvPr/>
        </p:nvSpPr>
        <p:spPr bwMode="auto">
          <a:xfrm>
            <a:off x="9616600" y="4613343"/>
            <a:ext cx="404700" cy="279393"/>
          </a:xfrm>
          <a:custGeom>
            <a:avLst/>
            <a:gdLst>
              <a:gd name="T0" fmla="*/ 346 w 449"/>
              <a:gd name="T1" fmla="*/ 311 h 311"/>
              <a:gd name="T2" fmla="*/ 89 w 449"/>
              <a:gd name="T3" fmla="*/ 310 h 311"/>
              <a:gd name="T4" fmla="*/ 5 w 449"/>
              <a:gd name="T5" fmla="*/ 235 h 311"/>
              <a:gd name="T6" fmla="*/ 68 w 449"/>
              <a:gd name="T7" fmla="*/ 131 h 311"/>
              <a:gd name="T8" fmla="*/ 126 w 449"/>
              <a:gd name="T9" fmla="*/ 14 h 311"/>
              <a:gd name="T10" fmla="*/ 205 w 449"/>
              <a:gd name="T11" fmla="*/ 9 h 311"/>
              <a:gd name="T12" fmla="*/ 263 w 449"/>
              <a:gd name="T13" fmla="*/ 54 h 311"/>
              <a:gd name="T14" fmla="*/ 339 w 449"/>
              <a:gd name="T15" fmla="*/ 52 h 311"/>
              <a:gd name="T16" fmla="*/ 376 w 449"/>
              <a:gd name="T17" fmla="*/ 125 h 311"/>
              <a:gd name="T18" fmla="*/ 446 w 449"/>
              <a:gd name="T19" fmla="*/ 223 h 311"/>
              <a:gd name="T20" fmla="*/ 346 w 449"/>
              <a:gd name="T21" fmla="*/ 311 h 311"/>
              <a:gd name="T22" fmla="*/ 172 w 449"/>
              <a:gd name="T23" fmla="*/ 42 h 311"/>
              <a:gd name="T24" fmla="*/ 142 w 449"/>
              <a:gd name="T25" fmla="*/ 48 h 311"/>
              <a:gd name="T26" fmla="*/ 109 w 449"/>
              <a:gd name="T27" fmla="*/ 135 h 311"/>
              <a:gd name="T28" fmla="*/ 109 w 449"/>
              <a:gd name="T29" fmla="*/ 151 h 311"/>
              <a:gd name="T30" fmla="*/ 97 w 449"/>
              <a:gd name="T31" fmla="*/ 161 h 311"/>
              <a:gd name="T32" fmla="*/ 43 w 449"/>
              <a:gd name="T33" fmla="*/ 229 h 311"/>
              <a:gd name="T34" fmla="*/ 89 w 449"/>
              <a:gd name="T35" fmla="*/ 272 h 311"/>
              <a:gd name="T36" fmla="*/ 89 w 449"/>
              <a:gd name="T37" fmla="*/ 272 h 311"/>
              <a:gd name="T38" fmla="*/ 346 w 449"/>
              <a:gd name="T39" fmla="*/ 272 h 311"/>
              <a:gd name="T40" fmla="*/ 407 w 449"/>
              <a:gd name="T41" fmla="*/ 221 h 311"/>
              <a:gd name="T42" fmla="*/ 352 w 449"/>
              <a:gd name="T43" fmla="*/ 158 h 311"/>
              <a:gd name="T44" fmla="*/ 338 w 449"/>
              <a:gd name="T45" fmla="*/ 150 h 311"/>
              <a:gd name="T46" fmla="*/ 336 w 449"/>
              <a:gd name="T47" fmla="*/ 135 h 311"/>
              <a:gd name="T48" fmla="*/ 320 w 449"/>
              <a:gd name="T49" fmla="*/ 86 h 311"/>
              <a:gd name="T50" fmla="*/ 271 w 449"/>
              <a:gd name="T51" fmla="*/ 95 h 311"/>
              <a:gd name="T52" fmla="*/ 255 w 449"/>
              <a:gd name="T53" fmla="*/ 100 h 311"/>
              <a:gd name="T54" fmla="*/ 241 w 449"/>
              <a:gd name="T55" fmla="*/ 90 h 311"/>
              <a:gd name="T56" fmla="*/ 172 w 449"/>
              <a:gd name="T57" fmla="*/ 4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9" h="311">
                <a:moveTo>
                  <a:pt x="346" y="311"/>
                </a:moveTo>
                <a:cubicBezTo>
                  <a:pt x="250" y="311"/>
                  <a:pt x="92" y="310"/>
                  <a:pt x="89" y="310"/>
                </a:cubicBezTo>
                <a:cubicBezTo>
                  <a:pt x="47" y="310"/>
                  <a:pt x="11" y="279"/>
                  <a:pt x="5" y="235"/>
                </a:cubicBezTo>
                <a:cubicBezTo>
                  <a:pt x="0" y="201"/>
                  <a:pt x="14" y="155"/>
                  <a:pt x="68" y="131"/>
                </a:cubicBezTo>
                <a:cubicBezTo>
                  <a:pt x="55" y="78"/>
                  <a:pt x="85" y="33"/>
                  <a:pt x="126" y="14"/>
                </a:cubicBezTo>
                <a:cubicBezTo>
                  <a:pt x="151" y="2"/>
                  <a:pt x="179" y="0"/>
                  <a:pt x="205" y="9"/>
                </a:cubicBezTo>
                <a:cubicBezTo>
                  <a:pt x="228" y="16"/>
                  <a:pt x="248" y="32"/>
                  <a:pt x="263" y="54"/>
                </a:cubicBezTo>
                <a:cubicBezTo>
                  <a:pt x="287" y="40"/>
                  <a:pt x="315" y="39"/>
                  <a:pt x="339" y="52"/>
                </a:cubicBezTo>
                <a:cubicBezTo>
                  <a:pt x="359" y="64"/>
                  <a:pt x="378" y="88"/>
                  <a:pt x="376" y="125"/>
                </a:cubicBezTo>
                <a:cubicBezTo>
                  <a:pt x="428" y="140"/>
                  <a:pt x="449" y="185"/>
                  <a:pt x="446" y="223"/>
                </a:cubicBezTo>
                <a:cubicBezTo>
                  <a:pt x="443" y="265"/>
                  <a:pt x="410" y="311"/>
                  <a:pt x="346" y="311"/>
                </a:cubicBezTo>
                <a:close/>
                <a:moveTo>
                  <a:pt x="172" y="42"/>
                </a:moveTo>
                <a:cubicBezTo>
                  <a:pt x="161" y="42"/>
                  <a:pt x="151" y="44"/>
                  <a:pt x="142" y="48"/>
                </a:cubicBezTo>
                <a:cubicBezTo>
                  <a:pt x="114" y="61"/>
                  <a:pt x="92" y="94"/>
                  <a:pt x="109" y="135"/>
                </a:cubicBezTo>
                <a:cubicBezTo>
                  <a:pt x="111" y="140"/>
                  <a:pt x="111" y="146"/>
                  <a:pt x="109" y="151"/>
                </a:cubicBezTo>
                <a:cubicBezTo>
                  <a:pt x="107" y="156"/>
                  <a:pt x="102" y="159"/>
                  <a:pt x="97" y="161"/>
                </a:cubicBezTo>
                <a:cubicBezTo>
                  <a:pt x="40" y="179"/>
                  <a:pt x="41" y="218"/>
                  <a:pt x="43" y="229"/>
                </a:cubicBezTo>
                <a:cubicBezTo>
                  <a:pt x="46" y="250"/>
                  <a:pt x="63" y="272"/>
                  <a:pt x="89" y="272"/>
                </a:cubicBezTo>
                <a:cubicBezTo>
                  <a:pt x="89" y="272"/>
                  <a:pt x="89" y="272"/>
                  <a:pt x="89" y="272"/>
                </a:cubicBezTo>
                <a:cubicBezTo>
                  <a:pt x="91" y="272"/>
                  <a:pt x="250" y="272"/>
                  <a:pt x="346" y="272"/>
                </a:cubicBezTo>
                <a:cubicBezTo>
                  <a:pt x="386" y="272"/>
                  <a:pt x="406" y="246"/>
                  <a:pt x="407" y="221"/>
                </a:cubicBezTo>
                <a:cubicBezTo>
                  <a:pt x="409" y="194"/>
                  <a:pt x="393" y="164"/>
                  <a:pt x="352" y="158"/>
                </a:cubicBezTo>
                <a:cubicBezTo>
                  <a:pt x="346" y="158"/>
                  <a:pt x="341" y="155"/>
                  <a:pt x="338" y="150"/>
                </a:cubicBezTo>
                <a:cubicBezTo>
                  <a:pt x="335" y="146"/>
                  <a:pt x="334" y="140"/>
                  <a:pt x="336" y="135"/>
                </a:cubicBezTo>
                <a:cubicBezTo>
                  <a:pt x="341" y="112"/>
                  <a:pt x="335" y="94"/>
                  <a:pt x="320" y="86"/>
                </a:cubicBezTo>
                <a:cubicBezTo>
                  <a:pt x="308" y="79"/>
                  <a:pt x="288" y="79"/>
                  <a:pt x="271" y="95"/>
                </a:cubicBezTo>
                <a:cubicBezTo>
                  <a:pt x="267" y="99"/>
                  <a:pt x="261" y="101"/>
                  <a:pt x="255" y="100"/>
                </a:cubicBezTo>
                <a:cubicBezTo>
                  <a:pt x="249" y="99"/>
                  <a:pt x="244" y="96"/>
                  <a:pt x="241" y="90"/>
                </a:cubicBezTo>
                <a:cubicBezTo>
                  <a:pt x="222" y="54"/>
                  <a:pt x="195" y="42"/>
                  <a:pt x="172" y="42"/>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p>
        </p:txBody>
      </p:sp>
      <p:sp>
        <p:nvSpPr>
          <p:cNvPr id="10" name="Текст 7"/>
          <p:cNvSpPr txBox="1">
            <a:spLocks/>
          </p:cNvSpPr>
          <p:nvPr/>
        </p:nvSpPr>
        <p:spPr>
          <a:xfrm rot="16200000">
            <a:off x="-2052798" y="6035854"/>
            <a:ext cx="5400101" cy="442396"/>
          </a:xfrm>
          <a:prstGeom prst="rect">
            <a:avLst/>
          </a:prstGeom>
        </p:spPr>
        <p:txBody>
          <a:bodyPr anchor="ctr">
            <a:norm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200" b="0" kern="1200" baseline="0">
                <a:solidFill>
                  <a:schemeClr val="tx1">
                    <a:lumMod val="50000"/>
                    <a:lumOff val="50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dirty="0" smtClean="0">
                <a:solidFill>
                  <a:schemeClr val="tx1">
                    <a:lumMod val="65000"/>
                    <a:lumOff val="35000"/>
                  </a:schemeClr>
                </a:solidFill>
              </a:rPr>
              <a:t>CLICK </a:t>
            </a:r>
            <a:r>
              <a:rPr lang="en-US" dirty="0">
                <a:solidFill>
                  <a:schemeClr val="tx1">
                    <a:lumMod val="65000"/>
                    <a:lumOff val="35000"/>
                  </a:schemeClr>
                </a:solidFill>
              </a:rPr>
              <a:t>TO CONTINUE</a:t>
            </a:r>
          </a:p>
        </p:txBody>
      </p:sp>
      <p:sp>
        <p:nvSpPr>
          <p:cNvPr id="11" name="Freeform 13"/>
          <p:cNvSpPr>
            <a:spLocks noEditPoints="1"/>
          </p:cNvSpPr>
          <p:nvPr/>
        </p:nvSpPr>
        <p:spPr bwMode="auto">
          <a:xfrm>
            <a:off x="547148" y="9270726"/>
            <a:ext cx="200208" cy="271035"/>
          </a:xfrm>
          <a:custGeom>
            <a:avLst/>
            <a:gdLst>
              <a:gd name="T0" fmla="*/ 44 w 88"/>
              <a:gd name="T1" fmla="*/ 0 h 128"/>
              <a:gd name="T2" fmla="*/ 0 w 88"/>
              <a:gd name="T3" fmla="*/ 44 h 128"/>
              <a:gd name="T4" fmla="*/ 0 w 88"/>
              <a:gd name="T5" fmla="*/ 84 h 128"/>
              <a:gd name="T6" fmla="*/ 44 w 88"/>
              <a:gd name="T7" fmla="*/ 128 h 128"/>
              <a:gd name="T8" fmla="*/ 88 w 88"/>
              <a:gd name="T9" fmla="*/ 84 h 128"/>
              <a:gd name="T10" fmla="*/ 88 w 88"/>
              <a:gd name="T11" fmla="*/ 44 h 128"/>
              <a:gd name="T12" fmla="*/ 44 w 88"/>
              <a:gd name="T13" fmla="*/ 0 h 128"/>
              <a:gd name="T14" fmla="*/ 80 w 88"/>
              <a:gd name="T15" fmla="*/ 84 h 128"/>
              <a:gd name="T16" fmla="*/ 44 w 88"/>
              <a:gd name="T17" fmla="*/ 120 h 128"/>
              <a:gd name="T18" fmla="*/ 8 w 88"/>
              <a:gd name="T19" fmla="*/ 84 h 128"/>
              <a:gd name="T20" fmla="*/ 8 w 88"/>
              <a:gd name="T21" fmla="*/ 44 h 128"/>
              <a:gd name="T22" fmla="*/ 44 w 88"/>
              <a:gd name="T23" fmla="*/ 8 h 128"/>
              <a:gd name="T24" fmla="*/ 80 w 88"/>
              <a:gd name="T25" fmla="*/ 44 h 128"/>
              <a:gd name="T26" fmla="*/ 80 w 88"/>
              <a:gd name="T27" fmla="*/ 84 h 128"/>
              <a:gd name="T28" fmla="*/ 44 w 88"/>
              <a:gd name="T29" fmla="*/ 28 h 128"/>
              <a:gd name="T30" fmla="*/ 40 w 88"/>
              <a:gd name="T31" fmla="*/ 32 h 128"/>
              <a:gd name="T32" fmla="*/ 40 w 88"/>
              <a:gd name="T33" fmla="*/ 48 h 128"/>
              <a:gd name="T34" fmla="*/ 44 w 88"/>
              <a:gd name="T35" fmla="*/ 52 h 128"/>
              <a:gd name="T36" fmla="*/ 48 w 88"/>
              <a:gd name="T37" fmla="*/ 48 h 128"/>
              <a:gd name="T38" fmla="*/ 48 w 88"/>
              <a:gd name="T39" fmla="*/ 32 h 128"/>
              <a:gd name="T40" fmla="*/ 44 w 88"/>
              <a:gd name="T41"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128">
                <a:moveTo>
                  <a:pt x="44" y="0"/>
                </a:moveTo>
                <a:cubicBezTo>
                  <a:pt x="20" y="0"/>
                  <a:pt x="0" y="20"/>
                  <a:pt x="0" y="44"/>
                </a:cubicBezTo>
                <a:cubicBezTo>
                  <a:pt x="0" y="84"/>
                  <a:pt x="0" y="84"/>
                  <a:pt x="0" y="84"/>
                </a:cubicBezTo>
                <a:cubicBezTo>
                  <a:pt x="0" y="108"/>
                  <a:pt x="20" y="128"/>
                  <a:pt x="44" y="128"/>
                </a:cubicBezTo>
                <a:cubicBezTo>
                  <a:pt x="68" y="128"/>
                  <a:pt x="88" y="108"/>
                  <a:pt x="88" y="84"/>
                </a:cubicBezTo>
                <a:cubicBezTo>
                  <a:pt x="88" y="44"/>
                  <a:pt x="88" y="44"/>
                  <a:pt x="88" y="44"/>
                </a:cubicBezTo>
                <a:cubicBezTo>
                  <a:pt x="88" y="20"/>
                  <a:pt x="68" y="0"/>
                  <a:pt x="44" y="0"/>
                </a:cubicBezTo>
                <a:close/>
                <a:moveTo>
                  <a:pt x="80" y="84"/>
                </a:moveTo>
                <a:cubicBezTo>
                  <a:pt x="80" y="104"/>
                  <a:pt x="64" y="120"/>
                  <a:pt x="44" y="120"/>
                </a:cubicBezTo>
                <a:cubicBezTo>
                  <a:pt x="24" y="120"/>
                  <a:pt x="8" y="104"/>
                  <a:pt x="8" y="84"/>
                </a:cubicBezTo>
                <a:cubicBezTo>
                  <a:pt x="8" y="44"/>
                  <a:pt x="8" y="44"/>
                  <a:pt x="8" y="44"/>
                </a:cubicBezTo>
                <a:cubicBezTo>
                  <a:pt x="8" y="24"/>
                  <a:pt x="24" y="8"/>
                  <a:pt x="44" y="8"/>
                </a:cubicBezTo>
                <a:cubicBezTo>
                  <a:pt x="64" y="8"/>
                  <a:pt x="80" y="24"/>
                  <a:pt x="80" y="44"/>
                </a:cubicBezTo>
                <a:lnTo>
                  <a:pt x="80" y="84"/>
                </a:lnTo>
                <a:close/>
                <a:moveTo>
                  <a:pt x="44" y="28"/>
                </a:moveTo>
                <a:cubicBezTo>
                  <a:pt x="42" y="28"/>
                  <a:pt x="40" y="30"/>
                  <a:pt x="40" y="32"/>
                </a:cubicBezTo>
                <a:cubicBezTo>
                  <a:pt x="40" y="48"/>
                  <a:pt x="40" y="48"/>
                  <a:pt x="40" y="48"/>
                </a:cubicBezTo>
                <a:cubicBezTo>
                  <a:pt x="40" y="50"/>
                  <a:pt x="42" y="52"/>
                  <a:pt x="44" y="52"/>
                </a:cubicBezTo>
                <a:cubicBezTo>
                  <a:pt x="46" y="52"/>
                  <a:pt x="48" y="50"/>
                  <a:pt x="48" y="48"/>
                </a:cubicBezTo>
                <a:cubicBezTo>
                  <a:pt x="48" y="32"/>
                  <a:pt x="48" y="32"/>
                  <a:pt x="48" y="32"/>
                </a:cubicBezTo>
                <a:cubicBezTo>
                  <a:pt x="48" y="30"/>
                  <a:pt x="46" y="28"/>
                  <a:pt x="44" y="28"/>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solidFill>
                <a:schemeClr val="tx1">
                  <a:lumMod val="75000"/>
                  <a:lumOff val="25000"/>
                </a:schemeClr>
              </a:solidFill>
            </a:endParaRPr>
          </a:p>
        </p:txBody>
      </p:sp>
      <p:sp>
        <p:nvSpPr>
          <p:cNvPr id="13" name="Текст 7"/>
          <p:cNvSpPr txBox="1">
            <a:spLocks/>
          </p:cNvSpPr>
          <p:nvPr/>
        </p:nvSpPr>
        <p:spPr>
          <a:xfrm>
            <a:off x="502445" y="269123"/>
            <a:ext cx="2159793" cy="543009"/>
          </a:xfrm>
          <a:prstGeom prst="rect">
            <a:avLst/>
          </a:prstGeom>
        </p:spPr>
        <p:txBody>
          <a:bodyPr lIns="0" tIns="0" rIns="0" bIns="0" anchor="ctr" anchorCtr="0">
            <a:noAutofit/>
          </a:bodyPr>
          <a:lstStyle>
            <a:lvl1pPr marL="0" marR="0" indent="0" algn="l" defTabSz="906876" rtl="0" eaLnBrk="1" fontAlgn="auto" latinLnBrk="0" hangingPunct="1">
              <a:lnSpc>
                <a:spcPct val="100000"/>
              </a:lnSpc>
              <a:spcBef>
                <a:spcPts val="496"/>
              </a:spcBef>
              <a:spcAft>
                <a:spcPts val="0"/>
              </a:spcAft>
              <a:buClrTx/>
              <a:buSzPct val="100000"/>
              <a:buFontTx/>
              <a:buNone/>
              <a:tabLst/>
              <a:defRPr sz="800" b="0" kern="1200" spc="300" baseline="0">
                <a:solidFill>
                  <a:schemeClr val="tx1">
                    <a:alpha val="80000"/>
                  </a:schemeClr>
                </a:solidFill>
                <a:latin typeface="+mj-lt"/>
                <a:ea typeface="+mn-ea"/>
                <a:cs typeface="+mn-cs"/>
              </a:defRPr>
            </a:lvl1pPr>
            <a:lvl2pPr marL="0" indent="0" algn="ctr" defTabSz="447247" rtl="0" eaLnBrk="1" latinLnBrk="0" hangingPunct="1">
              <a:lnSpc>
                <a:spcPct val="100000"/>
              </a:lnSpc>
              <a:spcBef>
                <a:spcPts val="496"/>
              </a:spcBef>
              <a:buSzPct val="100000"/>
              <a:buFontTx/>
              <a:buNone/>
              <a:defRPr sz="28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447247" rtl="0" eaLnBrk="1" latinLnBrk="0" hangingPunct="1">
              <a:lnSpc>
                <a:spcPct val="150000"/>
              </a:lnSpc>
              <a:spcBef>
                <a:spcPts val="496"/>
              </a:spcBef>
              <a:buSzPct val="100000"/>
              <a:buFontTx/>
              <a:buNone/>
              <a:defRPr sz="1003" kern="1200" baseline="0">
                <a:solidFill>
                  <a:schemeClr val="tx1">
                    <a:lumMod val="95000"/>
                    <a:lumOff val="5000"/>
                  </a:schemeClr>
                </a:solidFill>
                <a:latin typeface="+mn-lt"/>
                <a:ea typeface="+mn-ea"/>
                <a:cs typeface="+mn-cs"/>
              </a:defRPr>
            </a:lvl3pPr>
            <a:lvl4pPr marL="0" indent="0" algn="ctr" defTabSz="906876" rtl="0" eaLnBrk="1" latinLnBrk="0" hangingPunct="1">
              <a:lnSpc>
                <a:spcPct val="150000"/>
              </a:lnSpc>
              <a:spcBef>
                <a:spcPts val="496"/>
              </a:spcBef>
              <a:buSzPct val="100000"/>
              <a:buFontTx/>
              <a:buNone/>
              <a:defRPr sz="1800" b="1" kern="1200">
                <a:solidFill>
                  <a:schemeClr val="tx1"/>
                </a:solidFill>
                <a:latin typeface="+mj-lt"/>
                <a:ea typeface="Open Sans" panose="020B0606030504020204" pitchFamily="34" charset="0"/>
                <a:cs typeface="Open Sans" panose="020B0606030504020204" pitchFamily="34" charset="0"/>
              </a:defRPr>
            </a:lvl4pPr>
            <a:lvl5pPr marL="0" indent="0" algn="ctr" defTabSz="906876" rtl="0" eaLnBrk="1" latinLnBrk="0" hangingPunct="1">
              <a:lnSpc>
                <a:spcPct val="100000"/>
              </a:lnSpc>
              <a:spcBef>
                <a:spcPts val="496"/>
              </a:spcBef>
              <a:buSzPct val="100000"/>
              <a:buFontTx/>
              <a:buNone/>
              <a:defRPr sz="12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906876" rtl="0" eaLnBrk="1" latinLnBrk="0" hangingPunct="1">
              <a:lnSpc>
                <a:spcPct val="100000"/>
              </a:lnSpc>
              <a:spcBef>
                <a:spcPts val="496"/>
              </a:spcBef>
              <a:buFontTx/>
              <a:buNone/>
              <a:defRPr sz="900" b="0" kern="1200">
                <a:solidFill>
                  <a:schemeClr val="tx1">
                    <a:alpha val="70000"/>
                  </a:schemeClr>
                </a:solidFill>
                <a:latin typeface="+mn-lt"/>
                <a:ea typeface="+mn-ea"/>
                <a:cs typeface="+mn-cs"/>
              </a:defRPr>
            </a:lvl6pPr>
            <a:lvl7pPr marL="0" indent="0" algn="l" defTabSz="906876" rtl="0" eaLnBrk="1" latinLnBrk="0" hangingPunct="1">
              <a:lnSpc>
                <a:spcPct val="100000"/>
              </a:lnSpc>
              <a:spcBef>
                <a:spcPts val="496"/>
              </a:spcBef>
              <a:buFontTx/>
              <a:buNone/>
              <a:defRPr sz="800" b="0" kern="1200" baseline="0">
                <a:solidFill>
                  <a:schemeClr val="tx1">
                    <a:alpha val="50000"/>
                  </a:schemeClr>
                </a:solidFill>
                <a:latin typeface="+mn-lt"/>
                <a:ea typeface="+mn-ea"/>
                <a:cs typeface="+mn-cs"/>
              </a:defRPr>
            </a:lvl7pPr>
            <a:lvl8pPr marL="0" marR="0" indent="0" algn="l" defTabSz="906876" rtl="0" eaLnBrk="1" fontAlgn="auto" latinLnBrk="0" hangingPunct="1">
              <a:lnSpc>
                <a:spcPct val="90000"/>
              </a:lnSpc>
              <a:spcBef>
                <a:spcPts val="496"/>
              </a:spcBef>
              <a:spcAft>
                <a:spcPts val="0"/>
              </a:spcAft>
              <a:buClrTx/>
              <a:buSzTx/>
              <a:buFontTx/>
              <a:buNone/>
              <a:tabLst/>
              <a:defRPr sz="802" b="1" kern="1200">
                <a:solidFill>
                  <a:schemeClr val="tx1">
                    <a:lumMod val="75000"/>
                    <a:lumOff val="25000"/>
                  </a:schemeClr>
                </a:solidFill>
                <a:latin typeface="+mn-lt"/>
                <a:ea typeface="+mn-ea"/>
                <a:cs typeface="+mn-cs"/>
              </a:defRPr>
            </a:lvl8pPr>
            <a:lvl9pPr marL="179058" indent="0" algn="l" defTabSz="906876" rtl="0" eaLnBrk="1" latinLnBrk="0" hangingPunct="1">
              <a:lnSpc>
                <a:spcPct val="90000"/>
              </a:lnSpc>
              <a:spcBef>
                <a:spcPts val="496"/>
              </a:spcBef>
              <a:buFont typeface="Arial" panose="020B0604020202020204" pitchFamily="34" charset="0"/>
              <a:buNone/>
              <a:defRPr sz="1785" kern="1200">
                <a:solidFill>
                  <a:schemeClr val="tx1"/>
                </a:solidFill>
                <a:latin typeface="+mn-lt"/>
                <a:ea typeface="+mn-ea"/>
                <a:cs typeface="+mn-cs"/>
              </a:defRPr>
            </a:lvl9pPr>
          </a:lstStyle>
          <a:p>
            <a:r>
              <a:rPr lang="en-US" sz="1200" b="1" dirty="0" smtClean="0"/>
              <a:t>ALTEZZA</a:t>
            </a:r>
          </a:p>
        </p:txBody>
      </p:sp>
      <p:cxnSp>
        <p:nvCxnSpPr>
          <p:cNvPr id="14"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1600042"/>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5</a:t>
            </a:fld>
            <a:endParaRPr lang="en-US" dirty="0" smtClean="0"/>
          </a:p>
        </p:txBody>
      </p:sp>
      <p:sp>
        <p:nvSpPr>
          <p:cNvPr id="3" name="Полилиния 14"/>
          <p:cNvSpPr/>
          <p:nvPr/>
        </p:nvSpPr>
        <p:spPr bwMode="auto">
          <a:xfrm>
            <a:off x="1" y="0"/>
            <a:ext cx="4184859" cy="4165600"/>
          </a:xfrm>
          <a:custGeom>
            <a:avLst/>
            <a:gdLst>
              <a:gd name="connsiteX0" fmla="*/ 0 w 6890771"/>
              <a:gd name="connsiteY0" fmla="*/ 0 h 6858000"/>
              <a:gd name="connsiteX1" fmla="*/ 6890771 w 6890771"/>
              <a:gd name="connsiteY1" fmla="*/ 0 h 6858000"/>
              <a:gd name="connsiteX2" fmla="*/ 18997 w 6890771"/>
              <a:gd name="connsiteY2" fmla="*/ 6858000 h 6858000"/>
              <a:gd name="connsiteX3" fmla="*/ 0 w 6890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90771" h="6858000">
                <a:moveTo>
                  <a:pt x="0" y="0"/>
                </a:moveTo>
                <a:lnTo>
                  <a:pt x="6890771" y="0"/>
                </a:lnTo>
                <a:lnTo>
                  <a:pt x="18997"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dirty="0"/>
          </a:p>
        </p:txBody>
      </p:sp>
      <p:sp>
        <p:nvSpPr>
          <p:cNvPr id="4" name="Текст 7"/>
          <p:cNvSpPr txBox="1">
            <a:spLocks/>
          </p:cNvSpPr>
          <p:nvPr/>
        </p:nvSpPr>
        <p:spPr>
          <a:xfrm>
            <a:off x="2570678" y="4352329"/>
            <a:ext cx="5790210" cy="3658604"/>
          </a:xfrm>
          <a:prstGeom prst="rect">
            <a:avLst/>
          </a:prstGeom>
        </p:spPr>
        <p:txBody>
          <a:bodyPr>
            <a:noAutofit/>
          </a:bodyPr>
          <a:lstStyle>
            <a:lvl1pPr marL="0" marR="0" indent="0" algn="ctr"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1800" dirty="0"/>
              <a:t>Basically, you use Gulp to automate stuff that you would normally have to do manually, such as manually compiling Sass, manually optimizing images, manually refreshing your page in the browser, and so on</a:t>
            </a:r>
            <a:r>
              <a:rPr lang="en-US" sz="1800" dirty="0" smtClean="0"/>
              <a:t>.</a:t>
            </a:r>
          </a:p>
          <a:p>
            <a:r>
              <a:rPr lang="en-US" sz="1800" dirty="0"/>
              <a:t> </a:t>
            </a:r>
          </a:p>
          <a:p>
            <a:r>
              <a:rPr lang="en-US" sz="1800" dirty="0"/>
              <a:t>Well, these three actions can be consolidated into independent tasks. Then you would take those tasks and have Gulp run them automatically. That's why tools like Gulp and Grunt are called task runners.</a:t>
            </a:r>
          </a:p>
        </p:txBody>
      </p:sp>
      <p:sp>
        <p:nvSpPr>
          <p:cNvPr id="5" name="Shape 922"/>
          <p:cNvSpPr txBox="1">
            <a:spLocks/>
          </p:cNvSpPr>
          <p:nvPr/>
        </p:nvSpPr>
        <p:spPr>
          <a:xfrm>
            <a:off x="2573194" y="775565"/>
            <a:ext cx="5788284" cy="3047722"/>
          </a:xfrm>
          <a:prstGeom prst="rect">
            <a:avLst/>
          </a:prstGeom>
        </p:spPr>
        <p:txBody>
          <a:bodyPr anchor="b" anchorCtr="0">
            <a:noAutofit/>
          </a:bodyPr>
          <a:lstStyle>
            <a:lvl1pPr marL="0" marR="0" indent="0" algn="ctr" defTabSz="1360314" rtl="0" eaLnBrk="1" fontAlgn="auto" latinLnBrk="0" hangingPunct="1">
              <a:lnSpc>
                <a:spcPct val="100000"/>
              </a:lnSpc>
              <a:spcBef>
                <a:spcPts val="744"/>
              </a:spcBef>
              <a:spcAft>
                <a:spcPts val="0"/>
              </a:spcAft>
              <a:buClrTx/>
              <a:buSzPct val="100000"/>
              <a:buFontTx/>
              <a:buNone/>
              <a:tabLst/>
              <a:defRPr sz="5400" b="1" kern="1200" spc="0">
                <a:solidFill>
                  <a:schemeClr val="tx1"/>
                </a:solidFill>
                <a:latin typeface="+mj-lt"/>
                <a:ea typeface="+mn-ea"/>
                <a:cs typeface="+mn-cs"/>
              </a:defRPr>
            </a:lvl1pPr>
            <a:lvl2pPr marL="0" indent="0" algn="l"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l"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l"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l"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dirty="0" smtClean="0"/>
              <a:t>GULP</a:t>
            </a:r>
            <a:endParaRPr lang="en-US" dirty="0"/>
          </a:p>
        </p:txBody>
      </p:sp>
      <p:sp>
        <p:nvSpPr>
          <p:cNvPr id="19"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sp>
        <p:nvSpPr>
          <p:cNvPr id="21" name="Freeform 13"/>
          <p:cNvSpPr>
            <a:spLocks noEditPoints="1"/>
          </p:cNvSpPr>
          <p:nvPr/>
        </p:nvSpPr>
        <p:spPr bwMode="auto">
          <a:xfrm>
            <a:off x="547148" y="9270726"/>
            <a:ext cx="200208" cy="271035"/>
          </a:xfrm>
          <a:custGeom>
            <a:avLst/>
            <a:gdLst>
              <a:gd name="T0" fmla="*/ 44 w 88"/>
              <a:gd name="T1" fmla="*/ 0 h 128"/>
              <a:gd name="T2" fmla="*/ 0 w 88"/>
              <a:gd name="T3" fmla="*/ 44 h 128"/>
              <a:gd name="T4" fmla="*/ 0 w 88"/>
              <a:gd name="T5" fmla="*/ 84 h 128"/>
              <a:gd name="T6" fmla="*/ 44 w 88"/>
              <a:gd name="T7" fmla="*/ 128 h 128"/>
              <a:gd name="T8" fmla="*/ 88 w 88"/>
              <a:gd name="T9" fmla="*/ 84 h 128"/>
              <a:gd name="T10" fmla="*/ 88 w 88"/>
              <a:gd name="T11" fmla="*/ 44 h 128"/>
              <a:gd name="T12" fmla="*/ 44 w 88"/>
              <a:gd name="T13" fmla="*/ 0 h 128"/>
              <a:gd name="T14" fmla="*/ 80 w 88"/>
              <a:gd name="T15" fmla="*/ 84 h 128"/>
              <a:gd name="T16" fmla="*/ 44 w 88"/>
              <a:gd name="T17" fmla="*/ 120 h 128"/>
              <a:gd name="T18" fmla="*/ 8 w 88"/>
              <a:gd name="T19" fmla="*/ 84 h 128"/>
              <a:gd name="T20" fmla="*/ 8 w 88"/>
              <a:gd name="T21" fmla="*/ 44 h 128"/>
              <a:gd name="T22" fmla="*/ 44 w 88"/>
              <a:gd name="T23" fmla="*/ 8 h 128"/>
              <a:gd name="T24" fmla="*/ 80 w 88"/>
              <a:gd name="T25" fmla="*/ 44 h 128"/>
              <a:gd name="T26" fmla="*/ 80 w 88"/>
              <a:gd name="T27" fmla="*/ 84 h 128"/>
              <a:gd name="T28" fmla="*/ 44 w 88"/>
              <a:gd name="T29" fmla="*/ 28 h 128"/>
              <a:gd name="T30" fmla="*/ 40 w 88"/>
              <a:gd name="T31" fmla="*/ 32 h 128"/>
              <a:gd name="T32" fmla="*/ 40 w 88"/>
              <a:gd name="T33" fmla="*/ 48 h 128"/>
              <a:gd name="T34" fmla="*/ 44 w 88"/>
              <a:gd name="T35" fmla="*/ 52 h 128"/>
              <a:gd name="T36" fmla="*/ 48 w 88"/>
              <a:gd name="T37" fmla="*/ 48 h 128"/>
              <a:gd name="T38" fmla="*/ 48 w 88"/>
              <a:gd name="T39" fmla="*/ 32 h 128"/>
              <a:gd name="T40" fmla="*/ 44 w 88"/>
              <a:gd name="T41"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128">
                <a:moveTo>
                  <a:pt x="44" y="0"/>
                </a:moveTo>
                <a:cubicBezTo>
                  <a:pt x="20" y="0"/>
                  <a:pt x="0" y="20"/>
                  <a:pt x="0" y="44"/>
                </a:cubicBezTo>
                <a:cubicBezTo>
                  <a:pt x="0" y="84"/>
                  <a:pt x="0" y="84"/>
                  <a:pt x="0" y="84"/>
                </a:cubicBezTo>
                <a:cubicBezTo>
                  <a:pt x="0" y="108"/>
                  <a:pt x="20" y="128"/>
                  <a:pt x="44" y="128"/>
                </a:cubicBezTo>
                <a:cubicBezTo>
                  <a:pt x="68" y="128"/>
                  <a:pt x="88" y="108"/>
                  <a:pt x="88" y="84"/>
                </a:cubicBezTo>
                <a:cubicBezTo>
                  <a:pt x="88" y="44"/>
                  <a:pt x="88" y="44"/>
                  <a:pt x="88" y="44"/>
                </a:cubicBezTo>
                <a:cubicBezTo>
                  <a:pt x="88" y="20"/>
                  <a:pt x="68" y="0"/>
                  <a:pt x="44" y="0"/>
                </a:cubicBezTo>
                <a:close/>
                <a:moveTo>
                  <a:pt x="80" y="84"/>
                </a:moveTo>
                <a:cubicBezTo>
                  <a:pt x="80" y="104"/>
                  <a:pt x="64" y="120"/>
                  <a:pt x="44" y="120"/>
                </a:cubicBezTo>
                <a:cubicBezTo>
                  <a:pt x="24" y="120"/>
                  <a:pt x="8" y="104"/>
                  <a:pt x="8" y="84"/>
                </a:cubicBezTo>
                <a:cubicBezTo>
                  <a:pt x="8" y="44"/>
                  <a:pt x="8" y="44"/>
                  <a:pt x="8" y="44"/>
                </a:cubicBezTo>
                <a:cubicBezTo>
                  <a:pt x="8" y="24"/>
                  <a:pt x="24" y="8"/>
                  <a:pt x="44" y="8"/>
                </a:cubicBezTo>
                <a:cubicBezTo>
                  <a:pt x="64" y="8"/>
                  <a:pt x="80" y="24"/>
                  <a:pt x="80" y="44"/>
                </a:cubicBezTo>
                <a:lnTo>
                  <a:pt x="80" y="84"/>
                </a:lnTo>
                <a:close/>
                <a:moveTo>
                  <a:pt x="44" y="28"/>
                </a:moveTo>
                <a:cubicBezTo>
                  <a:pt x="42" y="28"/>
                  <a:pt x="40" y="30"/>
                  <a:pt x="40" y="32"/>
                </a:cubicBezTo>
                <a:cubicBezTo>
                  <a:pt x="40" y="48"/>
                  <a:pt x="40" y="48"/>
                  <a:pt x="40" y="48"/>
                </a:cubicBezTo>
                <a:cubicBezTo>
                  <a:pt x="40" y="50"/>
                  <a:pt x="42" y="52"/>
                  <a:pt x="44" y="52"/>
                </a:cubicBezTo>
                <a:cubicBezTo>
                  <a:pt x="46" y="52"/>
                  <a:pt x="48" y="50"/>
                  <a:pt x="48" y="48"/>
                </a:cubicBezTo>
                <a:cubicBezTo>
                  <a:pt x="48" y="32"/>
                  <a:pt x="48" y="32"/>
                  <a:pt x="48" y="32"/>
                </a:cubicBezTo>
                <a:cubicBezTo>
                  <a:pt x="48" y="30"/>
                  <a:pt x="46" y="28"/>
                  <a:pt x="44" y="28"/>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solidFill>
                <a:schemeClr val="tx1">
                  <a:lumMod val="75000"/>
                  <a:lumOff val="25000"/>
                </a:schemeClr>
              </a:solidFill>
            </a:endParaRPr>
          </a:p>
        </p:txBody>
      </p:sp>
      <p:cxnSp>
        <p:nvCxnSpPr>
          <p:cNvPr id="24"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33472" y="2140528"/>
            <a:ext cx="2668027" cy="5900343"/>
          </a:xfrm>
          <a:prstGeom prst="rect">
            <a:avLst/>
          </a:prstGeom>
        </p:spPr>
      </p:pic>
    </p:spTree>
    <p:extLst>
      <p:ext uri="{BB962C8B-B14F-4D97-AF65-F5344CB8AC3E}">
        <p14:creationId xmlns:p14="http://schemas.microsoft.com/office/powerpoint/2010/main" val="1311830850"/>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grpId="0" nodeType="withEffect">
                                  <p:stCondLst>
                                    <p:cond delay="0"/>
                                  </p:stCondLst>
                                  <p:iterate type="lt">
                                    <p:tmPct val="10000"/>
                                  </p:iterate>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1000"/>
                                        <p:tgtEl>
                                          <p:spTgt spid="4">
                                            <p:txEl>
                                              <p:pRg st="0" end="0"/>
                                            </p:txEl>
                                          </p:spTgt>
                                        </p:tgtEl>
                                      </p:cBhvr>
                                    </p:animEffect>
                                    <p:anim calcmode="lin" valueType="num">
                                      <p:cBhvr>
                                        <p:cTn id="1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4">
                                            <p:txEl>
                                              <p:pRg st="0" end="0"/>
                                            </p:txEl>
                                          </p:spTgt>
                                        </p:tgtEl>
                                        <p:attrNameLst>
                                          <p:attrName>ppt_y</p:attrName>
                                        </p:attrNameLst>
                                      </p:cBhvr>
                                      <p:tavLst>
                                        <p:tav tm="0">
                                          <p:val>
                                            <p:strVal val="#ppt_y+.1"/>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Effect transition="in" filter="fade">
                                      <p:cBhvr>
                                        <p:cTn id="16" dur="1000"/>
                                        <p:tgtEl>
                                          <p:spTgt spid="4">
                                            <p:txEl>
                                              <p:pRg st="1" end="1"/>
                                            </p:txEl>
                                          </p:spTgt>
                                        </p:tgtEl>
                                      </p:cBhvr>
                                    </p:animEffect>
                                    <p:anim calcmode="lin" valueType="num">
                                      <p:cBhvr>
                                        <p:cTn id="1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8" dur="1000" fill="hold"/>
                                        <p:tgtEl>
                                          <p:spTgt spid="4">
                                            <p:txEl>
                                              <p:pRg st="1" end="1"/>
                                            </p:txEl>
                                          </p:spTgt>
                                        </p:tgtEl>
                                        <p:attrNameLst>
                                          <p:attrName>ppt_y</p:attrName>
                                        </p:attrNameLst>
                                      </p:cBhvr>
                                      <p:tavLst>
                                        <p:tav tm="0">
                                          <p:val>
                                            <p:strVal val="#ppt_y+.1"/>
                                          </p:val>
                                        </p:tav>
                                        <p:tav tm="100000">
                                          <p:val>
                                            <p:strVal val="#ppt_y"/>
                                          </p:val>
                                        </p:tav>
                                      </p:tavLst>
                                    </p:anim>
                                  </p:childTnLst>
                                </p:cTn>
                              </p:par>
                              <p:par>
                                <p:cTn id="19" presetID="42"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tmplLst>
          <p:tmpl lvl="1">
            <p:tnLst>
              <p:par>
                <p:cTn presetID="42"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anim calcmode="lin" valueType="num">
                      <p:cBhvr>
                        <p:cTn dur="1000" fill="hold"/>
                        <p:tgtEl>
                          <p:spTgt spid="4"/>
                        </p:tgtEl>
                        <p:attrNameLst>
                          <p:attrName>ppt_x</p:attrName>
                        </p:attrNameLst>
                      </p:cBhvr>
                      <p:tavLst>
                        <p:tav tm="0">
                          <p:val>
                            <p:strVal val="#ppt_x"/>
                          </p:val>
                        </p:tav>
                        <p:tav tm="100000">
                          <p:val>
                            <p:strVal val="#ppt_x"/>
                          </p:val>
                        </p:tav>
                      </p:tavLst>
                    </p:anim>
                    <p:anim calcmode="lin" valueType="num">
                      <p:cBhvr>
                        <p:cTn dur="1000" fill="hold"/>
                        <p:tgtEl>
                          <p:spTgt spid="4"/>
                        </p:tgtEl>
                        <p:attrNameLst>
                          <p:attrName>ppt_y</p:attrName>
                        </p:attrNameLst>
                      </p:cBhvr>
                      <p:tavLst>
                        <p:tav tm="0">
                          <p:val>
                            <p:strVal val="#ppt_y+.1"/>
                          </p:val>
                        </p:tav>
                        <p:tav tm="100000">
                          <p:val>
                            <p:strVal val="#ppt_y"/>
                          </p:val>
                        </p:tav>
                      </p:tavLst>
                    </p:anim>
                  </p:childTnLst>
                </p:cTn>
              </p:par>
            </p:tnLst>
          </p:tmpl>
        </p:tmplLst>
      </p:bldP>
      <p:bldP spid="5" grpId="0" build="p">
        <p:tmplLst>
          <p:tmpl lvl="1">
            <p:tnLst>
              <p:par>
                <p:cTn presetID="2" presetClass="entr" presetSubtype="1" decel="50000" fill="hold" nodeType="withEffect">
                  <p:stCondLst>
                    <p:cond delay="0"/>
                  </p:stCondLst>
                  <p:iterate type="lt">
                    <p:tmPct val="10000"/>
                  </p:iterate>
                  <p:childTnLst>
                    <p:set>
                      <p:cBhvr>
                        <p:cTn dur="1" fill="hold">
                          <p:stCondLst>
                            <p:cond delay="0"/>
                          </p:stCondLst>
                        </p:cTn>
                        <p:tgtEl>
                          <p:spTgt spid="5"/>
                        </p:tgtEl>
                        <p:attrNameLst>
                          <p:attrName>style.visibility</p:attrName>
                        </p:attrNameLst>
                      </p:cBhvr>
                      <p:to>
                        <p:strVal val="visible"/>
                      </p:to>
                    </p:set>
                    <p:anim calcmode="lin" valueType="num">
                      <p:cBhvr additive="base">
                        <p:cTn dur="500" fill="hold"/>
                        <p:tgtEl>
                          <p:spTgt spid="5"/>
                        </p:tgtEl>
                        <p:attrNameLst>
                          <p:attrName>ppt_x</p:attrName>
                        </p:attrNameLst>
                      </p:cBhvr>
                      <p:tavLst>
                        <p:tav tm="0">
                          <p:val>
                            <p:strVal val="#ppt_x"/>
                          </p:val>
                        </p:tav>
                        <p:tav tm="100000">
                          <p:val>
                            <p:strVal val="#ppt_x"/>
                          </p:val>
                        </p:tav>
                      </p:tavLst>
                    </p:anim>
                    <p:anim calcmode="lin" valueType="num">
                      <p:cBhvr additive="base">
                        <p:cTn dur="500" fill="hold"/>
                        <p:tgtEl>
                          <p:spTgt spid="5"/>
                        </p:tgtEl>
                        <p:attrNameLst>
                          <p:attrName>ppt_y</p:attrName>
                        </p:attrNameLst>
                      </p:cBhvr>
                      <p:tavLst>
                        <p:tav tm="0">
                          <p:val>
                            <p:strVal val="0-#ppt_h/2"/>
                          </p:val>
                        </p:tav>
                        <p:tav tm="100000">
                          <p:val>
                            <p:strVal val="#ppt_y"/>
                          </p:val>
                        </p:tav>
                      </p:tavLst>
                    </p:anim>
                  </p:childTnLst>
                </p:cTn>
              </p:par>
            </p:tnLst>
          </p:tmpl>
        </p:tmplLst>
      </p:b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rcRect l="25004" r="25004"/>
          <a:stretch>
            <a:fillRect/>
          </a:stretch>
        </p:blipFill>
        <p:spPr>
          <a:xfrm>
            <a:off x="3" y="-3"/>
            <a:ext cx="9143997" cy="10288591"/>
          </a:xfrm>
          <a:custGeom>
            <a:avLst/>
            <a:gdLst>
              <a:gd name="connsiteX0" fmla="*/ 2810548 w 9143997"/>
              <a:gd name="connsiteY0" fmla="*/ 0 h 10288591"/>
              <a:gd name="connsiteX1" fmla="*/ 9143997 w 9143997"/>
              <a:gd name="connsiteY1" fmla="*/ 0 h 10288591"/>
              <a:gd name="connsiteX2" fmla="*/ 9143997 w 9143997"/>
              <a:gd name="connsiteY2" fmla="*/ 10288591 h 10288591"/>
              <a:gd name="connsiteX3" fmla="*/ 0 w 9143997"/>
              <a:gd name="connsiteY3" fmla="*/ 10288591 h 10288591"/>
              <a:gd name="connsiteX4" fmla="*/ 0 w 9143997"/>
              <a:gd name="connsiteY4" fmla="*/ 2802240 h 102885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3997" h="10288591">
                <a:moveTo>
                  <a:pt x="2810548" y="0"/>
                </a:moveTo>
                <a:lnTo>
                  <a:pt x="9143997" y="0"/>
                </a:lnTo>
                <a:lnTo>
                  <a:pt x="9143997" y="10288591"/>
                </a:lnTo>
                <a:lnTo>
                  <a:pt x="0" y="10288591"/>
                </a:lnTo>
                <a:lnTo>
                  <a:pt x="0" y="2802240"/>
                </a:lnTo>
                <a:close/>
              </a:path>
            </a:pathLst>
          </a:custGeom>
        </p:spPr>
      </p:pic>
      <p:sp>
        <p:nvSpPr>
          <p:cNvPr id="2" name="Номер слайда 1"/>
          <p:cNvSpPr>
            <a:spLocks noGrp="1"/>
          </p:cNvSpPr>
          <p:nvPr>
            <p:ph type="sldNum" sz="quarter" idx="4"/>
          </p:nvPr>
        </p:nvSpPr>
        <p:spPr/>
        <p:txBody>
          <a:bodyPr/>
          <a:lstStyle/>
          <a:p>
            <a:fld id="{D8D877B3-D348-4611-9BDB-C5374591D951}" type="slidenum">
              <a:rPr lang="en-US" smtClean="0"/>
              <a:pPr/>
              <a:t>6</a:t>
            </a:fld>
            <a:endParaRPr lang="en-US" dirty="0" smtClean="0"/>
          </a:p>
        </p:txBody>
      </p:sp>
      <p:sp>
        <p:nvSpPr>
          <p:cNvPr id="5" name="Текст 7"/>
          <p:cNvSpPr txBox="1">
            <a:spLocks/>
          </p:cNvSpPr>
          <p:nvPr/>
        </p:nvSpPr>
        <p:spPr>
          <a:xfrm>
            <a:off x="10363336" y="4484458"/>
            <a:ext cx="6479157" cy="4536884"/>
          </a:xfrm>
          <a:prstGeom prst="rect">
            <a:avLst/>
          </a:prstGeom>
        </p:spPr>
        <p:txBody>
          <a:bodyPr>
            <a:normAutofit lnSpcReduction="10000"/>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1800" dirty="0"/>
              <a:t>Grunt is a JavaScript task runner, a tool used to automatically perform frequent tasks such as </a:t>
            </a:r>
            <a:r>
              <a:rPr lang="en-US" sz="1800" dirty="0" err="1"/>
              <a:t>minification</a:t>
            </a:r>
            <a:r>
              <a:rPr lang="en-US" sz="1800" dirty="0"/>
              <a:t>, compilation, unit testing, and </a:t>
            </a:r>
            <a:r>
              <a:rPr lang="en-US" sz="1800" dirty="0" err="1"/>
              <a:t>linting</a:t>
            </a:r>
            <a:r>
              <a:rPr lang="en-US" sz="1800" dirty="0"/>
              <a:t>. It uses a command-line interface to run custom tasks defined in a file (known as a </a:t>
            </a:r>
            <a:r>
              <a:rPr lang="en-US" sz="1800" dirty="0" err="1"/>
              <a:t>Gruntfile</a:t>
            </a:r>
            <a:r>
              <a:rPr lang="en-US" sz="1800" dirty="0"/>
              <a:t>). Grunt was created by Ben </a:t>
            </a:r>
            <a:r>
              <a:rPr lang="en-US" sz="1800" dirty="0" err="1"/>
              <a:t>Alman</a:t>
            </a:r>
            <a:r>
              <a:rPr lang="en-US" sz="1800" dirty="0"/>
              <a:t> and is written in Node.js. It is distributed via </a:t>
            </a:r>
            <a:r>
              <a:rPr lang="en-US" sz="1800" dirty="0" err="1"/>
              <a:t>npm</a:t>
            </a:r>
            <a:r>
              <a:rPr lang="en-US" sz="1800" dirty="0"/>
              <a:t>. As of September 2016, there were more than 5,000 plugins available in the Grunt ecosystem</a:t>
            </a:r>
            <a:r>
              <a:rPr lang="en-US" sz="1800" dirty="0" smtClean="0"/>
              <a:t>.</a:t>
            </a:r>
            <a:endParaRPr lang="en-US" sz="1800" dirty="0"/>
          </a:p>
          <a:p>
            <a:endParaRPr lang="en-US" sz="1800" dirty="0" smtClean="0"/>
          </a:p>
          <a:p>
            <a:r>
              <a:rPr lang="en-US" sz="1800" dirty="0" smtClean="0"/>
              <a:t>Companies </a:t>
            </a:r>
            <a:r>
              <a:rPr lang="en-US" sz="1800" dirty="0"/>
              <a:t>that use Grunt include Adobe Systems, jQuery, Twitter, Mozilla, Bootstrap, </a:t>
            </a:r>
            <a:r>
              <a:rPr lang="en-US" sz="1800" dirty="0" err="1"/>
              <a:t>Cloudant</a:t>
            </a:r>
            <a:r>
              <a:rPr lang="en-US" sz="1800" dirty="0"/>
              <a:t>, Opera, WordPress, Walmart, and Microsoft</a:t>
            </a:r>
            <a:r>
              <a:rPr lang="en-US" sz="1800" dirty="0" smtClean="0"/>
              <a:t>.</a:t>
            </a:r>
            <a:endParaRPr lang="en-US" sz="1800" dirty="0"/>
          </a:p>
        </p:txBody>
      </p:sp>
      <p:sp>
        <p:nvSpPr>
          <p:cNvPr id="6" name="Текст 7"/>
          <p:cNvSpPr txBox="1">
            <a:spLocks/>
          </p:cNvSpPr>
          <p:nvPr/>
        </p:nvSpPr>
        <p:spPr>
          <a:xfrm>
            <a:off x="10213236" y="1236274"/>
            <a:ext cx="6479156" cy="305509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3000" b="1" kern="1200" baseline="0">
                <a:solidFill>
                  <a:schemeClr val="tx1"/>
                </a:solidFill>
                <a:latin typeface="+mj-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5400" dirty="0" smtClean="0"/>
              <a:t>GRUNT</a:t>
            </a:r>
            <a:endParaRPr lang="en-US" sz="5400" dirty="0"/>
          </a:p>
        </p:txBody>
      </p:sp>
      <p:sp>
        <p:nvSpPr>
          <p:cNvPr id="7" name="Прямоугольный треугольник 14"/>
          <p:cNvSpPr/>
          <p:nvPr/>
        </p:nvSpPr>
        <p:spPr bwMode="auto">
          <a:xfrm flipH="1">
            <a:off x="16692392" y="8664325"/>
            <a:ext cx="1605757" cy="1624263"/>
          </a:xfrm>
          <a:prstGeom prst="rtTriangle">
            <a:avLst/>
          </a:prstGeom>
          <a:solidFill>
            <a:schemeClr val="accent1"/>
          </a:solidFill>
          <a:ln>
            <a:noFill/>
          </a:ln>
        </p:spPr>
        <p:txBody>
          <a:bodyPr vert="horz" wrap="square" lIns="137160" tIns="68580" rIns="137160" bIns="68580" numCol="1" rtlCol="0" anchor="t" anchorCtr="0" compatLnSpc="1">
            <a:prstTxWarp prst="textNoShape">
              <a:avLst/>
            </a:prstTxWarp>
          </a:bodyPr>
          <a:lstStyle/>
          <a:p>
            <a:pPr algn="ctr"/>
            <a:endParaRPr lang="en-US" sz="4050" dirty="0"/>
          </a:p>
        </p:txBody>
      </p:sp>
      <p:sp>
        <p:nvSpPr>
          <p:cNvPr id="9" name="Freeform 13"/>
          <p:cNvSpPr>
            <a:spLocks noEditPoints="1"/>
          </p:cNvSpPr>
          <p:nvPr/>
        </p:nvSpPr>
        <p:spPr bwMode="auto">
          <a:xfrm>
            <a:off x="547148" y="9270726"/>
            <a:ext cx="200208" cy="271035"/>
          </a:xfrm>
          <a:custGeom>
            <a:avLst/>
            <a:gdLst>
              <a:gd name="T0" fmla="*/ 44 w 88"/>
              <a:gd name="T1" fmla="*/ 0 h 128"/>
              <a:gd name="T2" fmla="*/ 0 w 88"/>
              <a:gd name="T3" fmla="*/ 44 h 128"/>
              <a:gd name="T4" fmla="*/ 0 w 88"/>
              <a:gd name="T5" fmla="*/ 84 h 128"/>
              <a:gd name="T6" fmla="*/ 44 w 88"/>
              <a:gd name="T7" fmla="*/ 128 h 128"/>
              <a:gd name="T8" fmla="*/ 88 w 88"/>
              <a:gd name="T9" fmla="*/ 84 h 128"/>
              <a:gd name="T10" fmla="*/ 88 w 88"/>
              <a:gd name="T11" fmla="*/ 44 h 128"/>
              <a:gd name="T12" fmla="*/ 44 w 88"/>
              <a:gd name="T13" fmla="*/ 0 h 128"/>
              <a:gd name="T14" fmla="*/ 80 w 88"/>
              <a:gd name="T15" fmla="*/ 84 h 128"/>
              <a:gd name="T16" fmla="*/ 44 w 88"/>
              <a:gd name="T17" fmla="*/ 120 h 128"/>
              <a:gd name="T18" fmla="*/ 8 w 88"/>
              <a:gd name="T19" fmla="*/ 84 h 128"/>
              <a:gd name="T20" fmla="*/ 8 w 88"/>
              <a:gd name="T21" fmla="*/ 44 h 128"/>
              <a:gd name="T22" fmla="*/ 44 w 88"/>
              <a:gd name="T23" fmla="*/ 8 h 128"/>
              <a:gd name="T24" fmla="*/ 80 w 88"/>
              <a:gd name="T25" fmla="*/ 44 h 128"/>
              <a:gd name="T26" fmla="*/ 80 w 88"/>
              <a:gd name="T27" fmla="*/ 84 h 128"/>
              <a:gd name="T28" fmla="*/ 44 w 88"/>
              <a:gd name="T29" fmla="*/ 28 h 128"/>
              <a:gd name="T30" fmla="*/ 40 w 88"/>
              <a:gd name="T31" fmla="*/ 32 h 128"/>
              <a:gd name="T32" fmla="*/ 40 w 88"/>
              <a:gd name="T33" fmla="*/ 48 h 128"/>
              <a:gd name="T34" fmla="*/ 44 w 88"/>
              <a:gd name="T35" fmla="*/ 52 h 128"/>
              <a:gd name="T36" fmla="*/ 48 w 88"/>
              <a:gd name="T37" fmla="*/ 48 h 128"/>
              <a:gd name="T38" fmla="*/ 48 w 88"/>
              <a:gd name="T39" fmla="*/ 32 h 128"/>
              <a:gd name="T40" fmla="*/ 44 w 88"/>
              <a:gd name="T41"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128">
                <a:moveTo>
                  <a:pt x="44" y="0"/>
                </a:moveTo>
                <a:cubicBezTo>
                  <a:pt x="20" y="0"/>
                  <a:pt x="0" y="20"/>
                  <a:pt x="0" y="44"/>
                </a:cubicBezTo>
                <a:cubicBezTo>
                  <a:pt x="0" y="84"/>
                  <a:pt x="0" y="84"/>
                  <a:pt x="0" y="84"/>
                </a:cubicBezTo>
                <a:cubicBezTo>
                  <a:pt x="0" y="108"/>
                  <a:pt x="20" y="128"/>
                  <a:pt x="44" y="128"/>
                </a:cubicBezTo>
                <a:cubicBezTo>
                  <a:pt x="68" y="128"/>
                  <a:pt x="88" y="108"/>
                  <a:pt x="88" y="84"/>
                </a:cubicBezTo>
                <a:cubicBezTo>
                  <a:pt x="88" y="44"/>
                  <a:pt x="88" y="44"/>
                  <a:pt x="88" y="44"/>
                </a:cubicBezTo>
                <a:cubicBezTo>
                  <a:pt x="88" y="20"/>
                  <a:pt x="68" y="0"/>
                  <a:pt x="44" y="0"/>
                </a:cubicBezTo>
                <a:close/>
                <a:moveTo>
                  <a:pt x="80" y="84"/>
                </a:moveTo>
                <a:cubicBezTo>
                  <a:pt x="80" y="104"/>
                  <a:pt x="64" y="120"/>
                  <a:pt x="44" y="120"/>
                </a:cubicBezTo>
                <a:cubicBezTo>
                  <a:pt x="24" y="120"/>
                  <a:pt x="8" y="104"/>
                  <a:pt x="8" y="84"/>
                </a:cubicBezTo>
                <a:cubicBezTo>
                  <a:pt x="8" y="44"/>
                  <a:pt x="8" y="44"/>
                  <a:pt x="8" y="44"/>
                </a:cubicBezTo>
                <a:cubicBezTo>
                  <a:pt x="8" y="24"/>
                  <a:pt x="24" y="8"/>
                  <a:pt x="44" y="8"/>
                </a:cubicBezTo>
                <a:cubicBezTo>
                  <a:pt x="64" y="8"/>
                  <a:pt x="80" y="24"/>
                  <a:pt x="80" y="44"/>
                </a:cubicBezTo>
                <a:lnTo>
                  <a:pt x="80" y="84"/>
                </a:lnTo>
                <a:close/>
                <a:moveTo>
                  <a:pt x="44" y="28"/>
                </a:moveTo>
                <a:cubicBezTo>
                  <a:pt x="42" y="28"/>
                  <a:pt x="40" y="30"/>
                  <a:pt x="40" y="32"/>
                </a:cubicBezTo>
                <a:cubicBezTo>
                  <a:pt x="40" y="48"/>
                  <a:pt x="40" y="48"/>
                  <a:pt x="40" y="48"/>
                </a:cubicBezTo>
                <a:cubicBezTo>
                  <a:pt x="40" y="50"/>
                  <a:pt x="42" y="52"/>
                  <a:pt x="44" y="52"/>
                </a:cubicBezTo>
                <a:cubicBezTo>
                  <a:pt x="46" y="52"/>
                  <a:pt x="48" y="50"/>
                  <a:pt x="48" y="48"/>
                </a:cubicBezTo>
                <a:cubicBezTo>
                  <a:pt x="48" y="32"/>
                  <a:pt x="48" y="32"/>
                  <a:pt x="48" y="32"/>
                </a:cubicBezTo>
                <a:cubicBezTo>
                  <a:pt x="48" y="30"/>
                  <a:pt x="46" y="28"/>
                  <a:pt x="44" y="28"/>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solidFill>
                <a:schemeClr val="tx1">
                  <a:lumMod val="75000"/>
                  <a:lumOff val="25000"/>
                </a:schemeClr>
              </a:solidFill>
            </a:endParaRPr>
          </a:p>
        </p:txBody>
      </p:sp>
      <p:cxnSp>
        <p:nvCxnSpPr>
          <p:cNvPr id="12"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502" y="2444840"/>
            <a:ext cx="5431470" cy="5431470"/>
          </a:xfrm>
          <a:prstGeom prst="rect">
            <a:avLst/>
          </a:prstGeom>
        </p:spPr>
      </p:pic>
    </p:spTree>
    <p:extLst>
      <p:ext uri="{BB962C8B-B14F-4D97-AF65-F5344CB8AC3E}">
        <p14:creationId xmlns:p14="http://schemas.microsoft.com/office/powerpoint/2010/main" val="584635983"/>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7</a:t>
            </a:fld>
            <a:endParaRPr lang="en-US" dirty="0" smtClean="0"/>
          </a:p>
        </p:txBody>
      </p:sp>
      <p:sp>
        <p:nvSpPr>
          <p:cNvPr id="3" name="Полилиния 2"/>
          <p:cNvSpPr/>
          <p:nvPr/>
        </p:nvSpPr>
        <p:spPr bwMode="auto">
          <a:xfrm>
            <a:off x="0" y="0"/>
            <a:ext cx="9158512" cy="9116363"/>
          </a:xfrm>
          <a:custGeom>
            <a:avLst/>
            <a:gdLst>
              <a:gd name="connsiteX0" fmla="*/ 0 w 6890771"/>
              <a:gd name="connsiteY0" fmla="*/ 0 h 6858000"/>
              <a:gd name="connsiteX1" fmla="*/ 6890771 w 6890771"/>
              <a:gd name="connsiteY1" fmla="*/ 0 h 6858000"/>
              <a:gd name="connsiteX2" fmla="*/ 18997 w 6890771"/>
              <a:gd name="connsiteY2" fmla="*/ 6858000 h 6858000"/>
              <a:gd name="connsiteX3" fmla="*/ 0 w 6890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90771" h="6858000">
                <a:moveTo>
                  <a:pt x="0" y="0"/>
                </a:moveTo>
                <a:lnTo>
                  <a:pt x="6890771" y="0"/>
                </a:lnTo>
                <a:lnTo>
                  <a:pt x="18997"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4" name="Текст 7"/>
          <p:cNvSpPr txBox="1">
            <a:spLocks/>
          </p:cNvSpPr>
          <p:nvPr/>
        </p:nvSpPr>
        <p:spPr>
          <a:xfrm>
            <a:off x="9584566" y="5652521"/>
            <a:ext cx="6041197" cy="2740299"/>
          </a:xfrm>
          <a:prstGeom prst="rect">
            <a:avLst/>
          </a:prstGeom>
        </p:spPr>
        <p:txBody>
          <a:bodyPr tIns="0">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0"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1800" dirty="0"/>
              <a:t>G</a:t>
            </a:r>
            <a:r>
              <a:rPr lang="en-US" sz="1800" dirty="0" smtClean="0"/>
              <a:t>ulp </a:t>
            </a:r>
            <a:r>
              <a:rPr lang="en-US" sz="1800" dirty="0"/>
              <a:t>and Grunt are task runners. They are different approaches to same problem. Grunt uses configuration based approach, while </a:t>
            </a:r>
            <a:r>
              <a:rPr lang="en-US" sz="1800" dirty="0" smtClean="0"/>
              <a:t>Gulp </a:t>
            </a:r>
            <a:r>
              <a:rPr lang="en-US" sz="1800" dirty="0"/>
              <a:t>uses streams from node to achieve result. You use them to define how and which tasks to execute (copying files, adding banners, replacing text, style </a:t>
            </a:r>
            <a:r>
              <a:rPr lang="en-US" sz="1800" dirty="0" smtClean="0"/>
              <a:t>checking). They ran </a:t>
            </a:r>
            <a:r>
              <a:rPr lang="en-US" sz="1800" dirty="0"/>
              <a:t>from command line, manually.</a:t>
            </a:r>
          </a:p>
        </p:txBody>
      </p:sp>
      <p:sp>
        <p:nvSpPr>
          <p:cNvPr id="5" name="Текст 7"/>
          <p:cNvSpPr txBox="1">
            <a:spLocks/>
          </p:cNvSpPr>
          <p:nvPr/>
        </p:nvSpPr>
        <p:spPr>
          <a:xfrm>
            <a:off x="9580254" y="5011791"/>
            <a:ext cx="7527095" cy="540626"/>
          </a:xfrm>
          <a:prstGeom prst="rect">
            <a:avLst/>
          </a:prstGeom>
        </p:spPr>
        <p:txBody>
          <a:bodyPr anchor="b">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500" b="1" kern="1200" baseline="0">
                <a:solidFill>
                  <a:schemeClr val="tx1">
                    <a:lumMod val="75000"/>
                    <a:lumOff val="25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000" dirty="0" smtClean="0"/>
              <a:t>The Difference are…</a:t>
            </a:r>
            <a:endParaRPr lang="en-US" dirty="0"/>
          </a:p>
        </p:txBody>
      </p:sp>
      <p:sp>
        <p:nvSpPr>
          <p:cNvPr id="6" name="Текст 7"/>
          <p:cNvSpPr txBox="1">
            <a:spLocks/>
          </p:cNvSpPr>
          <p:nvPr/>
        </p:nvSpPr>
        <p:spPr>
          <a:xfrm>
            <a:off x="993188" y="4396440"/>
            <a:ext cx="7765589" cy="2436645"/>
          </a:xfrm>
          <a:prstGeom prst="rect">
            <a:avLst/>
          </a:prstGeom>
        </p:spPr>
        <p:txBody>
          <a:bodyPr tIns="91440">
            <a:noAutofit/>
          </a:bodyPr>
          <a:lstStyle>
            <a:lvl1pPr marL="0" marR="0" indent="0" algn="l" defTabSz="1360314" rtl="0" eaLnBrk="1" fontAlgn="auto" latinLnBrk="0" hangingPunct="1">
              <a:lnSpc>
                <a:spcPct val="100000"/>
              </a:lnSpc>
              <a:spcBef>
                <a:spcPts val="300"/>
              </a:spcBef>
              <a:spcAft>
                <a:spcPts val="0"/>
              </a:spcAft>
              <a:buClrTx/>
              <a:buSzPct val="100000"/>
              <a:buFontTx/>
              <a:buNone/>
              <a:tabLst/>
              <a:defRPr sz="8100" b="1" kern="1200" baseline="0">
                <a:solidFill>
                  <a:schemeClr val="tx1"/>
                </a:solidFill>
                <a:latin typeface="+mj-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dirty="0" smtClean="0"/>
              <a:t>THE </a:t>
            </a:r>
          </a:p>
          <a:p>
            <a:r>
              <a:rPr lang="en-US" dirty="0" smtClean="0"/>
              <a:t>DIFFERENCE?</a:t>
            </a:r>
            <a:endParaRPr lang="en-US" dirty="0"/>
          </a:p>
        </p:txBody>
      </p:sp>
      <p:cxnSp>
        <p:nvCxnSpPr>
          <p:cNvPr id="7" name="Прямая соединительная линия 6"/>
          <p:cNvCxnSpPr/>
          <p:nvPr/>
        </p:nvCxnSpPr>
        <p:spPr>
          <a:xfrm flipV="1">
            <a:off x="1583532" y="1895766"/>
            <a:ext cx="1081089" cy="1081256"/>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10009559" y="4760184"/>
            <a:ext cx="7692258" cy="0"/>
          </a:xfrm>
          <a:prstGeom prst="line">
            <a:avLst/>
          </a:prstGeom>
          <a:ln>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sp>
        <p:nvSpPr>
          <p:cNvPr id="9" name="Freeform 954"/>
          <p:cNvSpPr>
            <a:spLocks noEditPoints="1"/>
          </p:cNvSpPr>
          <p:nvPr/>
        </p:nvSpPr>
        <p:spPr bwMode="auto">
          <a:xfrm>
            <a:off x="9616600" y="4613343"/>
            <a:ext cx="404700" cy="279393"/>
          </a:xfrm>
          <a:custGeom>
            <a:avLst/>
            <a:gdLst>
              <a:gd name="T0" fmla="*/ 346 w 449"/>
              <a:gd name="T1" fmla="*/ 311 h 311"/>
              <a:gd name="T2" fmla="*/ 89 w 449"/>
              <a:gd name="T3" fmla="*/ 310 h 311"/>
              <a:gd name="T4" fmla="*/ 5 w 449"/>
              <a:gd name="T5" fmla="*/ 235 h 311"/>
              <a:gd name="T6" fmla="*/ 68 w 449"/>
              <a:gd name="T7" fmla="*/ 131 h 311"/>
              <a:gd name="T8" fmla="*/ 126 w 449"/>
              <a:gd name="T9" fmla="*/ 14 h 311"/>
              <a:gd name="T10" fmla="*/ 205 w 449"/>
              <a:gd name="T11" fmla="*/ 9 h 311"/>
              <a:gd name="T12" fmla="*/ 263 w 449"/>
              <a:gd name="T13" fmla="*/ 54 h 311"/>
              <a:gd name="T14" fmla="*/ 339 w 449"/>
              <a:gd name="T15" fmla="*/ 52 h 311"/>
              <a:gd name="T16" fmla="*/ 376 w 449"/>
              <a:gd name="T17" fmla="*/ 125 h 311"/>
              <a:gd name="T18" fmla="*/ 446 w 449"/>
              <a:gd name="T19" fmla="*/ 223 h 311"/>
              <a:gd name="T20" fmla="*/ 346 w 449"/>
              <a:gd name="T21" fmla="*/ 311 h 311"/>
              <a:gd name="T22" fmla="*/ 172 w 449"/>
              <a:gd name="T23" fmla="*/ 42 h 311"/>
              <a:gd name="T24" fmla="*/ 142 w 449"/>
              <a:gd name="T25" fmla="*/ 48 h 311"/>
              <a:gd name="T26" fmla="*/ 109 w 449"/>
              <a:gd name="T27" fmla="*/ 135 h 311"/>
              <a:gd name="T28" fmla="*/ 109 w 449"/>
              <a:gd name="T29" fmla="*/ 151 h 311"/>
              <a:gd name="T30" fmla="*/ 97 w 449"/>
              <a:gd name="T31" fmla="*/ 161 h 311"/>
              <a:gd name="T32" fmla="*/ 43 w 449"/>
              <a:gd name="T33" fmla="*/ 229 h 311"/>
              <a:gd name="T34" fmla="*/ 89 w 449"/>
              <a:gd name="T35" fmla="*/ 272 h 311"/>
              <a:gd name="T36" fmla="*/ 89 w 449"/>
              <a:gd name="T37" fmla="*/ 272 h 311"/>
              <a:gd name="T38" fmla="*/ 346 w 449"/>
              <a:gd name="T39" fmla="*/ 272 h 311"/>
              <a:gd name="T40" fmla="*/ 407 w 449"/>
              <a:gd name="T41" fmla="*/ 221 h 311"/>
              <a:gd name="T42" fmla="*/ 352 w 449"/>
              <a:gd name="T43" fmla="*/ 158 h 311"/>
              <a:gd name="T44" fmla="*/ 338 w 449"/>
              <a:gd name="T45" fmla="*/ 150 h 311"/>
              <a:gd name="T46" fmla="*/ 336 w 449"/>
              <a:gd name="T47" fmla="*/ 135 h 311"/>
              <a:gd name="T48" fmla="*/ 320 w 449"/>
              <a:gd name="T49" fmla="*/ 86 h 311"/>
              <a:gd name="T50" fmla="*/ 271 w 449"/>
              <a:gd name="T51" fmla="*/ 95 h 311"/>
              <a:gd name="T52" fmla="*/ 255 w 449"/>
              <a:gd name="T53" fmla="*/ 100 h 311"/>
              <a:gd name="T54" fmla="*/ 241 w 449"/>
              <a:gd name="T55" fmla="*/ 90 h 311"/>
              <a:gd name="T56" fmla="*/ 172 w 449"/>
              <a:gd name="T57" fmla="*/ 42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49" h="311">
                <a:moveTo>
                  <a:pt x="346" y="311"/>
                </a:moveTo>
                <a:cubicBezTo>
                  <a:pt x="250" y="311"/>
                  <a:pt x="92" y="310"/>
                  <a:pt x="89" y="310"/>
                </a:cubicBezTo>
                <a:cubicBezTo>
                  <a:pt x="47" y="310"/>
                  <a:pt x="11" y="279"/>
                  <a:pt x="5" y="235"/>
                </a:cubicBezTo>
                <a:cubicBezTo>
                  <a:pt x="0" y="201"/>
                  <a:pt x="14" y="155"/>
                  <a:pt x="68" y="131"/>
                </a:cubicBezTo>
                <a:cubicBezTo>
                  <a:pt x="55" y="78"/>
                  <a:pt x="85" y="33"/>
                  <a:pt x="126" y="14"/>
                </a:cubicBezTo>
                <a:cubicBezTo>
                  <a:pt x="151" y="2"/>
                  <a:pt x="179" y="0"/>
                  <a:pt x="205" y="9"/>
                </a:cubicBezTo>
                <a:cubicBezTo>
                  <a:pt x="228" y="16"/>
                  <a:pt x="248" y="32"/>
                  <a:pt x="263" y="54"/>
                </a:cubicBezTo>
                <a:cubicBezTo>
                  <a:pt x="287" y="40"/>
                  <a:pt x="315" y="39"/>
                  <a:pt x="339" y="52"/>
                </a:cubicBezTo>
                <a:cubicBezTo>
                  <a:pt x="359" y="64"/>
                  <a:pt x="378" y="88"/>
                  <a:pt x="376" y="125"/>
                </a:cubicBezTo>
                <a:cubicBezTo>
                  <a:pt x="428" y="140"/>
                  <a:pt x="449" y="185"/>
                  <a:pt x="446" y="223"/>
                </a:cubicBezTo>
                <a:cubicBezTo>
                  <a:pt x="443" y="265"/>
                  <a:pt x="410" y="311"/>
                  <a:pt x="346" y="311"/>
                </a:cubicBezTo>
                <a:close/>
                <a:moveTo>
                  <a:pt x="172" y="42"/>
                </a:moveTo>
                <a:cubicBezTo>
                  <a:pt x="161" y="42"/>
                  <a:pt x="151" y="44"/>
                  <a:pt x="142" y="48"/>
                </a:cubicBezTo>
                <a:cubicBezTo>
                  <a:pt x="114" y="61"/>
                  <a:pt x="92" y="94"/>
                  <a:pt x="109" y="135"/>
                </a:cubicBezTo>
                <a:cubicBezTo>
                  <a:pt x="111" y="140"/>
                  <a:pt x="111" y="146"/>
                  <a:pt x="109" y="151"/>
                </a:cubicBezTo>
                <a:cubicBezTo>
                  <a:pt x="107" y="156"/>
                  <a:pt x="102" y="159"/>
                  <a:pt x="97" y="161"/>
                </a:cubicBezTo>
                <a:cubicBezTo>
                  <a:pt x="40" y="179"/>
                  <a:pt x="41" y="218"/>
                  <a:pt x="43" y="229"/>
                </a:cubicBezTo>
                <a:cubicBezTo>
                  <a:pt x="46" y="250"/>
                  <a:pt x="63" y="272"/>
                  <a:pt x="89" y="272"/>
                </a:cubicBezTo>
                <a:cubicBezTo>
                  <a:pt x="89" y="272"/>
                  <a:pt x="89" y="272"/>
                  <a:pt x="89" y="272"/>
                </a:cubicBezTo>
                <a:cubicBezTo>
                  <a:pt x="91" y="272"/>
                  <a:pt x="250" y="272"/>
                  <a:pt x="346" y="272"/>
                </a:cubicBezTo>
                <a:cubicBezTo>
                  <a:pt x="386" y="272"/>
                  <a:pt x="406" y="246"/>
                  <a:pt x="407" y="221"/>
                </a:cubicBezTo>
                <a:cubicBezTo>
                  <a:pt x="409" y="194"/>
                  <a:pt x="393" y="164"/>
                  <a:pt x="352" y="158"/>
                </a:cubicBezTo>
                <a:cubicBezTo>
                  <a:pt x="346" y="158"/>
                  <a:pt x="341" y="155"/>
                  <a:pt x="338" y="150"/>
                </a:cubicBezTo>
                <a:cubicBezTo>
                  <a:pt x="335" y="146"/>
                  <a:pt x="334" y="140"/>
                  <a:pt x="336" y="135"/>
                </a:cubicBezTo>
                <a:cubicBezTo>
                  <a:pt x="341" y="112"/>
                  <a:pt x="335" y="94"/>
                  <a:pt x="320" y="86"/>
                </a:cubicBezTo>
                <a:cubicBezTo>
                  <a:pt x="308" y="79"/>
                  <a:pt x="288" y="79"/>
                  <a:pt x="271" y="95"/>
                </a:cubicBezTo>
                <a:cubicBezTo>
                  <a:pt x="267" y="99"/>
                  <a:pt x="261" y="101"/>
                  <a:pt x="255" y="100"/>
                </a:cubicBezTo>
                <a:cubicBezTo>
                  <a:pt x="249" y="99"/>
                  <a:pt x="244" y="96"/>
                  <a:pt x="241" y="90"/>
                </a:cubicBezTo>
                <a:cubicBezTo>
                  <a:pt x="222" y="54"/>
                  <a:pt x="195" y="42"/>
                  <a:pt x="172" y="42"/>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p>
        </p:txBody>
      </p:sp>
      <p:sp>
        <p:nvSpPr>
          <p:cNvPr id="10" name="Текст 7"/>
          <p:cNvSpPr txBox="1">
            <a:spLocks/>
          </p:cNvSpPr>
          <p:nvPr/>
        </p:nvSpPr>
        <p:spPr>
          <a:xfrm rot="16200000">
            <a:off x="-2052798" y="6035854"/>
            <a:ext cx="5400101" cy="442396"/>
          </a:xfrm>
          <a:prstGeom prst="rect">
            <a:avLst/>
          </a:prstGeom>
        </p:spPr>
        <p:txBody>
          <a:bodyPr anchor="ctr">
            <a:norm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200" b="0" kern="1200" baseline="0">
                <a:solidFill>
                  <a:schemeClr val="tx1">
                    <a:lumMod val="50000"/>
                    <a:lumOff val="50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dirty="0" smtClean="0">
                <a:solidFill>
                  <a:schemeClr val="tx1">
                    <a:lumMod val="65000"/>
                    <a:lumOff val="35000"/>
                  </a:schemeClr>
                </a:solidFill>
              </a:rPr>
              <a:t>CLICK </a:t>
            </a:r>
            <a:r>
              <a:rPr lang="en-US" dirty="0">
                <a:solidFill>
                  <a:schemeClr val="tx1">
                    <a:lumMod val="65000"/>
                    <a:lumOff val="35000"/>
                  </a:schemeClr>
                </a:solidFill>
              </a:rPr>
              <a:t>TO CONTINUE</a:t>
            </a:r>
          </a:p>
        </p:txBody>
      </p:sp>
      <p:sp>
        <p:nvSpPr>
          <p:cNvPr id="11" name="Freeform 13"/>
          <p:cNvSpPr>
            <a:spLocks noEditPoints="1"/>
          </p:cNvSpPr>
          <p:nvPr/>
        </p:nvSpPr>
        <p:spPr bwMode="auto">
          <a:xfrm>
            <a:off x="547148" y="9270726"/>
            <a:ext cx="200208" cy="271035"/>
          </a:xfrm>
          <a:custGeom>
            <a:avLst/>
            <a:gdLst>
              <a:gd name="T0" fmla="*/ 44 w 88"/>
              <a:gd name="T1" fmla="*/ 0 h 128"/>
              <a:gd name="T2" fmla="*/ 0 w 88"/>
              <a:gd name="T3" fmla="*/ 44 h 128"/>
              <a:gd name="T4" fmla="*/ 0 w 88"/>
              <a:gd name="T5" fmla="*/ 84 h 128"/>
              <a:gd name="T6" fmla="*/ 44 w 88"/>
              <a:gd name="T7" fmla="*/ 128 h 128"/>
              <a:gd name="T8" fmla="*/ 88 w 88"/>
              <a:gd name="T9" fmla="*/ 84 h 128"/>
              <a:gd name="T10" fmla="*/ 88 w 88"/>
              <a:gd name="T11" fmla="*/ 44 h 128"/>
              <a:gd name="T12" fmla="*/ 44 w 88"/>
              <a:gd name="T13" fmla="*/ 0 h 128"/>
              <a:gd name="T14" fmla="*/ 80 w 88"/>
              <a:gd name="T15" fmla="*/ 84 h 128"/>
              <a:gd name="T16" fmla="*/ 44 w 88"/>
              <a:gd name="T17" fmla="*/ 120 h 128"/>
              <a:gd name="T18" fmla="*/ 8 w 88"/>
              <a:gd name="T19" fmla="*/ 84 h 128"/>
              <a:gd name="T20" fmla="*/ 8 w 88"/>
              <a:gd name="T21" fmla="*/ 44 h 128"/>
              <a:gd name="T22" fmla="*/ 44 w 88"/>
              <a:gd name="T23" fmla="*/ 8 h 128"/>
              <a:gd name="T24" fmla="*/ 80 w 88"/>
              <a:gd name="T25" fmla="*/ 44 h 128"/>
              <a:gd name="T26" fmla="*/ 80 w 88"/>
              <a:gd name="T27" fmla="*/ 84 h 128"/>
              <a:gd name="T28" fmla="*/ 44 w 88"/>
              <a:gd name="T29" fmla="*/ 28 h 128"/>
              <a:gd name="T30" fmla="*/ 40 w 88"/>
              <a:gd name="T31" fmla="*/ 32 h 128"/>
              <a:gd name="T32" fmla="*/ 40 w 88"/>
              <a:gd name="T33" fmla="*/ 48 h 128"/>
              <a:gd name="T34" fmla="*/ 44 w 88"/>
              <a:gd name="T35" fmla="*/ 52 h 128"/>
              <a:gd name="T36" fmla="*/ 48 w 88"/>
              <a:gd name="T37" fmla="*/ 48 h 128"/>
              <a:gd name="T38" fmla="*/ 48 w 88"/>
              <a:gd name="T39" fmla="*/ 32 h 128"/>
              <a:gd name="T40" fmla="*/ 44 w 88"/>
              <a:gd name="T41"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128">
                <a:moveTo>
                  <a:pt x="44" y="0"/>
                </a:moveTo>
                <a:cubicBezTo>
                  <a:pt x="20" y="0"/>
                  <a:pt x="0" y="20"/>
                  <a:pt x="0" y="44"/>
                </a:cubicBezTo>
                <a:cubicBezTo>
                  <a:pt x="0" y="84"/>
                  <a:pt x="0" y="84"/>
                  <a:pt x="0" y="84"/>
                </a:cubicBezTo>
                <a:cubicBezTo>
                  <a:pt x="0" y="108"/>
                  <a:pt x="20" y="128"/>
                  <a:pt x="44" y="128"/>
                </a:cubicBezTo>
                <a:cubicBezTo>
                  <a:pt x="68" y="128"/>
                  <a:pt x="88" y="108"/>
                  <a:pt x="88" y="84"/>
                </a:cubicBezTo>
                <a:cubicBezTo>
                  <a:pt x="88" y="44"/>
                  <a:pt x="88" y="44"/>
                  <a:pt x="88" y="44"/>
                </a:cubicBezTo>
                <a:cubicBezTo>
                  <a:pt x="88" y="20"/>
                  <a:pt x="68" y="0"/>
                  <a:pt x="44" y="0"/>
                </a:cubicBezTo>
                <a:close/>
                <a:moveTo>
                  <a:pt x="80" y="84"/>
                </a:moveTo>
                <a:cubicBezTo>
                  <a:pt x="80" y="104"/>
                  <a:pt x="64" y="120"/>
                  <a:pt x="44" y="120"/>
                </a:cubicBezTo>
                <a:cubicBezTo>
                  <a:pt x="24" y="120"/>
                  <a:pt x="8" y="104"/>
                  <a:pt x="8" y="84"/>
                </a:cubicBezTo>
                <a:cubicBezTo>
                  <a:pt x="8" y="44"/>
                  <a:pt x="8" y="44"/>
                  <a:pt x="8" y="44"/>
                </a:cubicBezTo>
                <a:cubicBezTo>
                  <a:pt x="8" y="24"/>
                  <a:pt x="24" y="8"/>
                  <a:pt x="44" y="8"/>
                </a:cubicBezTo>
                <a:cubicBezTo>
                  <a:pt x="64" y="8"/>
                  <a:pt x="80" y="24"/>
                  <a:pt x="80" y="44"/>
                </a:cubicBezTo>
                <a:lnTo>
                  <a:pt x="80" y="84"/>
                </a:lnTo>
                <a:close/>
                <a:moveTo>
                  <a:pt x="44" y="28"/>
                </a:moveTo>
                <a:cubicBezTo>
                  <a:pt x="42" y="28"/>
                  <a:pt x="40" y="30"/>
                  <a:pt x="40" y="32"/>
                </a:cubicBezTo>
                <a:cubicBezTo>
                  <a:pt x="40" y="48"/>
                  <a:pt x="40" y="48"/>
                  <a:pt x="40" y="48"/>
                </a:cubicBezTo>
                <a:cubicBezTo>
                  <a:pt x="40" y="50"/>
                  <a:pt x="42" y="52"/>
                  <a:pt x="44" y="52"/>
                </a:cubicBezTo>
                <a:cubicBezTo>
                  <a:pt x="46" y="52"/>
                  <a:pt x="48" y="50"/>
                  <a:pt x="48" y="48"/>
                </a:cubicBezTo>
                <a:cubicBezTo>
                  <a:pt x="48" y="32"/>
                  <a:pt x="48" y="32"/>
                  <a:pt x="48" y="32"/>
                </a:cubicBezTo>
                <a:cubicBezTo>
                  <a:pt x="48" y="30"/>
                  <a:pt x="46" y="28"/>
                  <a:pt x="44" y="28"/>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solidFill>
                <a:schemeClr val="tx1">
                  <a:lumMod val="75000"/>
                  <a:lumOff val="25000"/>
                </a:schemeClr>
              </a:solidFill>
            </a:endParaRPr>
          </a:p>
        </p:txBody>
      </p:sp>
      <p:sp>
        <p:nvSpPr>
          <p:cNvPr id="13" name="Текст 7"/>
          <p:cNvSpPr txBox="1">
            <a:spLocks/>
          </p:cNvSpPr>
          <p:nvPr/>
        </p:nvSpPr>
        <p:spPr>
          <a:xfrm>
            <a:off x="502445" y="269123"/>
            <a:ext cx="2159793" cy="543009"/>
          </a:xfrm>
          <a:prstGeom prst="rect">
            <a:avLst/>
          </a:prstGeom>
        </p:spPr>
        <p:txBody>
          <a:bodyPr lIns="0" tIns="0" rIns="0" bIns="0" anchor="ctr" anchorCtr="0">
            <a:noAutofit/>
          </a:bodyPr>
          <a:lstStyle>
            <a:lvl1pPr marL="0" marR="0" indent="0" algn="l" defTabSz="906876" rtl="0" eaLnBrk="1" fontAlgn="auto" latinLnBrk="0" hangingPunct="1">
              <a:lnSpc>
                <a:spcPct val="100000"/>
              </a:lnSpc>
              <a:spcBef>
                <a:spcPts val="496"/>
              </a:spcBef>
              <a:spcAft>
                <a:spcPts val="0"/>
              </a:spcAft>
              <a:buClrTx/>
              <a:buSzPct val="100000"/>
              <a:buFontTx/>
              <a:buNone/>
              <a:tabLst/>
              <a:defRPr sz="800" b="0" kern="1200" spc="300" baseline="0">
                <a:solidFill>
                  <a:schemeClr val="tx1">
                    <a:alpha val="80000"/>
                  </a:schemeClr>
                </a:solidFill>
                <a:latin typeface="+mj-lt"/>
                <a:ea typeface="+mn-ea"/>
                <a:cs typeface="+mn-cs"/>
              </a:defRPr>
            </a:lvl1pPr>
            <a:lvl2pPr marL="0" indent="0" algn="ctr" defTabSz="447247" rtl="0" eaLnBrk="1" latinLnBrk="0" hangingPunct="1">
              <a:lnSpc>
                <a:spcPct val="100000"/>
              </a:lnSpc>
              <a:spcBef>
                <a:spcPts val="496"/>
              </a:spcBef>
              <a:buSzPct val="100000"/>
              <a:buFontTx/>
              <a:buNone/>
              <a:defRPr sz="28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447247" rtl="0" eaLnBrk="1" latinLnBrk="0" hangingPunct="1">
              <a:lnSpc>
                <a:spcPct val="150000"/>
              </a:lnSpc>
              <a:spcBef>
                <a:spcPts val="496"/>
              </a:spcBef>
              <a:buSzPct val="100000"/>
              <a:buFontTx/>
              <a:buNone/>
              <a:defRPr sz="1003" kern="1200" baseline="0">
                <a:solidFill>
                  <a:schemeClr val="tx1">
                    <a:lumMod val="95000"/>
                    <a:lumOff val="5000"/>
                  </a:schemeClr>
                </a:solidFill>
                <a:latin typeface="+mn-lt"/>
                <a:ea typeface="+mn-ea"/>
                <a:cs typeface="+mn-cs"/>
              </a:defRPr>
            </a:lvl3pPr>
            <a:lvl4pPr marL="0" indent="0" algn="ctr" defTabSz="906876" rtl="0" eaLnBrk="1" latinLnBrk="0" hangingPunct="1">
              <a:lnSpc>
                <a:spcPct val="150000"/>
              </a:lnSpc>
              <a:spcBef>
                <a:spcPts val="496"/>
              </a:spcBef>
              <a:buSzPct val="100000"/>
              <a:buFontTx/>
              <a:buNone/>
              <a:defRPr sz="1800" b="1" kern="1200">
                <a:solidFill>
                  <a:schemeClr val="tx1"/>
                </a:solidFill>
                <a:latin typeface="+mj-lt"/>
                <a:ea typeface="Open Sans" panose="020B0606030504020204" pitchFamily="34" charset="0"/>
                <a:cs typeface="Open Sans" panose="020B0606030504020204" pitchFamily="34" charset="0"/>
              </a:defRPr>
            </a:lvl4pPr>
            <a:lvl5pPr marL="0" indent="0" algn="ctr" defTabSz="906876" rtl="0" eaLnBrk="1" latinLnBrk="0" hangingPunct="1">
              <a:lnSpc>
                <a:spcPct val="100000"/>
              </a:lnSpc>
              <a:spcBef>
                <a:spcPts val="496"/>
              </a:spcBef>
              <a:buSzPct val="100000"/>
              <a:buFontTx/>
              <a:buNone/>
              <a:defRPr sz="12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906876" rtl="0" eaLnBrk="1" latinLnBrk="0" hangingPunct="1">
              <a:lnSpc>
                <a:spcPct val="100000"/>
              </a:lnSpc>
              <a:spcBef>
                <a:spcPts val="496"/>
              </a:spcBef>
              <a:buFontTx/>
              <a:buNone/>
              <a:defRPr sz="900" b="0" kern="1200">
                <a:solidFill>
                  <a:schemeClr val="tx1">
                    <a:alpha val="70000"/>
                  </a:schemeClr>
                </a:solidFill>
                <a:latin typeface="+mn-lt"/>
                <a:ea typeface="+mn-ea"/>
                <a:cs typeface="+mn-cs"/>
              </a:defRPr>
            </a:lvl6pPr>
            <a:lvl7pPr marL="0" indent="0" algn="l" defTabSz="906876" rtl="0" eaLnBrk="1" latinLnBrk="0" hangingPunct="1">
              <a:lnSpc>
                <a:spcPct val="100000"/>
              </a:lnSpc>
              <a:spcBef>
                <a:spcPts val="496"/>
              </a:spcBef>
              <a:buFontTx/>
              <a:buNone/>
              <a:defRPr sz="800" b="0" kern="1200" baseline="0">
                <a:solidFill>
                  <a:schemeClr val="tx1">
                    <a:alpha val="50000"/>
                  </a:schemeClr>
                </a:solidFill>
                <a:latin typeface="+mn-lt"/>
                <a:ea typeface="+mn-ea"/>
                <a:cs typeface="+mn-cs"/>
              </a:defRPr>
            </a:lvl7pPr>
            <a:lvl8pPr marL="0" marR="0" indent="0" algn="l" defTabSz="906876" rtl="0" eaLnBrk="1" fontAlgn="auto" latinLnBrk="0" hangingPunct="1">
              <a:lnSpc>
                <a:spcPct val="90000"/>
              </a:lnSpc>
              <a:spcBef>
                <a:spcPts val="496"/>
              </a:spcBef>
              <a:spcAft>
                <a:spcPts val="0"/>
              </a:spcAft>
              <a:buClrTx/>
              <a:buSzTx/>
              <a:buFontTx/>
              <a:buNone/>
              <a:tabLst/>
              <a:defRPr sz="802" b="1" kern="1200">
                <a:solidFill>
                  <a:schemeClr val="tx1">
                    <a:lumMod val="75000"/>
                    <a:lumOff val="25000"/>
                  </a:schemeClr>
                </a:solidFill>
                <a:latin typeface="+mn-lt"/>
                <a:ea typeface="+mn-ea"/>
                <a:cs typeface="+mn-cs"/>
              </a:defRPr>
            </a:lvl8pPr>
            <a:lvl9pPr marL="179058" indent="0" algn="l" defTabSz="906876" rtl="0" eaLnBrk="1" latinLnBrk="0" hangingPunct="1">
              <a:lnSpc>
                <a:spcPct val="90000"/>
              </a:lnSpc>
              <a:spcBef>
                <a:spcPts val="496"/>
              </a:spcBef>
              <a:buFont typeface="Arial" panose="020B0604020202020204" pitchFamily="34" charset="0"/>
              <a:buNone/>
              <a:defRPr sz="1785" kern="1200">
                <a:solidFill>
                  <a:schemeClr val="tx1"/>
                </a:solidFill>
                <a:latin typeface="+mn-lt"/>
                <a:ea typeface="+mn-ea"/>
                <a:cs typeface="+mn-cs"/>
              </a:defRPr>
            </a:lvl9pPr>
          </a:lstStyle>
          <a:p>
            <a:r>
              <a:rPr lang="en-US" sz="1200" b="1" dirty="0" smtClean="0"/>
              <a:t>ALTEZZA</a:t>
            </a:r>
          </a:p>
        </p:txBody>
      </p:sp>
      <p:cxnSp>
        <p:nvCxnSpPr>
          <p:cNvPr id="14"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6" name="Текст 7"/>
          <p:cNvSpPr txBox="1">
            <a:spLocks/>
          </p:cNvSpPr>
          <p:nvPr/>
        </p:nvSpPr>
        <p:spPr>
          <a:xfrm>
            <a:off x="12836066" y="291127"/>
            <a:ext cx="3979068" cy="578313"/>
          </a:xfrm>
          <a:prstGeom prst="rect">
            <a:avLst/>
          </a:prstGeom>
        </p:spPr>
        <p:txBody>
          <a:bodyPr tIns="0" anchor="ctr">
            <a:noAutofit/>
          </a:bodyPr>
          <a:lstStyle>
            <a:lvl1pPr marL="0" marR="0" indent="0" algn="l" defTabSz="1360314" rtl="0" eaLnBrk="1" fontAlgn="auto" latinLnBrk="0" hangingPunct="1">
              <a:lnSpc>
                <a:spcPct val="100000"/>
              </a:lnSpc>
              <a:spcBef>
                <a:spcPts val="744"/>
              </a:spcBef>
              <a:spcAft>
                <a:spcPts val="0"/>
              </a:spcAft>
              <a:buClrTx/>
              <a:buSzPct val="100000"/>
              <a:buFontTx/>
              <a:buNone/>
              <a:tabLst/>
              <a:defRPr sz="2100" b="1" kern="1200" spc="0" baseline="0">
                <a:solidFill>
                  <a:schemeClr val="tx1">
                    <a:lumMod val="50000"/>
                    <a:lumOff val="50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algn="r"/>
            <a:r>
              <a:rPr lang="en-US" sz="1200" b="0" spc="100" dirty="0" smtClean="0">
                <a:latin typeface="+mj-lt"/>
              </a:rPr>
              <a:t>www.yourcompany.com</a:t>
            </a:r>
            <a:endParaRPr lang="en-US" sz="1200" b="0" spc="100" dirty="0">
              <a:latin typeface="+mj-lt"/>
            </a:endParaRPr>
          </a:p>
        </p:txBody>
      </p:sp>
      <p:sp>
        <p:nvSpPr>
          <p:cNvPr id="15" name="Текст 7">
            <a:hlinkClick r:id="rId2"/>
          </p:cNvPr>
          <p:cNvSpPr txBox="1">
            <a:spLocks/>
          </p:cNvSpPr>
          <p:nvPr/>
        </p:nvSpPr>
        <p:spPr>
          <a:xfrm>
            <a:off x="7403911" y="269123"/>
            <a:ext cx="3480178" cy="524679"/>
          </a:xfrm>
          <a:prstGeom prst="rect">
            <a:avLst/>
          </a:prstGeom>
          <a:solidFill>
            <a:srgbClr val="FFFFFF"/>
          </a:solidFill>
          <a:ln>
            <a:solidFill>
              <a:srgbClr val="C7C8C8"/>
            </a:solidFill>
          </a:ln>
          <a:effectLst>
            <a:outerShdw blurRad="63500" dist="50800" dir="2700000" algn="tl" rotWithShape="0">
              <a:prstClr val="black">
                <a:alpha val="14000"/>
              </a:prstClr>
            </a:outerShdw>
          </a:effectLst>
        </p:spPr>
        <p:txBody>
          <a:bodyPr tIns="0" bIns="36000" anchor="ctr">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2100" b="1" kern="1200" baseline="0">
                <a:solidFill>
                  <a:schemeClr val="tx1">
                    <a:lumMod val="50000"/>
                    <a:lumOff val="50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algn="ctr"/>
            <a:r>
              <a:rPr lang="en-US" dirty="0" smtClean="0">
                <a:solidFill>
                  <a:srgbClr val="7F7F7F"/>
                </a:solidFill>
              </a:rPr>
              <a:t>More Slides here</a:t>
            </a:r>
            <a:r>
              <a:rPr lang="en-US" dirty="0">
                <a:solidFill>
                  <a:srgbClr val="7F7F7F"/>
                </a:solidFill>
              </a:rPr>
              <a:t>!</a:t>
            </a:r>
            <a:endParaRPr lang="en-US" dirty="0" smtClean="0">
              <a:solidFill>
                <a:srgbClr val="7F7F7F"/>
              </a:solidFill>
            </a:endParaRPr>
          </a:p>
        </p:txBody>
      </p:sp>
    </p:spTree>
    <p:extLst>
      <p:ext uri="{BB962C8B-B14F-4D97-AF65-F5344CB8AC3E}">
        <p14:creationId xmlns:p14="http://schemas.microsoft.com/office/powerpoint/2010/main" val="2328600681"/>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800" fill="hold"/>
                                        <p:tgtEl>
                                          <p:spTgt spid="4"/>
                                        </p:tgtEl>
                                        <p:attrNameLst>
                                          <p:attrName>ppt_x</p:attrName>
                                        </p:attrNameLst>
                                      </p:cBhvr>
                                      <p:tavLst>
                                        <p:tav tm="0">
                                          <p:val>
                                            <p:strVal val="#ppt_x"/>
                                          </p:val>
                                        </p:tav>
                                        <p:tav tm="100000">
                                          <p:val>
                                            <p:strVal val="#ppt_x"/>
                                          </p:val>
                                        </p:tav>
                                      </p:tavLst>
                                    </p:anim>
                                    <p:anim calcmode="lin" valueType="num">
                                      <p:cBhvr additive="base">
                                        <p:cTn id="8" dur="8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tmplLst>
          <p:tmpl>
            <p:tnLst>
              <p:par>
                <p:cTn presetID="2" presetClass="entr" presetSubtype="4" decel="100000" fill="hold" nodeType="with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800" fill="hold"/>
                        <p:tgtEl>
                          <p:spTgt spid="4"/>
                        </p:tgtEl>
                        <p:attrNameLst>
                          <p:attrName>ppt_x</p:attrName>
                        </p:attrNameLst>
                      </p:cBhvr>
                      <p:tavLst>
                        <p:tav tm="0">
                          <p:val>
                            <p:strVal val="#ppt_x"/>
                          </p:val>
                        </p:tav>
                        <p:tav tm="100000">
                          <p:val>
                            <p:strVal val="#ppt_x"/>
                          </p:val>
                        </p:tav>
                      </p:tavLst>
                    </p:anim>
                    <p:anim calcmode="lin" valueType="num">
                      <p:cBhvr additive="base">
                        <p:cTn dur="800" fill="hold"/>
                        <p:tgtEl>
                          <p:spTgt spid="4"/>
                        </p:tgtEl>
                        <p:attrNameLst>
                          <p:attrName>ppt_y</p:attrName>
                        </p:attrNameLst>
                      </p:cBhvr>
                      <p:tavLst>
                        <p:tav tm="0">
                          <p:val>
                            <p:strVal val="1+#ppt_h/2"/>
                          </p:val>
                        </p:tav>
                        <p:tav tm="100000">
                          <p:val>
                            <p:strVal val="#ppt_y"/>
                          </p:val>
                        </p:tav>
                      </p:tavLst>
                    </p:anim>
                  </p:childTnLst>
                </p:cTn>
              </p:par>
            </p:tnLst>
          </p:tmpl>
        </p:tmplLst>
      </p:b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8</a:t>
            </a:fld>
            <a:endParaRPr lang="en-US" dirty="0" smtClean="0"/>
          </a:p>
        </p:txBody>
      </p:sp>
      <p:sp>
        <p:nvSpPr>
          <p:cNvPr id="3" name="Полилиния 2"/>
          <p:cNvSpPr/>
          <p:nvPr/>
        </p:nvSpPr>
        <p:spPr bwMode="auto">
          <a:xfrm>
            <a:off x="0" y="0"/>
            <a:ext cx="9158512" cy="9116363"/>
          </a:xfrm>
          <a:custGeom>
            <a:avLst/>
            <a:gdLst>
              <a:gd name="connsiteX0" fmla="*/ 0 w 6890771"/>
              <a:gd name="connsiteY0" fmla="*/ 0 h 6858000"/>
              <a:gd name="connsiteX1" fmla="*/ 6890771 w 6890771"/>
              <a:gd name="connsiteY1" fmla="*/ 0 h 6858000"/>
              <a:gd name="connsiteX2" fmla="*/ 18997 w 6890771"/>
              <a:gd name="connsiteY2" fmla="*/ 6858000 h 6858000"/>
              <a:gd name="connsiteX3" fmla="*/ 0 w 6890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90771" h="6858000">
                <a:moveTo>
                  <a:pt x="0" y="0"/>
                </a:moveTo>
                <a:lnTo>
                  <a:pt x="6890771" y="0"/>
                </a:lnTo>
                <a:lnTo>
                  <a:pt x="18997"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6" name="Текст 7"/>
          <p:cNvSpPr txBox="1">
            <a:spLocks/>
          </p:cNvSpPr>
          <p:nvPr/>
        </p:nvSpPr>
        <p:spPr>
          <a:xfrm>
            <a:off x="3299181" y="1564850"/>
            <a:ext cx="11689635" cy="3667911"/>
          </a:xfrm>
          <a:prstGeom prst="rect">
            <a:avLst/>
          </a:prstGeom>
        </p:spPr>
        <p:txBody>
          <a:bodyPr tIns="91440">
            <a:noAutofit/>
          </a:bodyPr>
          <a:lstStyle>
            <a:lvl1pPr marL="0" marR="0" indent="0" algn="l" defTabSz="1360314" rtl="0" eaLnBrk="1" fontAlgn="auto" latinLnBrk="0" hangingPunct="1">
              <a:lnSpc>
                <a:spcPct val="100000"/>
              </a:lnSpc>
              <a:spcBef>
                <a:spcPts val="300"/>
              </a:spcBef>
              <a:spcAft>
                <a:spcPts val="0"/>
              </a:spcAft>
              <a:buClrTx/>
              <a:buSzPct val="100000"/>
              <a:buFontTx/>
              <a:buNone/>
              <a:tabLst/>
              <a:defRPr sz="8100" b="1" kern="1200" baseline="0">
                <a:solidFill>
                  <a:schemeClr val="tx1"/>
                </a:solidFill>
                <a:latin typeface="+mj-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800" dirty="0"/>
              <a:t>Shown below are the build system workflow of Gulp and Grunt. Gulp uses Streams of Node.js enabling an easier use, while Grunt has many processes before having an output. </a:t>
            </a:r>
            <a:endParaRPr lang="en-PH" sz="2800" dirty="0"/>
          </a:p>
        </p:txBody>
      </p:sp>
      <p:cxnSp>
        <p:nvCxnSpPr>
          <p:cNvPr id="7" name="Прямая соединительная линия 6"/>
          <p:cNvCxnSpPr/>
          <p:nvPr/>
        </p:nvCxnSpPr>
        <p:spPr>
          <a:xfrm flipV="1">
            <a:off x="1583532" y="1895766"/>
            <a:ext cx="1081089" cy="1081256"/>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0" name="Текст 7"/>
          <p:cNvSpPr txBox="1">
            <a:spLocks/>
          </p:cNvSpPr>
          <p:nvPr/>
        </p:nvSpPr>
        <p:spPr>
          <a:xfrm rot="16200000">
            <a:off x="-2052798" y="6035854"/>
            <a:ext cx="5400101" cy="442396"/>
          </a:xfrm>
          <a:prstGeom prst="rect">
            <a:avLst/>
          </a:prstGeom>
        </p:spPr>
        <p:txBody>
          <a:bodyPr anchor="ctr">
            <a:norm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200" b="0" kern="1200" baseline="0">
                <a:solidFill>
                  <a:schemeClr val="tx1">
                    <a:lumMod val="50000"/>
                    <a:lumOff val="50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dirty="0" smtClean="0">
                <a:solidFill>
                  <a:schemeClr val="tx1">
                    <a:lumMod val="65000"/>
                    <a:lumOff val="35000"/>
                  </a:schemeClr>
                </a:solidFill>
              </a:rPr>
              <a:t>CLICK </a:t>
            </a:r>
            <a:r>
              <a:rPr lang="en-US" dirty="0">
                <a:solidFill>
                  <a:schemeClr val="tx1">
                    <a:lumMod val="65000"/>
                    <a:lumOff val="35000"/>
                  </a:schemeClr>
                </a:solidFill>
              </a:rPr>
              <a:t>TO CONTINUE</a:t>
            </a:r>
          </a:p>
        </p:txBody>
      </p:sp>
      <p:sp>
        <p:nvSpPr>
          <p:cNvPr id="11" name="Freeform 13"/>
          <p:cNvSpPr>
            <a:spLocks noEditPoints="1"/>
          </p:cNvSpPr>
          <p:nvPr/>
        </p:nvSpPr>
        <p:spPr bwMode="auto">
          <a:xfrm>
            <a:off x="547148" y="9270726"/>
            <a:ext cx="200208" cy="271035"/>
          </a:xfrm>
          <a:custGeom>
            <a:avLst/>
            <a:gdLst>
              <a:gd name="T0" fmla="*/ 44 w 88"/>
              <a:gd name="T1" fmla="*/ 0 h 128"/>
              <a:gd name="T2" fmla="*/ 0 w 88"/>
              <a:gd name="T3" fmla="*/ 44 h 128"/>
              <a:gd name="T4" fmla="*/ 0 w 88"/>
              <a:gd name="T5" fmla="*/ 84 h 128"/>
              <a:gd name="T6" fmla="*/ 44 w 88"/>
              <a:gd name="T7" fmla="*/ 128 h 128"/>
              <a:gd name="T8" fmla="*/ 88 w 88"/>
              <a:gd name="T9" fmla="*/ 84 h 128"/>
              <a:gd name="T10" fmla="*/ 88 w 88"/>
              <a:gd name="T11" fmla="*/ 44 h 128"/>
              <a:gd name="T12" fmla="*/ 44 w 88"/>
              <a:gd name="T13" fmla="*/ 0 h 128"/>
              <a:gd name="T14" fmla="*/ 80 w 88"/>
              <a:gd name="T15" fmla="*/ 84 h 128"/>
              <a:gd name="T16" fmla="*/ 44 w 88"/>
              <a:gd name="T17" fmla="*/ 120 h 128"/>
              <a:gd name="T18" fmla="*/ 8 w 88"/>
              <a:gd name="T19" fmla="*/ 84 h 128"/>
              <a:gd name="T20" fmla="*/ 8 w 88"/>
              <a:gd name="T21" fmla="*/ 44 h 128"/>
              <a:gd name="T22" fmla="*/ 44 w 88"/>
              <a:gd name="T23" fmla="*/ 8 h 128"/>
              <a:gd name="T24" fmla="*/ 80 w 88"/>
              <a:gd name="T25" fmla="*/ 44 h 128"/>
              <a:gd name="T26" fmla="*/ 80 w 88"/>
              <a:gd name="T27" fmla="*/ 84 h 128"/>
              <a:gd name="T28" fmla="*/ 44 w 88"/>
              <a:gd name="T29" fmla="*/ 28 h 128"/>
              <a:gd name="T30" fmla="*/ 40 w 88"/>
              <a:gd name="T31" fmla="*/ 32 h 128"/>
              <a:gd name="T32" fmla="*/ 40 w 88"/>
              <a:gd name="T33" fmla="*/ 48 h 128"/>
              <a:gd name="T34" fmla="*/ 44 w 88"/>
              <a:gd name="T35" fmla="*/ 52 h 128"/>
              <a:gd name="T36" fmla="*/ 48 w 88"/>
              <a:gd name="T37" fmla="*/ 48 h 128"/>
              <a:gd name="T38" fmla="*/ 48 w 88"/>
              <a:gd name="T39" fmla="*/ 32 h 128"/>
              <a:gd name="T40" fmla="*/ 44 w 88"/>
              <a:gd name="T41"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128">
                <a:moveTo>
                  <a:pt x="44" y="0"/>
                </a:moveTo>
                <a:cubicBezTo>
                  <a:pt x="20" y="0"/>
                  <a:pt x="0" y="20"/>
                  <a:pt x="0" y="44"/>
                </a:cubicBezTo>
                <a:cubicBezTo>
                  <a:pt x="0" y="84"/>
                  <a:pt x="0" y="84"/>
                  <a:pt x="0" y="84"/>
                </a:cubicBezTo>
                <a:cubicBezTo>
                  <a:pt x="0" y="108"/>
                  <a:pt x="20" y="128"/>
                  <a:pt x="44" y="128"/>
                </a:cubicBezTo>
                <a:cubicBezTo>
                  <a:pt x="68" y="128"/>
                  <a:pt x="88" y="108"/>
                  <a:pt x="88" y="84"/>
                </a:cubicBezTo>
                <a:cubicBezTo>
                  <a:pt x="88" y="44"/>
                  <a:pt x="88" y="44"/>
                  <a:pt x="88" y="44"/>
                </a:cubicBezTo>
                <a:cubicBezTo>
                  <a:pt x="88" y="20"/>
                  <a:pt x="68" y="0"/>
                  <a:pt x="44" y="0"/>
                </a:cubicBezTo>
                <a:close/>
                <a:moveTo>
                  <a:pt x="80" y="84"/>
                </a:moveTo>
                <a:cubicBezTo>
                  <a:pt x="80" y="104"/>
                  <a:pt x="64" y="120"/>
                  <a:pt x="44" y="120"/>
                </a:cubicBezTo>
                <a:cubicBezTo>
                  <a:pt x="24" y="120"/>
                  <a:pt x="8" y="104"/>
                  <a:pt x="8" y="84"/>
                </a:cubicBezTo>
                <a:cubicBezTo>
                  <a:pt x="8" y="44"/>
                  <a:pt x="8" y="44"/>
                  <a:pt x="8" y="44"/>
                </a:cubicBezTo>
                <a:cubicBezTo>
                  <a:pt x="8" y="24"/>
                  <a:pt x="24" y="8"/>
                  <a:pt x="44" y="8"/>
                </a:cubicBezTo>
                <a:cubicBezTo>
                  <a:pt x="64" y="8"/>
                  <a:pt x="80" y="24"/>
                  <a:pt x="80" y="44"/>
                </a:cubicBezTo>
                <a:lnTo>
                  <a:pt x="80" y="84"/>
                </a:lnTo>
                <a:close/>
                <a:moveTo>
                  <a:pt x="44" y="28"/>
                </a:moveTo>
                <a:cubicBezTo>
                  <a:pt x="42" y="28"/>
                  <a:pt x="40" y="30"/>
                  <a:pt x="40" y="32"/>
                </a:cubicBezTo>
                <a:cubicBezTo>
                  <a:pt x="40" y="48"/>
                  <a:pt x="40" y="48"/>
                  <a:pt x="40" y="48"/>
                </a:cubicBezTo>
                <a:cubicBezTo>
                  <a:pt x="40" y="50"/>
                  <a:pt x="42" y="52"/>
                  <a:pt x="44" y="52"/>
                </a:cubicBezTo>
                <a:cubicBezTo>
                  <a:pt x="46" y="52"/>
                  <a:pt x="48" y="50"/>
                  <a:pt x="48" y="48"/>
                </a:cubicBezTo>
                <a:cubicBezTo>
                  <a:pt x="48" y="32"/>
                  <a:pt x="48" y="32"/>
                  <a:pt x="48" y="32"/>
                </a:cubicBezTo>
                <a:cubicBezTo>
                  <a:pt x="48" y="30"/>
                  <a:pt x="46" y="28"/>
                  <a:pt x="44" y="28"/>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solidFill>
                <a:schemeClr val="tx1">
                  <a:lumMod val="75000"/>
                  <a:lumOff val="25000"/>
                </a:schemeClr>
              </a:solidFill>
            </a:endParaRPr>
          </a:p>
        </p:txBody>
      </p:sp>
      <p:sp>
        <p:nvSpPr>
          <p:cNvPr id="13" name="Текст 7"/>
          <p:cNvSpPr txBox="1">
            <a:spLocks/>
          </p:cNvSpPr>
          <p:nvPr/>
        </p:nvSpPr>
        <p:spPr>
          <a:xfrm>
            <a:off x="502445" y="269123"/>
            <a:ext cx="2159793" cy="543009"/>
          </a:xfrm>
          <a:prstGeom prst="rect">
            <a:avLst/>
          </a:prstGeom>
        </p:spPr>
        <p:txBody>
          <a:bodyPr lIns="0" tIns="0" rIns="0" bIns="0" anchor="ctr" anchorCtr="0">
            <a:noAutofit/>
          </a:bodyPr>
          <a:lstStyle>
            <a:lvl1pPr marL="0" marR="0" indent="0" algn="l" defTabSz="906876" rtl="0" eaLnBrk="1" fontAlgn="auto" latinLnBrk="0" hangingPunct="1">
              <a:lnSpc>
                <a:spcPct val="100000"/>
              </a:lnSpc>
              <a:spcBef>
                <a:spcPts val="496"/>
              </a:spcBef>
              <a:spcAft>
                <a:spcPts val="0"/>
              </a:spcAft>
              <a:buClrTx/>
              <a:buSzPct val="100000"/>
              <a:buFontTx/>
              <a:buNone/>
              <a:tabLst/>
              <a:defRPr sz="800" b="0" kern="1200" spc="300" baseline="0">
                <a:solidFill>
                  <a:schemeClr val="tx1">
                    <a:alpha val="80000"/>
                  </a:schemeClr>
                </a:solidFill>
                <a:latin typeface="+mj-lt"/>
                <a:ea typeface="+mn-ea"/>
                <a:cs typeface="+mn-cs"/>
              </a:defRPr>
            </a:lvl1pPr>
            <a:lvl2pPr marL="0" indent="0" algn="ctr" defTabSz="447247" rtl="0" eaLnBrk="1" latinLnBrk="0" hangingPunct="1">
              <a:lnSpc>
                <a:spcPct val="100000"/>
              </a:lnSpc>
              <a:spcBef>
                <a:spcPts val="496"/>
              </a:spcBef>
              <a:buSzPct val="100000"/>
              <a:buFontTx/>
              <a:buNone/>
              <a:defRPr sz="28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447247" rtl="0" eaLnBrk="1" latinLnBrk="0" hangingPunct="1">
              <a:lnSpc>
                <a:spcPct val="150000"/>
              </a:lnSpc>
              <a:spcBef>
                <a:spcPts val="496"/>
              </a:spcBef>
              <a:buSzPct val="100000"/>
              <a:buFontTx/>
              <a:buNone/>
              <a:defRPr sz="1003" kern="1200" baseline="0">
                <a:solidFill>
                  <a:schemeClr val="tx1">
                    <a:lumMod val="95000"/>
                    <a:lumOff val="5000"/>
                  </a:schemeClr>
                </a:solidFill>
                <a:latin typeface="+mn-lt"/>
                <a:ea typeface="+mn-ea"/>
                <a:cs typeface="+mn-cs"/>
              </a:defRPr>
            </a:lvl3pPr>
            <a:lvl4pPr marL="0" indent="0" algn="ctr" defTabSz="906876" rtl="0" eaLnBrk="1" latinLnBrk="0" hangingPunct="1">
              <a:lnSpc>
                <a:spcPct val="150000"/>
              </a:lnSpc>
              <a:spcBef>
                <a:spcPts val="496"/>
              </a:spcBef>
              <a:buSzPct val="100000"/>
              <a:buFontTx/>
              <a:buNone/>
              <a:defRPr sz="1800" b="1" kern="1200">
                <a:solidFill>
                  <a:schemeClr val="tx1"/>
                </a:solidFill>
                <a:latin typeface="+mj-lt"/>
                <a:ea typeface="Open Sans" panose="020B0606030504020204" pitchFamily="34" charset="0"/>
                <a:cs typeface="Open Sans" panose="020B0606030504020204" pitchFamily="34" charset="0"/>
              </a:defRPr>
            </a:lvl4pPr>
            <a:lvl5pPr marL="0" indent="0" algn="ctr" defTabSz="906876" rtl="0" eaLnBrk="1" latinLnBrk="0" hangingPunct="1">
              <a:lnSpc>
                <a:spcPct val="100000"/>
              </a:lnSpc>
              <a:spcBef>
                <a:spcPts val="496"/>
              </a:spcBef>
              <a:buSzPct val="100000"/>
              <a:buFontTx/>
              <a:buNone/>
              <a:defRPr sz="12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906876" rtl="0" eaLnBrk="1" latinLnBrk="0" hangingPunct="1">
              <a:lnSpc>
                <a:spcPct val="100000"/>
              </a:lnSpc>
              <a:spcBef>
                <a:spcPts val="496"/>
              </a:spcBef>
              <a:buFontTx/>
              <a:buNone/>
              <a:defRPr sz="900" b="0" kern="1200">
                <a:solidFill>
                  <a:schemeClr val="tx1">
                    <a:alpha val="70000"/>
                  </a:schemeClr>
                </a:solidFill>
                <a:latin typeface="+mn-lt"/>
                <a:ea typeface="+mn-ea"/>
                <a:cs typeface="+mn-cs"/>
              </a:defRPr>
            </a:lvl6pPr>
            <a:lvl7pPr marL="0" indent="0" algn="l" defTabSz="906876" rtl="0" eaLnBrk="1" latinLnBrk="0" hangingPunct="1">
              <a:lnSpc>
                <a:spcPct val="100000"/>
              </a:lnSpc>
              <a:spcBef>
                <a:spcPts val="496"/>
              </a:spcBef>
              <a:buFontTx/>
              <a:buNone/>
              <a:defRPr sz="800" b="0" kern="1200" baseline="0">
                <a:solidFill>
                  <a:schemeClr val="tx1">
                    <a:alpha val="50000"/>
                  </a:schemeClr>
                </a:solidFill>
                <a:latin typeface="+mn-lt"/>
                <a:ea typeface="+mn-ea"/>
                <a:cs typeface="+mn-cs"/>
              </a:defRPr>
            </a:lvl7pPr>
            <a:lvl8pPr marL="0" marR="0" indent="0" algn="l" defTabSz="906876" rtl="0" eaLnBrk="1" fontAlgn="auto" latinLnBrk="0" hangingPunct="1">
              <a:lnSpc>
                <a:spcPct val="90000"/>
              </a:lnSpc>
              <a:spcBef>
                <a:spcPts val="496"/>
              </a:spcBef>
              <a:spcAft>
                <a:spcPts val="0"/>
              </a:spcAft>
              <a:buClrTx/>
              <a:buSzTx/>
              <a:buFontTx/>
              <a:buNone/>
              <a:tabLst/>
              <a:defRPr sz="802" b="1" kern="1200">
                <a:solidFill>
                  <a:schemeClr val="tx1">
                    <a:lumMod val="75000"/>
                    <a:lumOff val="25000"/>
                  </a:schemeClr>
                </a:solidFill>
                <a:latin typeface="+mn-lt"/>
                <a:ea typeface="+mn-ea"/>
                <a:cs typeface="+mn-cs"/>
              </a:defRPr>
            </a:lvl8pPr>
            <a:lvl9pPr marL="179058" indent="0" algn="l" defTabSz="906876" rtl="0" eaLnBrk="1" latinLnBrk="0" hangingPunct="1">
              <a:lnSpc>
                <a:spcPct val="90000"/>
              </a:lnSpc>
              <a:spcBef>
                <a:spcPts val="496"/>
              </a:spcBef>
              <a:buFont typeface="Arial" panose="020B0604020202020204" pitchFamily="34" charset="0"/>
              <a:buNone/>
              <a:defRPr sz="1785" kern="1200">
                <a:solidFill>
                  <a:schemeClr val="tx1"/>
                </a:solidFill>
                <a:latin typeface="+mn-lt"/>
                <a:ea typeface="+mn-ea"/>
                <a:cs typeface="+mn-cs"/>
              </a:defRPr>
            </a:lvl9pPr>
          </a:lstStyle>
          <a:p>
            <a:r>
              <a:rPr lang="en-US" sz="1200" b="1" dirty="0" smtClean="0"/>
              <a:t>ALTEZZA</a:t>
            </a:r>
          </a:p>
        </p:txBody>
      </p:sp>
      <p:cxnSp>
        <p:nvCxnSpPr>
          <p:cNvPr id="14"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6" name="Текст 7"/>
          <p:cNvSpPr txBox="1">
            <a:spLocks/>
          </p:cNvSpPr>
          <p:nvPr/>
        </p:nvSpPr>
        <p:spPr>
          <a:xfrm>
            <a:off x="12836066" y="291127"/>
            <a:ext cx="3979068" cy="578313"/>
          </a:xfrm>
          <a:prstGeom prst="rect">
            <a:avLst/>
          </a:prstGeom>
        </p:spPr>
        <p:txBody>
          <a:bodyPr tIns="0" anchor="ctr">
            <a:noAutofit/>
          </a:bodyPr>
          <a:lstStyle>
            <a:lvl1pPr marL="0" marR="0" indent="0" algn="l" defTabSz="1360314" rtl="0" eaLnBrk="1" fontAlgn="auto" latinLnBrk="0" hangingPunct="1">
              <a:lnSpc>
                <a:spcPct val="100000"/>
              </a:lnSpc>
              <a:spcBef>
                <a:spcPts val="744"/>
              </a:spcBef>
              <a:spcAft>
                <a:spcPts val="0"/>
              </a:spcAft>
              <a:buClrTx/>
              <a:buSzPct val="100000"/>
              <a:buFontTx/>
              <a:buNone/>
              <a:tabLst/>
              <a:defRPr sz="2100" b="1" kern="1200" spc="0" baseline="0">
                <a:solidFill>
                  <a:schemeClr val="tx1">
                    <a:lumMod val="50000"/>
                    <a:lumOff val="50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algn="r"/>
            <a:r>
              <a:rPr lang="en-US" sz="1200" b="0" spc="100" dirty="0" smtClean="0">
                <a:latin typeface="+mj-lt"/>
              </a:rPr>
              <a:t>www.yourcompany.com</a:t>
            </a:r>
            <a:endParaRPr lang="en-US" sz="1200" b="0" spc="100" dirty="0">
              <a:latin typeface="+mj-lt"/>
            </a:endParaRPr>
          </a:p>
        </p:txBody>
      </p:sp>
      <p:sp>
        <p:nvSpPr>
          <p:cNvPr id="15" name="Текст 7">
            <a:hlinkClick r:id="rId2"/>
          </p:cNvPr>
          <p:cNvSpPr txBox="1">
            <a:spLocks/>
          </p:cNvSpPr>
          <p:nvPr/>
        </p:nvSpPr>
        <p:spPr>
          <a:xfrm>
            <a:off x="7403911" y="269123"/>
            <a:ext cx="3480178" cy="524679"/>
          </a:xfrm>
          <a:prstGeom prst="rect">
            <a:avLst/>
          </a:prstGeom>
          <a:solidFill>
            <a:srgbClr val="FFFFFF"/>
          </a:solidFill>
          <a:ln>
            <a:solidFill>
              <a:srgbClr val="C7C8C8"/>
            </a:solidFill>
          </a:ln>
          <a:effectLst>
            <a:outerShdw blurRad="63500" dist="50800" dir="2700000" algn="tl" rotWithShape="0">
              <a:prstClr val="black">
                <a:alpha val="14000"/>
              </a:prstClr>
            </a:outerShdw>
          </a:effectLst>
        </p:spPr>
        <p:txBody>
          <a:bodyPr tIns="0" bIns="36000" anchor="ctr">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2100" b="1" kern="1200" baseline="0">
                <a:solidFill>
                  <a:schemeClr val="tx1">
                    <a:lumMod val="50000"/>
                    <a:lumOff val="50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algn="ctr"/>
            <a:r>
              <a:rPr lang="en-US" dirty="0" smtClean="0">
                <a:solidFill>
                  <a:srgbClr val="7F7F7F"/>
                </a:solidFill>
              </a:rPr>
              <a:t>More Slides here</a:t>
            </a:r>
            <a:r>
              <a:rPr lang="en-US" dirty="0">
                <a:solidFill>
                  <a:srgbClr val="7F7F7F"/>
                </a:solidFill>
              </a:rPr>
              <a:t>!</a:t>
            </a:r>
            <a:endParaRPr lang="en-US" dirty="0" smtClean="0">
              <a:solidFill>
                <a:srgbClr val="7F7F7F"/>
              </a:solidFill>
            </a:endParaRPr>
          </a:p>
        </p:txBody>
      </p:sp>
      <p:pic>
        <p:nvPicPr>
          <p:cNvPr id="17" name="Picture 16"/>
          <p:cNvPicPr/>
          <p:nvPr/>
        </p:nvPicPr>
        <p:blipFill rotWithShape="1">
          <a:blip r:embed="rId3"/>
          <a:srcRect l="18207" t="12776" r="19314" b="3917"/>
          <a:stretch/>
        </p:blipFill>
        <p:spPr bwMode="auto">
          <a:xfrm>
            <a:off x="4920972" y="3319458"/>
            <a:ext cx="8446051" cy="57969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24912269"/>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4"/>
          </p:nvPr>
        </p:nvSpPr>
        <p:spPr/>
        <p:txBody>
          <a:bodyPr/>
          <a:lstStyle/>
          <a:p>
            <a:fld id="{D8D877B3-D348-4611-9BDB-C5374591D951}" type="slidenum">
              <a:rPr lang="en-US" smtClean="0"/>
              <a:pPr/>
              <a:t>9</a:t>
            </a:fld>
            <a:endParaRPr lang="en-US" dirty="0" smtClean="0"/>
          </a:p>
        </p:txBody>
      </p:sp>
      <p:sp>
        <p:nvSpPr>
          <p:cNvPr id="3" name="Полилиния 2"/>
          <p:cNvSpPr/>
          <p:nvPr/>
        </p:nvSpPr>
        <p:spPr bwMode="auto">
          <a:xfrm>
            <a:off x="0" y="0"/>
            <a:ext cx="9158512" cy="9116363"/>
          </a:xfrm>
          <a:custGeom>
            <a:avLst/>
            <a:gdLst>
              <a:gd name="connsiteX0" fmla="*/ 0 w 6890771"/>
              <a:gd name="connsiteY0" fmla="*/ 0 h 6858000"/>
              <a:gd name="connsiteX1" fmla="*/ 6890771 w 6890771"/>
              <a:gd name="connsiteY1" fmla="*/ 0 h 6858000"/>
              <a:gd name="connsiteX2" fmla="*/ 18997 w 6890771"/>
              <a:gd name="connsiteY2" fmla="*/ 6858000 h 6858000"/>
              <a:gd name="connsiteX3" fmla="*/ 0 w 6890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90771" h="6858000">
                <a:moveTo>
                  <a:pt x="0" y="0"/>
                </a:moveTo>
                <a:lnTo>
                  <a:pt x="6890771" y="0"/>
                </a:lnTo>
                <a:lnTo>
                  <a:pt x="18997" y="6858000"/>
                </a:lnTo>
                <a:lnTo>
                  <a:pt x="0" y="6858000"/>
                </a:lnTo>
                <a:close/>
              </a:path>
            </a:pathLst>
          </a:custGeom>
          <a:solidFill>
            <a:schemeClr val="tx1">
              <a:alpha val="5000"/>
            </a:schemeClr>
          </a:solidFill>
          <a:ln>
            <a:noFill/>
          </a:ln>
        </p:spPr>
        <p:txBody>
          <a:bodyPr vert="horz" wrap="square" lIns="137160" tIns="68580" rIns="137160" bIns="68580" numCol="1" rtlCol="0" anchor="t" anchorCtr="0" compatLnSpc="1">
            <a:prstTxWarp prst="textNoShape">
              <a:avLst/>
            </a:prstTxWarp>
            <a:noAutofit/>
          </a:bodyPr>
          <a:lstStyle/>
          <a:p>
            <a:pPr algn="ctr"/>
            <a:endParaRPr lang="en-US" sz="4050"/>
          </a:p>
        </p:txBody>
      </p:sp>
      <p:sp>
        <p:nvSpPr>
          <p:cNvPr id="6" name="Текст 7"/>
          <p:cNvSpPr txBox="1">
            <a:spLocks/>
          </p:cNvSpPr>
          <p:nvPr/>
        </p:nvSpPr>
        <p:spPr>
          <a:xfrm>
            <a:off x="3299181" y="1564850"/>
            <a:ext cx="11689635" cy="3667911"/>
          </a:xfrm>
          <a:prstGeom prst="rect">
            <a:avLst/>
          </a:prstGeom>
        </p:spPr>
        <p:txBody>
          <a:bodyPr tIns="91440">
            <a:noAutofit/>
          </a:bodyPr>
          <a:lstStyle>
            <a:lvl1pPr marL="0" marR="0" indent="0" algn="l" defTabSz="1360314" rtl="0" eaLnBrk="1" fontAlgn="auto" latinLnBrk="0" hangingPunct="1">
              <a:lnSpc>
                <a:spcPct val="100000"/>
              </a:lnSpc>
              <a:spcBef>
                <a:spcPts val="300"/>
              </a:spcBef>
              <a:spcAft>
                <a:spcPts val="0"/>
              </a:spcAft>
              <a:buClrTx/>
              <a:buSzPct val="100000"/>
              <a:buFontTx/>
              <a:buNone/>
              <a:tabLst/>
              <a:defRPr sz="8100" b="1" kern="1200" baseline="0">
                <a:solidFill>
                  <a:schemeClr val="tx1"/>
                </a:solidFill>
                <a:latin typeface="+mj-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sz="2800" dirty="0"/>
              <a:t>Shown below are the build system workflow of Gulp and Grunt. Gulp uses Streams of Node.js enabling an easier use, while Grunt has many processes before having an output. </a:t>
            </a:r>
            <a:endParaRPr lang="en-PH" sz="2800" dirty="0"/>
          </a:p>
        </p:txBody>
      </p:sp>
      <p:cxnSp>
        <p:nvCxnSpPr>
          <p:cNvPr id="7" name="Прямая соединительная линия 6"/>
          <p:cNvCxnSpPr/>
          <p:nvPr/>
        </p:nvCxnSpPr>
        <p:spPr>
          <a:xfrm flipV="1">
            <a:off x="1583532" y="1895766"/>
            <a:ext cx="1081089" cy="1081256"/>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0" name="Текст 7"/>
          <p:cNvSpPr txBox="1">
            <a:spLocks/>
          </p:cNvSpPr>
          <p:nvPr/>
        </p:nvSpPr>
        <p:spPr>
          <a:xfrm rot="16200000">
            <a:off x="-2052798" y="6035854"/>
            <a:ext cx="5400101" cy="442396"/>
          </a:xfrm>
          <a:prstGeom prst="rect">
            <a:avLst/>
          </a:prstGeom>
        </p:spPr>
        <p:txBody>
          <a:bodyPr anchor="ctr">
            <a:norm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1200" b="0" kern="1200" baseline="0">
                <a:solidFill>
                  <a:schemeClr val="tx1">
                    <a:lumMod val="50000"/>
                    <a:lumOff val="50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0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r>
              <a:rPr lang="en-US" dirty="0" smtClean="0">
                <a:solidFill>
                  <a:schemeClr val="tx1">
                    <a:lumMod val="65000"/>
                    <a:lumOff val="35000"/>
                  </a:schemeClr>
                </a:solidFill>
              </a:rPr>
              <a:t>CLICK </a:t>
            </a:r>
            <a:r>
              <a:rPr lang="en-US" dirty="0">
                <a:solidFill>
                  <a:schemeClr val="tx1">
                    <a:lumMod val="65000"/>
                    <a:lumOff val="35000"/>
                  </a:schemeClr>
                </a:solidFill>
              </a:rPr>
              <a:t>TO CONTINUE</a:t>
            </a:r>
          </a:p>
        </p:txBody>
      </p:sp>
      <p:sp>
        <p:nvSpPr>
          <p:cNvPr id="11" name="Freeform 13"/>
          <p:cNvSpPr>
            <a:spLocks noEditPoints="1"/>
          </p:cNvSpPr>
          <p:nvPr/>
        </p:nvSpPr>
        <p:spPr bwMode="auto">
          <a:xfrm>
            <a:off x="547148" y="9270726"/>
            <a:ext cx="200208" cy="271035"/>
          </a:xfrm>
          <a:custGeom>
            <a:avLst/>
            <a:gdLst>
              <a:gd name="T0" fmla="*/ 44 w 88"/>
              <a:gd name="T1" fmla="*/ 0 h 128"/>
              <a:gd name="T2" fmla="*/ 0 w 88"/>
              <a:gd name="T3" fmla="*/ 44 h 128"/>
              <a:gd name="T4" fmla="*/ 0 w 88"/>
              <a:gd name="T5" fmla="*/ 84 h 128"/>
              <a:gd name="T6" fmla="*/ 44 w 88"/>
              <a:gd name="T7" fmla="*/ 128 h 128"/>
              <a:gd name="T8" fmla="*/ 88 w 88"/>
              <a:gd name="T9" fmla="*/ 84 h 128"/>
              <a:gd name="T10" fmla="*/ 88 w 88"/>
              <a:gd name="T11" fmla="*/ 44 h 128"/>
              <a:gd name="T12" fmla="*/ 44 w 88"/>
              <a:gd name="T13" fmla="*/ 0 h 128"/>
              <a:gd name="T14" fmla="*/ 80 w 88"/>
              <a:gd name="T15" fmla="*/ 84 h 128"/>
              <a:gd name="T16" fmla="*/ 44 w 88"/>
              <a:gd name="T17" fmla="*/ 120 h 128"/>
              <a:gd name="T18" fmla="*/ 8 w 88"/>
              <a:gd name="T19" fmla="*/ 84 h 128"/>
              <a:gd name="T20" fmla="*/ 8 w 88"/>
              <a:gd name="T21" fmla="*/ 44 h 128"/>
              <a:gd name="T22" fmla="*/ 44 w 88"/>
              <a:gd name="T23" fmla="*/ 8 h 128"/>
              <a:gd name="T24" fmla="*/ 80 w 88"/>
              <a:gd name="T25" fmla="*/ 44 h 128"/>
              <a:gd name="T26" fmla="*/ 80 w 88"/>
              <a:gd name="T27" fmla="*/ 84 h 128"/>
              <a:gd name="T28" fmla="*/ 44 w 88"/>
              <a:gd name="T29" fmla="*/ 28 h 128"/>
              <a:gd name="T30" fmla="*/ 40 w 88"/>
              <a:gd name="T31" fmla="*/ 32 h 128"/>
              <a:gd name="T32" fmla="*/ 40 w 88"/>
              <a:gd name="T33" fmla="*/ 48 h 128"/>
              <a:gd name="T34" fmla="*/ 44 w 88"/>
              <a:gd name="T35" fmla="*/ 52 h 128"/>
              <a:gd name="T36" fmla="*/ 48 w 88"/>
              <a:gd name="T37" fmla="*/ 48 h 128"/>
              <a:gd name="T38" fmla="*/ 48 w 88"/>
              <a:gd name="T39" fmla="*/ 32 h 128"/>
              <a:gd name="T40" fmla="*/ 44 w 88"/>
              <a:gd name="T41" fmla="*/ 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8" h="128">
                <a:moveTo>
                  <a:pt x="44" y="0"/>
                </a:moveTo>
                <a:cubicBezTo>
                  <a:pt x="20" y="0"/>
                  <a:pt x="0" y="20"/>
                  <a:pt x="0" y="44"/>
                </a:cubicBezTo>
                <a:cubicBezTo>
                  <a:pt x="0" y="84"/>
                  <a:pt x="0" y="84"/>
                  <a:pt x="0" y="84"/>
                </a:cubicBezTo>
                <a:cubicBezTo>
                  <a:pt x="0" y="108"/>
                  <a:pt x="20" y="128"/>
                  <a:pt x="44" y="128"/>
                </a:cubicBezTo>
                <a:cubicBezTo>
                  <a:pt x="68" y="128"/>
                  <a:pt x="88" y="108"/>
                  <a:pt x="88" y="84"/>
                </a:cubicBezTo>
                <a:cubicBezTo>
                  <a:pt x="88" y="44"/>
                  <a:pt x="88" y="44"/>
                  <a:pt x="88" y="44"/>
                </a:cubicBezTo>
                <a:cubicBezTo>
                  <a:pt x="88" y="20"/>
                  <a:pt x="68" y="0"/>
                  <a:pt x="44" y="0"/>
                </a:cubicBezTo>
                <a:close/>
                <a:moveTo>
                  <a:pt x="80" y="84"/>
                </a:moveTo>
                <a:cubicBezTo>
                  <a:pt x="80" y="104"/>
                  <a:pt x="64" y="120"/>
                  <a:pt x="44" y="120"/>
                </a:cubicBezTo>
                <a:cubicBezTo>
                  <a:pt x="24" y="120"/>
                  <a:pt x="8" y="104"/>
                  <a:pt x="8" y="84"/>
                </a:cubicBezTo>
                <a:cubicBezTo>
                  <a:pt x="8" y="44"/>
                  <a:pt x="8" y="44"/>
                  <a:pt x="8" y="44"/>
                </a:cubicBezTo>
                <a:cubicBezTo>
                  <a:pt x="8" y="24"/>
                  <a:pt x="24" y="8"/>
                  <a:pt x="44" y="8"/>
                </a:cubicBezTo>
                <a:cubicBezTo>
                  <a:pt x="64" y="8"/>
                  <a:pt x="80" y="24"/>
                  <a:pt x="80" y="44"/>
                </a:cubicBezTo>
                <a:lnTo>
                  <a:pt x="80" y="84"/>
                </a:lnTo>
                <a:close/>
                <a:moveTo>
                  <a:pt x="44" y="28"/>
                </a:moveTo>
                <a:cubicBezTo>
                  <a:pt x="42" y="28"/>
                  <a:pt x="40" y="30"/>
                  <a:pt x="40" y="32"/>
                </a:cubicBezTo>
                <a:cubicBezTo>
                  <a:pt x="40" y="48"/>
                  <a:pt x="40" y="48"/>
                  <a:pt x="40" y="48"/>
                </a:cubicBezTo>
                <a:cubicBezTo>
                  <a:pt x="40" y="50"/>
                  <a:pt x="42" y="52"/>
                  <a:pt x="44" y="52"/>
                </a:cubicBezTo>
                <a:cubicBezTo>
                  <a:pt x="46" y="52"/>
                  <a:pt x="48" y="50"/>
                  <a:pt x="48" y="48"/>
                </a:cubicBezTo>
                <a:cubicBezTo>
                  <a:pt x="48" y="32"/>
                  <a:pt x="48" y="32"/>
                  <a:pt x="48" y="32"/>
                </a:cubicBezTo>
                <a:cubicBezTo>
                  <a:pt x="48" y="30"/>
                  <a:pt x="46" y="28"/>
                  <a:pt x="44" y="28"/>
                </a:cubicBezTo>
                <a:close/>
              </a:path>
            </a:pathLst>
          </a:custGeom>
          <a:solidFill>
            <a:schemeClr val="tx1">
              <a:lumMod val="65000"/>
              <a:lumOff val="35000"/>
            </a:schemeClr>
          </a:solidFill>
          <a:ln>
            <a:noFill/>
          </a:ln>
        </p:spPr>
        <p:txBody>
          <a:bodyPr vert="horz" wrap="square" lIns="68763" tIns="34382" rIns="68763" bIns="34382" numCol="1" anchor="t" anchorCtr="0" compatLnSpc="1">
            <a:prstTxWarp prst="textNoShape">
              <a:avLst/>
            </a:prstTxWarp>
          </a:bodyPr>
          <a:lstStyle/>
          <a:p>
            <a:endParaRPr lang="en-US" sz="1353">
              <a:solidFill>
                <a:schemeClr val="tx1">
                  <a:lumMod val="75000"/>
                  <a:lumOff val="25000"/>
                </a:schemeClr>
              </a:solidFill>
            </a:endParaRPr>
          </a:p>
        </p:txBody>
      </p:sp>
      <p:sp>
        <p:nvSpPr>
          <p:cNvPr id="13" name="Текст 7"/>
          <p:cNvSpPr txBox="1">
            <a:spLocks/>
          </p:cNvSpPr>
          <p:nvPr/>
        </p:nvSpPr>
        <p:spPr>
          <a:xfrm>
            <a:off x="502445" y="269123"/>
            <a:ext cx="2159793" cy="543009"/>
          </a:xfrm>
          <a:prstGeom prst="rect">
            <a:avLst/>
          </a:prstGeom>
        </p:spPr>
        <p:txBody>
          <a:bodyPr lIns="0" tIns="0" rIns="0" bIns="0" anchor="ctr" anchorCtr="0">
            <a:noAutofit/>
          </a:bodyPr>
          <a:lstStyle>
            <a:lvl1pPr marL="0" marR="0" indent="0" algn="l" defTabSz="906876" rtl="0" eaLnBrk="1" fontAlgn="auto" latinLnBrk="0" hangingPunct="1">
              <a:lnSpc>
                <a:spcPct val="100000"/>
              </a:lnSpc>
              <a:spcBef>
                <a:spcPts val="496"/>
              </a:spcBef>
              <a:spcAft>
                <a:spcPts val="0"/>
              </a:spcAft>
              <a:buClrTx/>
              <a:buSzPct val="100000"/>
              <a:buFontTx/>
              <a:buNone/>
              <a:tabLst/>
              <a:defRPr sz="800" b="0" kern="1200" spc="300" baseline="0">
                <a:solidFill>
                  <a:schemeClr val="tx1">
                    <a:alpha val="80000"/>
                  </a:schemeClr>
                </a:solidFill>
                <a:latin typeface="+mj-lt"/>
                <a:ea typeface="+mn-ea"/>
                <a:cs typeface="+mn-cs"/>
              </a:defRPr>
            </a:lvl1pPr>
            <a:lvl2pPr marL="0" indent="0" algn="ctr" defTabSz="447247" rtl="0" eaLnBrk="1" latinLnBrk="0" hangingPunct="1">
              <a:lnSpc>
                <a:spcPct val="100000"/>
              </a:lnSpc>
              <a:spcBef>
                <a:spcPts val="496"/>
              </a:spcBef>
              <a:buSzPct val="100000"/>
              <a:buFontTx/>
              <a:buNone/>
              <a:defRPr sz="28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447247" rtl="0" eaLnBrk="1" latinLnBrk="0" hangingPunct="1">
              <a:lnSpc>
                <a:spcPct val="150000"/>
              </a:lnSpc>
              <a:spcBef>
                <a:spcPts val="496"/>
              </a:spcBef>
              <a:buSzPct val="100000"/>
              <a:buFontTx/>
              <a:buNone/>
              <a:defRPr sz="1003" kern="1200" baseline="0">
                <a:solidFill>
                  <a:schemeClr val="tx1">
                    <a:lumMod val="95000"/>
                    <a:lumOff val="5000"/>
                  </a:schemeClr>
                </a:solidFill>
                <a:latin typeface="+mn-lt"/>
                <a:ea typeface="+mn-ea"/>
                <a:cs typeface="+mn-cs"/>
              </a:defRPr>
            </a:lvl3pPr>
            <a:lvl4pPr marL="0" indent="0" algn="ctr" defTabSz="906876" rtl="0" eaLnBrk="1" latinLnBrk="0" hangingPunct="1">
              <a:lnSpc>
                <a:spcPct val="150000"/>
              </a:lnSpc>
              <a:spcBef>
                <a:spcPts val="496"/>
              </a:spcBef>
              <a:buSzPct val="100000"/>
              <a:buFontTx/>
              <a:buNone/>
              <a:defRPr sz="1800" b="1" kern="1200">
                <a:solidFill>
                  <a:schemeClr val="tx1"/>
                </a:solidFill>
                <a:latin typeface="+mj-lt"/>
                <a:ea typeface="Open Sans" panose="020B0606030504020204" pitchFamily="34" charset="0"/>
                <a:cs typeface="Open Sans" panose="020B0606030504020204" pitchFamily="34" charset="0"/>
              </a:defRPr>
            </a:lvl4pPr>
            <a:lvl5pPr marL="0" indent="0" algn="ctr" defTabSz="906876" rtl="0" eaLnBrk="1" latinLnBrk="0" hangingPunct="1">
              <a:lnSpc>
                <a:spcPct val="100000"/>
              </a:lnSpc>
              <a:spcBef>
                <a:spcPts val="496"/>
              </a:spcBef>
              <a:buSzPct val="100000"/>
              <a:buFontTx/>
              <a:buNone/>
              <a:defRPr sz="12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906876" rtl="0" eaLnBrk="1" latinLnBrk="0" hangingPunct="1">
              <a:lnSpc>
                <a:spcPct val="100000"/>
              </a:lnSpc>
              <a:spcBef>
                <a:spcPts val="496"/>
              </a:spcBef>
              <a:buFontTx/>
              <a:buNone/>
              <a:defRPr sz="900" b="0" kern="1200">
                <a:solidFill>
                  <a:schemeClr val="tx1">
                    <a:alpha val="70000"/>
                  </a:schemeClr>
                </a:solidFill>
                <a:latin typeface="+mn-lt"/>
                <a:ea typeface="+mn-ea"/>
                <a:cs typeface="+mn-cs"/>
              </a:defRPr>
            </a:lvl6pPr>
            <a:lvl7pPr marL="0" indent="0" algn="l" defTabSz="906876" rtl="0" eaLnBrk="1" latinLnBrk="0" hangingPunct="1">
              <a:lnSpc>
                <a:spcPct val="100000"/>
              </a:lnSpc>
              <a:spcBef>
                <a:spcPts val="496"/>
              </a:spcBef>
              <a:buFontTx/>
              <a:buNone/>
              <a:defRPr sz="800" b="0" kern="1200" baseline="0">
                <a:solidFill>
                  <a:schemeClr val="tx1">
                    <a:alpha val="50000"/>
                  </a:schemeClr>
                </a:solidFill>
                <a:latin typeface="+mn-lt"/>
                <a:ea typeface="+mn-ea"/>
                <a:cs typeface="+mn-cs"/>
              </a:defRPr>
            </a:lvl7pPr>
            <a:lvl8pPr marL="0" marR="0" indent="0" algn="l" defTabSz="906876" rtl="0" eaLnBrk="1" fontAlgn="auto" latinLnBrk="0" hangingPunct="1">
              <a:lnSpc>
                <a:spcPct val="90000"/>
              </a:lnSpc>
              <a:spcBef>
                <a:spcPts val="496"/>
              </a:spcBef>
              <a:spcAft>
                <a:spcPts val="0"/>
              </a:spcAft>
              <a:buClrTx/>
              <a:buSzTx/>
              <a:buFontTx/>
              <a:buNone/>
              <a:tabLst/>
              <a:defRPr sz="802" b="1" kern="1200">
                <a:solidFill>
                  <a:schemeClr val="tx1">
                    <a:lumMod val="75000"/>
                    <a:lumOff val="25000"/>
                  </a:schemeClr>
                </a:solidFill>
                <a:latin typeface="+mn-lt"/>
                <a:ea typeface="+mn-ea"/>
                <a:cs typeface="+mn-cs"/>
              </a:defRPr>
            </a:lvl8pPr>
            <a:lvl9pPr marL="179058" indent="0" algn="l" defTabSz="906876" rtl="0" eaLnBrk="1" latinLnBrk="0" hangingPunct="1">
              <a:lnSpc>
                <a:spcPct val="90000"/>
              </a:lnSpc>
              <a:spcBef>
                <a:spcPts val="496"/>
              </a:spcBef>
              <a:buFont typeface="Arial" panose="020B0604020202020204" pitchFamily="34" charset="0"/>
              <a:buNone/>
              <a:defRPr sz="1785" kern="1200">
                <a:solidFill>
                  <a:schemeClr val="tx1"/>
                </a:solidFill>
                <a:latin typeface="+mn-lt"/>
                <a:ea typeface="+mn-ea"/>
                <a:cs typeface="+mn-cs"/>
              </a:defRPr>
            </a:lvl9pPr>
          </a:lstStyle>
          <a:p>
            <a:r>
              <a:rPr lang="en-US" sz="1200" b="1" dirty="0" smtClean="0"/>
              <a:t>ALTEZZA</a:t>
            </a:r>
          </a:p>
        </p:txBody>
      </p:sp>
      <p:cxnSp>
        <p:nvCxnSpPr>
          <p:cNvPr id="14" name="Прямая соединительная линия 31"/>
          <p:cNvCxnSpPr/>
          <p:nvPr/>
        </p:nvCxnSpPr>
        <p:spPr>
          <a:xfrm flipV="1">
            <a:off x="17945100" y="2382"/>
            <a:ext cx="342900" cy="342953"/>
          </a:xfrm>
          <a:prstGeom prst="line">
            <a:avLst/>
          </a:prstGeom>
          <a:ln>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6" name="Текст 7"/>
          <p:cNvSpPr txBox="1">
            <a:spLocks/>
          </p:cNvSpPr>
          <p:nvPr/>
        </p:nvSpPr>
        <p:spPr>
          <a:xfrm>
            <a:off x="12836066" y="291127"/>
            <a:ext cx="3979068" cy="578313"/>
          </a:xfrm>
          <a:prstGeom prst="rect">
            <a:avLst/>
          </a:prstGeom>
        </p:spPr>
        <p:txBody>
          <a:bodyPr tIns="0" anchor="ctr">
            <a:noAutofit/>
          </a:bodyPr>
          <a:lstStyle>
            <a:lvl1pPr marL="0" marR="0" indent="0" algn="l" defTabSz="1360314" rtl="0" eaLnBrk="1" fontAlgn="auto" latinLnBrk="0" hangingPunct="1">
              <a:lnSpc>
                <a:spcPct val="100000"/>
              </a:lnSpc>
              <a:spcBef>
                <a:spcPts val="744"/>
              </a:spcBef>
              <a:spcAft>
                <a:spcPts val="0"/>
              </a:spcAft>
              <a:buClrTx/>
              <a:buSzPct val="100000"/>
              <a:buFontTx/>
              <a:buNone/>
              <a:tabLst/>
              <a:defRPr sz="2100" b="1" kern="1200" spc="0" baseline="0">
                <a:solidFill>
                  <a:schemeClr val="tx1">
                    <a:lumMod val="50000"/>
                    <a:lumOff val="50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algn="r"/>
            <a:r>
              <a:rPr lang="en-US" sz="1200" b="0" spc="100" dirty="0" smtClean="0">
                <a:latin typeface="+mj-lt"/>
              </a:rPr>
              <a:t>www.yourcompany.com</a:t>
            </a:r>
            <a:endParaRPr lang="en-US" sz="1200" b="0" spc="100" dirty="0">
              <a:latin typeface="+mj-lt"/>
            </a:endParaRPr>
          </a:p>
        </p:txBody>
      </p:sp>
      <p:sp>
        <p:nvSpPr>
          <p:cNvPr id="15" name="Текст 7">
            <a:hlinkClick r:id="rId2"/>
          </p:cNvPr>
          <p:cNvSpPr txBox="1">
            <a:spLocks/>
          </p:cNvSpPr>
          <p:nvPr/>
        </p:nvSpPr>
        <p:spPr>
          <a:xfrm>
            <a:off x="7403911" y="269123"/>
            <a:ext cx="3480178" cy="524679"/>
          </a:xfrm>
          <a:prstGeom prst="rect">
            <a:avLst/>
          </a:prstGeom>
          <a:solidFill>
            <a:srgbClr val="FFFFFF"/>
          </a:solidFill>
          <a:ln>
            <a:solidFill>
              <a:srgbClr val="C7C8C8"/>
            </a:solidFill>
          </a:ln>
          <a:effectLst>
            <a:outerShdw blurRad="63500" dist="50800" dir="2700000" algn="tl" rotWithShape="0">
              <a:prstClr val="black">
                <a:alpha val="14000"/>
              </a:prstClr>
            </a:outerShdw>
          </a:effectLst>
        </p:spPr>
        <p:txBody>
          <a:bodyPr tIns="0" bIns="36000" anchor="ctr">
            <a:noAutofit/>
          </a:bodyPr>
          <a:lstStyle>
            <a:lvl1pPr marL="0" marR="0" indent="0" algn="l" defTabSz="1360314" rtl="0" eaLnBrk="1" fontAlgn="auto" latinLnBrk="0" hangingPunct="1">
              <a:lnSpc>
                <a:spcPct val="150000"/>
              </a:lnSpc>
              <a:spcBef>
                <a:spcPts val="744"/>
              </a:spcBef>
              <a:spcAft>
                <a:spcPts val="0"/>
              </a:spcAft>
              <a:buClrTx/>
              <a:buSzPct val="100000"/>
              <a:buFontTx/>
              <a:buNone/>
              <a:tabLst/>
              <a:defRPr sz="2100" b="1" kern="1200" baseline="0">
                <a:solidFill>
                  <a:schemeClr val="tx1">
                    <a:lumMod val="50000"/>
                    <a:lumOff val="50000"/>
                  </a:schemeClr>
                </a:solidFill>
                <a:latin typeface="+mn-lt"/>
                <a:ea typeface="+mn-ea"/>
                <a:cs typeface="+mn-cs"/>
              </a:defRPr>
            </a:lvl1pPr>
            <a:lvl2pPr marL="0" indent="0" algn="ctr" defTabSz="670871" rtl="0" eaLnBrk="1" latinLnBrk="0" hangingPunct="1">
              <a:lnSpc>
                <a:spcPct val="100000"/>
              </a:lnSpc>
              <a:spcBef>
                <a:spcPts val="744"/>
              </a:spcBef>
              <a:buSzPct val="100000"/>
              <a:buFontTx/>
              <a:buNone/>
              <a:defRPr sz="4200" b="1" kern="1200" baseline="0">
                <a:solidFill>
                  <a:schemeClr val="tx1"/>
                </a:solidFill>
                <a:latin typeface="+mj-lt"/>
                <a:ea typeface="Open Sans" panose="020B0606030504020204" pitchFamily="34" charset="0"/>
                <a:cs typeface="Open Sans" panose="020B0606030504020204" pitchFamily="34" charset="0"/>
              </a:defRPr>
            </a:lvl2pPr>
            <a:lvl3pPr marL="0" indent="0" algn="ctr" defTabSz="670871" rtl="0" eaLnBrk="1" latinLnBrk="0" hangingPunct="1">
              <a:lnSpc>
                <a:spcPct val="150000"/>
              </a:lnSpc>
              <a:spcBef>
                <a:spcPts val="744"/>
              </a:spcBef>
              <a:buSzPct val="100000"/>
              <a:buFontTx/>
              <a:buNone/>
              <a:defRPr sz="1505" kern="1200" baseline="0">
                <a:solidFill>
                  <a:schemeClr val="tx1">
                    <a:lumMod val="95000"/>
                    <a:lumOff val="5000"/>
                  </a:schemeClr>
                </a:solidFill>
                <a:latin typeface="+mn-lt"/>
                <a:ea typeface="+mn-ea"/>
                <a:cs typeface="+mn-cs"/>
              </a:defRPr>
            </a:lvl3pPr>
            <a:lvl4pPr marL="0" indent="0" algn="ctr" defTabSz="1360314" rtl="0" eaLnBrk="1" latinLnBrk="0" hangingPunct="1">
              <a:lnSpc>
                <a:spcPct val="150000"/>
              </a:lnSpc>
              <a:spcBef>
                <a:spcPts val="744"/>
              </a:spcBef>
              <a:buSzPct val="100000"/>
              <a:buFontTx/>
              <a:buNone/>
              <a:defRPr sz="2700" b="1" kern="1200">
                <a:solidFill>
                  <a:schemeClr val="tx1"/>
                </a:solidFill>
                <a:latin typeface="+mj-lt"/>
                <a:ea typeface="Open Sans" panose="020B0606030504020204" pitchFamily="34" charset="0"/>
                <a:cs typeface="Open Sans" panose="020B0606030504020204" pitchFamily="34" charset="0"/>
              </a:defRPr>
            </a:lvl4pPr>
            <a:lvl5pPr marL="0" indent="0" algn="ctr" defTabSz="1360314" rtl="0" eaLnBrk="1" latinLnBrk="0" hangingPunct="1">
              <a:lnSpc>
                <a:spcPct val="100000"/>
              </a:lnSpc>
              <a:spcBef>
                <a:spcPts val="744"/>
              </a:spcBef>
              <a:buSzPct val="100000"/>
              <a:buFontTx/>
              <a:buNone/>
              <a:defRPr sz="1800" b="1" kern="1200" baseline="0">
                <a:solidFill>
                  <a:schemeClr val="tx1"/>
                </a:solidFill>
                <a:latin typeface="+mj-lt"/>
                <a:ea typeface="Open Sans" panose="020B0606030504020204" pitchFamily="34" charset="0"/>
                <a:cs typeface="Open Sans" panose="020B0606030504020204" pitchFamily="34" charset="0"/>
              </a:defRPr>
            </a:lvl5pPr>
            <a:lvl6pPr marL="0" indent="0" algn="l" defTabSz="1360314" rtl="0" eaLnBrk="1" latinLnBrk="0" hangingPunct="1">
              <a:lnSpc>
                <a:spcPct val="100000"/>
              </a:lnSpc>
              <a:spcBef>
                <a:spcPts val="744"/>
              </a:spcBef>
              <a:buFontTx/>
              <a:buNone/>
              <a:defRPr sz="1350" b="0" kern="1200">
                <a:solidFill>
                  <a:schemeClr val="tx1">
                    <a:alpha val="70000"/>
                  </a:schemeClr>
                </a:solidFill>
                <a:latin typeface="+mn-lt"/>
                <a:ea typeface="+mn-ea"/>
                <a:cs typeface="+mn-cs"/>
              </a:defRPr>
            </a:lvl6pPr>
            <a:lvl7pPr marL="0" indent="0" algn="l" defTabSz="1360314" rtl="0" eaLnBrk="1" latinLnBrk="0" hangingPunct="1">
              <a:lnSpc>
                <a:spcPct val="100000"/>
              </a:lnSpc>
              <a:spcBef>
                <a:spcPts val="744"/>
              </a:spcBef>
              <a:buFontTx/>
              <a:buNone/>
              <a:defRPr sz="1200" b="0" kern="1200" baseline="0">
                <a:solidFill>
                  <a:schemeClr val="tx1">
                    <a:alpha val="50000"/>
                  </a:schemeClr>
                </a:solidFill>
                <a:latin typeface="+mn-lt"/>
                <a:ea typeface="+mn-ea"/>
                <a:cs typeface="+mn-cs"/>
              </a:defRPr>
            </a:lvl7pPr>
            <a:lvl8pPr marL="0" marR="0" indent="0" algn="l" defTabSz="1360314" rtl="0" eaLnBrk="1" fontAlgn="auto" latinLnBrk="0" hangingPunct="1">
              <a:lnSpc>
                <a:spcPct val="90000"/>
              </a:lnSpc>
              <a:spcBef>
                <a:spcPts val="744"/>
              </a:spcBef>
              <a:spcAft>
                <a:spcPts val="0"/>
              </a:spcAft>
              <a:buClrTx/>
              <a:buSzTx/>
              <a:buFontTx/>
              <a:buNone/>
              <a:tabLst/>
              <a:defRPr sz="1203" b="1" kern="1200">
                <a:solidFill>
                  <a:schemeClr val="tx1">
                    <a:lumMod val="75000"/>
                    <a:lumOff val="25000"/>
                  </a:schemeClr>
                </a:solidFill>
                <a:latin typeface="+mn-lt"/>
                <a:ea typeface="+mn-ea"/>
                <a:cs typeface="+mn-cs"/>
              </a:defRPr>
            </a:lvl8pPr>
            <a:lvl9pPr marL="268587" indent="0" algn="l" defTabSz="1360314" rtl="0" eaLnBrk="1" latinLnBrk="0" hangingPunct="1">
              <a:lnSpc>
                <a:spcPct val="90000"/>
              </a:lnSpc>
              <a:spcBef>
                <a:spcPts val="744"/>
              </a:spcBef>
              <a:buFont typeface="Arial" panose="020B0604020202020204" pitchFamily="34" charset="0"/>
              <a:buNone/>
              <a:defRPr sz="2678" kern="1200">
                <a:solidFill>
                  <a:schemeClr val="tx1"/>
                </a:solidFill>
                <a:latin typeface="+mn-lt"/>
                <a:ea typeface="+mn-ea"/>
                <a:cs typeface="+mn-cs"/>
              </a:defRPr>
            </a:lvl9pPr>
          </a:lstStyle>
          <a:p>
            <a:pPr algn="ctr"/>
            <a:r>
              <a:rPr lang="en-US" dirty="0" smtClean="0">
                <a:solidFill>
                  <a:srgbClr val="7F7F7F"/>
                </a:solidFill>
              </a:rPr>
              <a:t>More Slides here</a:t>
            </a:r>
            <a:r>
              <a:rPr lang="en-US" dirty="0">
                <a:solidFill>
                  <a:srgbClr val="7F7F7F"/>
                </a:solidFill>
              </a:rPr>
              <a:t>!</a:t>
            </a:r>
            <a:endParaRPr lang="en-US" dirty="0" smtClean="0">
              <a:solidFill>
                <a:srgbClr val="7F7F7F"/>
              </a:solidFill>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4838" y="3816184"/>
            <a:ext cx="8458320" cy="5725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762446"/>
      </p:ext>
    </p:extLst>
  </p:cSld>
  <p:clrMapOvr>
    <a:masterClrMapping/>
  </p:clrMapOvr>
  <mc:AlternateContent xmlns:mc="http://schemas.openxmlformats.org/markup-compatibility/2006" xmlns:p14="http://schemas.microsoft.com/office/powerpoint/2010/main">
    <mc:Choice Requires="p14">
      <p:transition spd="slow" p14:dur="1200">
        <p14:prism dir="u"/>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1_Main">
  <a:themeElements>
    <a:clrScheme name="ALTEZZA_Red">
      <a:dk1>
        <a:srgbClr val="000000"/>
      </a:dk1>
      <a:lt1>
        <a:srgbClr val="FFFFFF"/>
      </a:lt1>
      <a:dk2>
        <a:srgbClr val="7A5B58"/>
      </a:dk2>
      <a:lt2>
        <a:srgbClr val="E7E6E6"/>
      </a:lt2>
      <a:accent1>
        <a:srgbClr val="FE341B"/>
      </a:accent1>
      <a:accent2>
        <a:srgbClr val="FED6D1"/>
      </a:accent2>
      <a:accent3>
        <a:srgbClr val="FEADA3"/>
      </a:accent3>
      <a:accent4>
        <a:srgbClr val="FE8576"/>
      </a:accent4>
      <a:accent5>
        <a:srgbClr val="D11700"/>
      </a:accent5>
      <a:accent6>
        <a:srgbClr val="8B0F00"/>
      </a:accent6>
      <a:hlink>
        <a:srgbClr val="48A1FA"/>
      </a:hlink>
      <a:folHlink>
        <a:srgbClr val="C490AA"/>
      </a:folHlink>
    </a:clrScheme>
    <a:fontScheme name="Montserrat_Roboto">
      <a:majorFont>
        <a:latin typeface="Montserrat"/>
        <a:ea typeface=""/>
        <a:cs typeface=""/>
      </a:majorFont>
      <a:minorFont>
        <a:latin typeface="Roboto"/>
        <a:ea typeface=""/>
        <a:cs typeface=""/>
      </a:minorFont>
    </a:fontScheme>
    <a:fmtScheme name="Дымчатое стекло">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a:solidFill>
            <a:schemeClr val="tx1"/>
          </a:solidFill>
        </a:ln>
      </a:spPr>
      <a:bodyPr vert="horz" wrap="square" lIns="91440" tIns="45720" rIns="91440" bIns="45720" numCol="1" anchor="t" anchorCtr="0" compatLnSpc="1">
        <a:prstTxWarp prst="textNoShape">
          <a:avLst/>
        </a:prstTxWarp>
      </a:bodyPr>
      <a:lstStyle>
        <a:defPPr>
          <a:defRPr/>
        </a:defPPr>
      </a:lstStyle>
    </a:spDef>
  </a:objectDefaults>
  <a:extraClrSchemeLst/>
  <a:extLst>
    <a:ext uri="{05A4C25C-085E-4340-85A3-A5531E510DB2}">
      <thm15:themeFamily xmlns="" xmlns:thm15="http://schemas.microsoft.com/office/thememl/2012/main" name="Basic" id="{E1943ED4-74EF-4F8C-B10E-AE5D64934FE9}" vid="{0DB25F52-A022-425B-980A-12999671369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16930</TotalTime>
  <Words>997</Words>
  <Application>Microsoft Office PowerPoint</Application>
  <PresentationFormat>Custom</PresentationFormat>
  <Paragraphs>237</Paragraphs>
  <Slides>26</Slides>
  <Notes>2</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isakoff</dc:creator>
  <cp:lastModifiedBy>Reginn DJLloydee</cp:lastModifiedBy>
  <cp:revision>1310</cp:revision>
  <dcterms:created xsi:type="dcterms:W3CDTF">2016-02-06T19:59:13Z</dcterms:created>
  <dcterms:modified xsi:type="dcterms:W3CDTF">2018-10-17T04:16:40Z</dcterms:modified>
</cp:coreProperties>
</file>