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3007ba5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3007ba5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23007ba5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23007ba5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23007ba5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23007ba5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23007ba5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23007ba5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23007ba5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23007ba5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23007ba5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23007ba5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3007ba5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23007ba5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23007ba5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23007ba5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852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Bank Back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Lluc Mata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Backend seguro para operaciones bancarias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Gestión de cuentas de usuario y saldos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Soporte para transferencias de terceros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Gestión del ciclo de vida de las cuentas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Architecture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Controlador: endpoints REST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Servicio: lógica de negocio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Repositorio: interacción con la base de datos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Dominio: modelos de entidad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Structure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4852" y="893275"/>
            <a:ext cx="1426750" cy="385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Automated Test Results</a:t>
            </a:r>
            <a:endParaRPr/>
          </a:p>
        </p:txBody>
      </p:sp>
      <p:pic>
        <p:nvPicPr>
          <p:cNvPr id="79" name="Google Shape;79;p17" title="image (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924" y="1017725"/>
            <a:ext cx="2925750" cy="35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 Case Diagram</a:t>
            </a:r>
            <a:endParaRPr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63" y="1185125"/>
            <a:ext cx="7906876" cy="332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State Diagram</a:t>
            </a:r>
            <a:endParaRPr/>
          </a:p>
        </p:txBody>
      </p:sp>
      <p:pic>
        <p:nvPicPr>
          <p:cNvPr id="91" name="Google Shape;91;p19" title="image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6321" y="1063000"/>
            <a:ext cx="3211350" cy="32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Postman: Transfer Request</a:t>
            </a:r>
            <a:endParaRPr/>
          </a:p>
        </p:txBody>
      </p:sp>
      <p:pic>
        <p:nvPicPr>
          <p:cNvPr id="97" name="Google Shape;97;p20" title="image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950" y="1201275"/>
            <a:ext cx="7458101" cy="264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Steps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/>
              <a:t>Añadir un manejo de errores más robusto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/>
              <a:t>Implementar pruebas de integración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/>
              <a:t>Desplegar en staging y producción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s"/>
              <a:t>Recoger feedback de usuarios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