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notesMasterIdLst>
    <p:notesMasterId r:id="rId27"/>
  </p:notesMasterIdLst>
  <p:sldIdLst>
    <p:sldId id="256" r:id="rId2"/>
    <p:sldId id="257" r:id="rId3"/>
    <p:sldId id="263" r:id="rId4"/>
    <p:sldId id="264" r:id="rId5"/>
    <p:sldId id="258" r:id="rId6"/>
    <p:sldId id="265" r:id="rId7"/>
    <p:sldId id="266" r:id="rId8"/>
    <p:sldId id="267" r:id="rId9"/>
    <p:sldId id="268" r:id="rId10"/>
    <p:sldId id="260" r:id="rId11"/>
    <p:sldId id="270" r:id="rId12"/>
    <p:sldId id="271" r:id="rId13"/>
    <p:sldId id="273" r:id="rId14"/>
    <p:sldId id="279" r:id="rId15"/>
    <p:sldId id="284" r:id="rId16"/>
    <p:sldId id="280" r:id="rId17"/>
    <p:sldId id="281" r:id="rId18"/>
    <p:sldId id="283" r:id="rId19"/>
    <p:sldId id="285" r:id="rId20"/>
    <p:sldId id="274" r:id="rId21"/>
    <p:sldId id="286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JAD AARAB" initials="AA" lastIdx="2" clrIdx="0">
    <p:extLst>
      <p:ext uri="{19B8F6BF-5375-455C-9EA6-DF929625EA0E}">
        <p15:presenceInfo xmlns:p15="http://schemas.microsoft.com/office/powerpoint/2012/main" userId="AMJAD AAR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8556" autoAdjust="0"/>
  </p:normalViewPr>
  <p:slideViewPr>
    <p:cSldViewPr snapToGrid="0">
      <p:cViewPr varScale="1">
        <p:scale>
          <a:sx n="46" d="100"/>
          <a:sy n="46" d="100"/>
        </p:scale>
        <p:origin x="144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53F652-A28B-4AA1-9C79-BE5BDEE5644C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7A7FA8B3-690D-418F-B2A6-212253C337EF}">
      <dgm:prSet phldrT="[Texte]"/>
      <dgm:spPr/>
      <dgm:t>
        <a:bodyPr/>
        <a:lstStyle/>
        <a:p>
          <a:r>
            <a:rPr lang="en-US" dirty="0"/>
            <a:t>Introduction </a:t>
          </a:r>
          <a:r>
            <a:rPr lang="fr-FR" dirty="0"/>
            <a:t>générale</a:t>
          </a:r>
        </a:p>
      </dgm:t>
    </dgm:pt>
    <dgm:pt modelId="{0A830405-A04B-4A32-9575-945590ABF643}" type="parTrans" cxnId="{77335840-0517-4001-B279-BC926C731B6A}">
      <dgm:prSet/>
      <dgm:spPr/>
      <dgm:t>
        <a:bodyPr/>
        <a:lstStyle/>
        <a:p>
          <a:endParaRPr lang="fr-FR"/>
        </a:p>
      </dgm:t>
    </dgm:pt>
    <dgm:pt modelId="{7C5B8EB4-71B2-4512-BCD5-BFE0F9564739}" type="sibTrans" cxnId="{77335840-0517-4001-B279-BC926C731B6A}">
      <dgm:prSet/>
      <dgm:spPr/>
      <dgm:t>
        <a:bodyPr/>
        <a:lstStyle/>
        <a:p>
          <a:endParaRPr lang="fr-FR"/>
        </a:p>
      </dgm:t>
    </dgm:pt>
    <dgm:pt modelId="{E28260F0-2F82-4452-B10F-929F69F5C030}">
      <dgm:prSet phldrT="[Texte]"/>
      <dgm:spPr/>
      <dgm:t>
        <a:bodyPr/>
        <a:lstStyle/>
        <a:p>
          <a:r>
            <a:rPr lang="fr-FR" dirty="0"/>
            <a:t>Analyse</a:t>
          </a:r>
          <a:r>
            <a:rPr lang="en-US" dirty="0"/>
            <a:t> </a:t>
          </a:r>
          <a:r>
            <a:rPr lang="fr-FR" dirty="0"/>
            <a:t>des</a:t>
          </a:r>
          <a:r>
            <a:rPr lang="en-US" dirty="0"/>
            <a:t> </a:t>
          </a:r>
          <a:r>
            <a:rPr lang="fr-FR" dirty="0"/>
            <a:t>besoins</a:t>
          </a:r>
          <a:r>
            <a:rPr lang="en-US" dirty="0"/>
            <a:t> et conception</a:t>
          </a:r>
          <a:endParaRPr lang="fr-FR" dirty="0"/>
        </a:p>
      </dgm:t>
    </dgm:pt>
    <dgm:pt modelId="{65167B70-B912-4AA5-A128-394BFC0EF1AE}" type="parTrans" cxnId="{53295F56-D886-43ED-817D-983472B9BF3D}">
      <dgm:prSet/>
      <dgm:spPr/>
      <dgm:t>
        <a:bodyPr/>
        <a:lstStyle/>
        <a:p>
          <a:endParaRPr lang="fr-FR"/>
        </a:p>
      </dgm:t>
    </dgm:pt>
    <dgm:pt modelId="{B53B8B42-76A0-4AB7-B3D3-1108D2588044}" type="sibTrans" cxnId="{53295F56-D886-43ED-817D-983472B9BF3D}">
      <dgm:prSet/>
      <dgm:spPr/>
      <dgm:t>
        <a:bodyPr/>
        <a:lstStyle/>
        <a:p>
          <a:endParaRPr lang="fr-FR"/>
        </a:p>
      </dgm:t>
    </dgm:pt>
    <dgm:pt modelId="{A011DEBE-272F-497F-94B6-7E5A97317BB4}">
      <dgm:prSet phldrT="[Texte]"/>
      <dgm:spPr/>
      <dgm:t>
        <a:bodyPr/>
        <a:lstStyle/>
        <a:p>
          <a:r>
            <a:rPr lang="fr-FR" dirty="0"/>
            <a:t>Étude technique</a:t>
          </a:r>
        </a:p>
      </dgm:t>
    </dgm:pt>
    <dgm:pt modelId="{0DCAF33F-AE10-4759-AE67-988203A030ED}" type="parTrans" cxnId="{D1D06EEF-A6AA-4894-AE8E-1396F5AC64F0}">
      <dgm:prSet/>
      <dgm:spPr/>
      <dgm:t>
        <a:bodyPr/>
        <a:lstStyle/>
        <a:p>
          <a:endParaRPr lang="fr-FR"/>
        </a:p>
      </dgm:t>
    </dgm:pt>
    <dgm:pt modelId="{1BE14773-5A3C-4C21-98CE-0C89A00D833C}" type="sibTrans" cxnId="{D1D06EEF-A6AA-4894-AE8E-1396F5AC64F0}">
      <dgm:prSet/>
      <dgm:spPr/>
      <dgm:t>
        <a:bodyPr/>
        <a:lstStyle/>
        <a:p>
          <a:endParaRPr lang="fr-FR"/>
        </a:p>
      </dgm:t>
    </dgm:pt>
    <dgm:pt modelId="{6574CF14-4BBA-4A67-9868-58F076CB35FA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9BD571A4-B69D-4848-B58D-716ED81B7D3D}" type="parTrans" cxnId="{E7B418C4-36EC-4E76-AFD6-F400BAB8BAA9}">
      <dgm:prSet/>
      <dgm:spPr/>
      <dgm:t>
        <a:bodyPr/>
        <a:lstStyle/>
        <a:p>
          <a:endParaRPr lang="fr-FR"/>
        </a:p>
      </dgm:t>
    </dgm:pt>
    <dgm:pt modelId="{47A391E5-0355-471E-B670-F27FCB2C0DBD}" type="sibTrans" cxnId="{E7B418C4-36EC-4E76-AFD6-F400BAB8BAA9}">
      <dgm:prSet/>
      <dgm:spPr/>
      <dgm:t>
        <a:bodyPr/>
        <a:lstStyle/>
        <a:p>
          <a:endParaRPr lang="fr-FR"/>
        </a:p>
      </dgm:t>
    </dgm:pt>
    <dgm:pt modelId="{C75B1A75-FC6B-4A7C-8877-7F6D12509C12}">
      <dgm:prSet phldrT="[Texte]"/>
      <dgm:spPr/>
      <dgm:t>
        <a:bodyPr/>
        <a:lstStyle/>
        <a:p>
          <a:r>
            <a:rPr lang="fr-FR" dirty="0"/>
            <a:t>Réalisation</a:t>
          </a:r>
        </a:p>
      </dgm:t>
    </dgm:pt>
    <dgm:pt modelId="{AAF9AD3C-1A17-4145-85F6-9118ED510444}" type="parTrans" cxnId="{55A6DE09-55D6-4C0C-81B2-D50D30DA2D47}">
      <dgm:prSet/>
      <dgm:spPr/>
      <dgm:t>
        <a:bodyPr/>
        <a:lstStyle/>
        <a:p>
          <a:endParaRPr lang="fr-FR"/>
        </a:p>
      </dgm:t>
    </dgm:pt>
    <dgm:pt modelId="{D3A31946-8BB2-4A1D-AE22-8678D30F7901}" type="sibTrans" cxnId="{55A6DE09-55D6-4C0C-81B2-D50D30DA2D47}">
      <dgm:prSet/>
      <dgm:spPr/>
      <dgm:t>
        <a:bodyPr/>
        <a:lstStyle/>
        <a:p>
          <a:endParaRPr lang="fr-FR"/>
        </a:p>
      </dgm:t>
    </dgm:pt>
    <dgm:pt modelId="{CFEDDB4A-64AA-4A7D-919C-64C12F3527E8}">
      <dgm:prSet phldrT="[Texte]"/>
      <dgm:spPr/>
      <dgm:t>
        <a:bodyPr/>
        <a:lstStyle/>
        <a:p>
          <a:r>
            <a:rPr lang="en-US" dirty="0"/>
            <a:t>Cadre </a:t>
          </a:r>
          <a:r>
            <a:rPr lang="fr-FR" dirty="0"/>
            <a:t>générale</a:t>
          </a:r>
          <a:r>
            <a:rPr lang="en-US" dirty="0"/>
            <a:t> de </a:t>
          </a:r>
          <a:r>
            <a:rPr lang="fr-FR" dirty="0"/>
            <a:t>projet</a:t>
          </a:r>
          <a:endParaRPr lang="en-US" dirty="0"/>
        </a:p>
      </dgm:t>
    </dgm:pt>
    <dgm:pt modelId="{9D3144E0-25AB-428E-B809-6DCE95CD02C5}" type="parTrans" cxnId="{58A309F4-579C-49F7-BA81-D6A8B9C97DAA}">
      <dgm:prSet/>
      <dgm:spPr/>
      <dgm:t>
        <a:bodyPr/>
        <a:lstStyle/>
        <a:p>
          <a:endParaRPr lang="fr-FR"/>
        </a:p>
      </dgm:t>
    </dgm:pt>
    <dgm:pt modelId="{C8C15BE5-BF03-44B6-8C46-9B1AF7B6BEB8}" type="sibTrans" cxnId="{58A309F4-579C-49F7-BA81-D6A8B9C97DAA}">
      <dgm:prSet/>
      <dgm:spPr/>
      <dgm:t>
        <a:bodyPr/>
        <a:lstStyle/>
        <a:p>
          <a:endParaRPr lang="fr-FR"/>
        </a:p>
      </dgm:t>
    </dgm:pt>
    <dgm:pt modelId="{8327A8E2-D163-4B38-8BED-8C657A837DFC}">
      <dgm:prSet phldrT="[Texte]"/>
      <dgm:spPr/>
      <dgm:t>
        <a:bodyPr/>
        <a:lstStyle/>
        <a:p>
          <a:pPr>
            <a:buFont typeface="+mj-lt"/>
            <a:buAutoNum type="arabicPeriod"/>
          </a:pPr>
          <a:r>
            <a:rPr lang="en-US" dirty="0" err="1"/>
            <a:t>Bilan</a:t>
          </a:r>
          <a:endParaRPr lang="fr-FR" dirty="0"/>
        </a:p>
      </dgm:t>
    </dgm:pt>
    <dgm:pt modelId="{0783AF5B-871E-489E-BAA2-90A61DB77DD2}" type="parTrans" cxnId="{B13B9713-EAC0-4E76-8B58-C16CB3550C24}">
      <dgm:prSet/>
      <dgm:spPr/>
      <dgm:t>
        <a:bodyPr/>
        <a:lstStyle/>
        <a:p>
          <a:endParaRPr lang="fr-FR"/>
        </a:p>
      </dgm:t>
    </dgm:pt>
    <dgm:pt modelId="{A41861EB-7D46-477C-8E28-3941FBE73CF7}" type="sibTrans" cxnId="{B13B9713-EAC0-4E76-8B58-C16CB3550C24}">
      <dgm:prSet/>
      <dgm:spPr/>
      <dgm:t>
        <a:bodyPr/>
        <a:lstStyle/>
        <a:p>
          <a:endParaRPr lang="fr-FR"/>
        </a:p>
      </dgm:t>
    </dgm:pt>
    <dgm:pt modelId="{FCA4AB95-2720-41D2-944A-7118EC9A7980}" type="pres">
      <dgm:prSet presAssocID="{0553F652-A28B-4AA1-9C79-BE5BDEE5644C}" presName="Name0" presStyleCnt="0">
        <dgm:presLayoutVars>
          <dgm:chMax val="7"/>
          <dgm:chPref val="7"/>
          <dgm:dir/>
        </dgm:presLayoutVars>
      </dgm:prSet>
      <dgm:spPr/>
    </dgm:pt>
    <dgm:pt modelId="{0A3EBB78-F447-4420-839D-6CAF4AFD537A}" type="pres">
      <dgm:prSet presAssocID="{0553F652-A28B-4AA1-9C79-BE5BDEE5644C}" presName="Name1" presStyleCnt="0"/>
      <dgm:spPr/>
    </dgm:pt>
    <dgm:pt modelId="{FBE45492-A9E8-4EA8-8E84-971E3E1DA71E}" type="pres">
      <dgm:prSet presAssocID="{0553F652-A28B-4AA1-9C79-BE5BDEE5644C}" presName="cycle" presStyleCnt="0"/>
      <dgm:spPr/>
    </dgm:pt>
    <dgm:pt modelId="{8F354FA7-9BB4-4FC0-92BC-3E5A42803887}" type="pres">
      <dgm:prSet presAssocID="{0553F652-A28B-4AA1-9C79-BE5BDEE5644C}" presName="srcNode" presStyleLbl="node1" presStyleIdx="0" presStyleCnt="7"/>
      <dgm:spPr/>
    </dgm:pt>
    <dgm:pt modelId="{EF98E042-7FFC-4B9C-A32F-251E6BCEEBF6}" type="pres">
      <dgm:prSet presAssocID="{0553F652-A28B-4AA1-9C79-BE5BDEE5644C}" presName="conn" presStyleLbl="parChTrans1D2" presStyleIdx="0" presStyleCnt="1"/>
      <dgm:spPr/>
    </dgm:pt>
    <dgm:pt modelId="{85BDF3E5-8795-4582-9102-10AD22CC6B83}" type="pres">
      <dgm:prSet presAssocID="{0553F652-A28B-4AA1-9C79-BE5BDEE5644C}" presName="extraNode" presStyleLbl="node1" presStyleIdx="0" presStyleCnt="7"/>
      <dgm:spPr/>
    </dgm:pt>
    <dgm:pt modelId="{D4D5AC64-1D55-42A4-9DF7-DA5284BAF071}" type="pres">
      <dgm:prSet presAssocID="{0553F652-A28B-4AA1-9C79-BE5BDEE5644C}" presName="dstNode" presStyleLbl="node1" presStyleIdx="0" presStyleCnt="7"/>
      <dgm:spPr/>
    </dgm:pt>
    <dgm:pt modelId="{BC8498C9-271D-4609-810B-0EE851A969C3}" type="pres">
      <dgm:prSet presAssocID="{7A7FA8B3-690D-418F-B2A6-212253C337EF}" presName="text_1" presStyleLbl="node1" presStyleIdx="0" presStyleCnt="7">
        <dgm:presLayoutVars>
          <dgm:bulletEnabled val="1"/>
        </dgm:presLayoutVars>
      </dgm:prSet>
      <dgm:spPr/>
    </dgm:pt>
    <dgm:pt modelId="{8ACFAA1A-17A1-437B-9C2C-9357DABBE35C}" type="pres">
      <dgm:prSet presAssocID="{7A7FA8B3-690D-418F-B2A6-212253C337EF}" presName="accent_1" presStyleCnt="0"/>
      <dgm:spPr/>
    </dgm:pt>
    <dgm:pt modelId="{BC89D3F0-05D7-42FA-834E-03CEA6803C9A}" type="pres">
      <dgm:prSet presAssocID="{7A7FA8B3-690D-418F-B2A6-212253C337EF}" presName="accentRepeatNode" presStyleLbl="solidFgAcc1" presStyleIdx="0" presStyleCnt="7"/>
      <dgm:spPr/>
    </dgm:pt>
    <dgm:pt modelId="{83346EC7-EBE5-4293-AF4D-B2221B3B0200}" type="pres">
      <dgm:prSet presAssocID="{CFEDDB4A-64AA-4A7D-919C-64C12F3527E8}" presName="text_2" presStyleLbl="node1" presStyleIdx="1" presStyleCnt="7">
        <dgm:presLayoutVars>
          <dgm:bulletEnabled val="1"/>
        </dgm:presLayoutVars>
      </dgm:prSet>
      <dgm:spPr/>
    </dgm:pt>
    <dgm:pt modelId="{F91BBAD7-9B16-4927-A042-DAC87325C6BD}" type="pres">
      <dgm:prSet presAssocID="{CFEDDB4A-64AA-4A7D-919C-64C12F3527E8}" presName="accent_2" presStyleCnt="0"/>
      <dgm:spPr/>
    </dgm:pt>
    <dgm:pt modelId="{01B56169-74A8-4D14-B438-5A324190220B}" type="pres">
      <dgm:prSet presAssocID="{CFEDDB4A-64AA-4A7D-919C-64C12F3527E8}" presName="accentRepeatNode" presStyleLbl="solidFgAcc1" presStyleIdx="1" presStyleCnt="7"/>
      <dgm:spPr/>
    </dgm:pt>
    <dgm:pt modelId="{00125827-F547-452E-9963-CA28FF8CF910}" type="pres">
      <dgm:prSet presAssocID="{E28260F0-2F82-4452-B10F-929F69F5C030}" presName="text_3" presStyleLbl="node1" presStyleIdx="2" presStyleCnt="7">
        <dgm:presLayoutVars>
          <dgm:bulletEnabled val="1"/>
        </dgm:presLayoutVars>
      </dgm:prSet>
      <dgm:spPr/>
    </dgm:pt>
    <dgm:pt modelId="{28961D82-5659-46FD-B6A6-E87C1419AC7B}" type="pres">
      <dgm:prSet presAssocID="{E28260F0-2F82-4452-B10F-929F69F5C030}" presName="accent_3" presStyleCnt="0"/>
      <dgm:spPr/>
    </dgm:pt>
    <dgm:pt modelId="{B0D0E959-FE13-4FB0-99FE-A9D7F84A4160}" type="pres">
      <dgm:prSet presAssocID="{E28260F0-2F82-4452-B10F-929F69F5C030}" presName="accentRepeatNode" presStyleLbl="solidFgAcc1" presStyleIdx="2" presStyleCnt="7"/>
      <dgm:spPr/>
    </dgm:pt>
    <dgm:pt modelId="{44ADA3A3-A24A-4700-BA31-D1B4F6EB6985}" type="pres">
      <dgm:prSet presAssocID="{A011DEBE-272F-497F-94B6-7E5A97317BB4}" presName="text_4" presStyleLbl="node1" presStyleIdx="3" presStyleCnt="7">
        <dgm:presLayoutVars>
          <dgm:bulletEnabled val="1"/>
        </dgm:presLayoutVars>
      </dgm:prSet>
      <dgm:spPr/>
    </dgm:pt>
    <dgm:pt modelId="{B0C90CD7-9A7A-43DF-B166-A0B8ED94563B}" type="pres">
      <dgm:prSet presAssocID="{A011DEBE-272F-497F-94B6-7E5A97317BB4}" presName="accent_4" presStyleCnt="0"/>
      <dgm:spPr/>
    </dgm:pt>
    <dgm:pt modelId="{16D765FB-2BCB-4F66-BF80-1C87DA8D9FDC}" type="pres">
      <dgm:prSet presAssocID="{A011DEBE-272F-497F-94B6-7E5A97317BB4}" presName="accentRepeatNode" presStyleLbl="solidFgAcc1" presStyleIdx="3" presStyleCnt="7"/>
      <dgm:spPr/>
    </dgm:pt>
    <dgm:pt modelId="{1D76162A-2F3F-4C31-BD94-0B5E8F540CE0}" type="pres">
      <dgm:prSet presAssocID="{C75B1A75-FC6B-4A7C-8877-7F6D12509C12}" presName="text_5" presStyleLbl="node1" presStyleIdx="4" presStyleCnt="7">
        <dgm:presLayoutVars>
          <dgm:bulletEnabled val="1"/>
        </dgm:presLayoutVars>
      </dgm:prSet>
      <dgm:spPr/>
    </dgm:pt>
    <dgm:pt modelId="{3F857091-973B-4054-A582-48F20A8A5861}" type="pres">
      <dgm:prSet presAssocID="{C75B1A75-FC6B-4A7C-8877-7F6D12509C12}" presName="accent_5" presStyleCnt="0"/>
      <dgm:spPr/>
    </dgm:pt>
    <dgm:pt modelId="{F16D3B13-C71C-41A8-8624-08195A7FE2C2}" type="pres">
      <dgm:prSet presAssocID="{C75B1A75-FC6B-4A7C-8877-7F6D12509C12}" presName="accentRepeatNode" presStyleLbl="solidFgAcc1" presStyleIdx="4" presStyleCnt="7"/>
      <dgm:spPr/>
    </dgm:pt>
    <dgm:pt modelId="{0A507C97-719E-4627-9A4B-A4EF8D70BAF5}" type="pres">
      <dgm:prSet presAssocID="{6574CF14-4BBA-4A67-9868-58F076CB35FA}" presName="text_6" presStyleLbl="node1" presStyleIdx="5" presStyleCnt="7">
        <dgm:presLayoutVars>
          <dgm:bulletEnabled val="1"/>
        </dgm:presLayoutVars>
      </dgm:prSet>
      <dgm:spPr/>
    </dgm:pt>
    <dgm:pt modelId="{628EC699-A824-4216-AF10-4520674C16BA}" type="pres">
      <dgm:prSet presAssocID="{6574CF14-4BBA-4A67-9868-58F076CB35FA}" presName="accent_6" presStyleCnt="0"/>
      <dgm:spPr/>
    </dgm:pt>
    <dgm:pt modelId="{C6481A8B-ABF9-44BC-BE59-029E5FD788FC}" type="pres">
      <dgm:prSet presAssocID="{6574CF14-4BBA-4A67-9868-58F076CB35FA}" presName="accentRepeatNode" presStyleLbl="solidFgAcc1" presStyleIdx="5" presStyleCnt="7"/>
      <dgm:spPr/>
    </dgm:pt>
    <dgm:pt modelId="{6B8C3CDA-8BE4-4893-BD68-189687DFE06C}" type="pres">
      <dgm:prSet presAssocID="{8327A8E2-D163-4B38-8BED-8C657A837DFC}" presName="text_7" presStyleLbl="node1" presStyleIdx="6" presStyleCnt="7">
        <dgm:presLayoutVars>
          <dgm:bulletEnabled val="1"/>
        </dgm:presLayoutVars>
      </dgm:prSet>
      <dgm:spPr/>
    </dgm:pt>
    <dgm:pt modelId="{9CE86238-DCF4-485F-9A9A-697900DB0FCD}" type="pres">
      <dgm:prSet presAssocID="{8327A8E2-D163-4B38-8BED-8C657A837DFC}" presName="accent_7" presStyleCnt="0"/>
      <dgm:spPr/>
    </dgm:pt>
    <dgm:pt modelId="{C0F8110B-3B15-4DA1-91A8-F59A72133827}" type="pres">
      <dgm:prSet presAssocID="{8327A8E2-D163-4B38-8BED-8C657A837DFC}" presName="accentRepeatNode" presStyleLbl="solidFgAcc1" presStyleIdx="6" presStyleCnt="7"/>
      <dgm:spPr/>
    </dgm:pt>
  </dgm:ptLst>
  <dgm:cxnLst>
    <dgm:cxn modelId="{625CDA00-2E7A-47DE-AA6B-4372431AD396}" type="presOf" srcId="{6574CF14-4BBA-4A67-9868-58F076CB35FA}" destId="{0A507C97-719E-4627-9A4B-A4EF8D70BAF5}" srcOrd="0" destOrd="0" presId="urn:microsoft.com/office/officeart/2008/layout/VerticalCurvedList"/>
    <dgm:cxn modelId="{55A6DE09-55D6-4C0C-81B2-D50D30DA2D47}" srcId="{0553F652-A28B-4AA1-9C79-BE5BDEE5644C}" destId="{C75B1A75-FC6B-4A7C-8877-7F6D12509C12}" srcOrd="4" destOrd="0" parTransId="{AAF9AD3C-1A17-4145-85F6-9118ED510444}" sibTransId="{D3A31946-8BB2-4A1D-AE22-8678D30F7901}"/>
    <dgm:cxn modelId="{B13B9713-EAC0-4E76-8B58-C16CB3550C24}" srcId="{0553F652-A28B-4AA1-9C79-BE5BDEE5644C}" destId="{8327A8E2-D163-4B38-8BED-8C657A837DFC}" srcOrd="6" destOrd="0" parTransId="{0783AF5B-871E-489E-BAA2-90A61DB77DD2}" sibTransId="{A41861EB-7D46-477C-8E28-3941FBE73CF7}"/>
    <dgm:cxn modelId="{77335840-0517-4001-B279-BC926C731B6A}" srcId="{0553F652-A28B-4AA1-9C79-BE5BDEE5644C}" destId="{7A7FA8B3-690D-418F-B2A6-212253C337EF}" srcOrd="0" destOrd="0" parTransId="{0A830405-A04B-4A32-9575-945590ABF643}" sibTransId="{7C5B8EB4-71B2-4512-BCD5-BFE0F9564739}"/>
    <dgm:cxn modelId="{0056985E-5797-4459-A6E4-FAD9D8CD7D37}" type="presOf" srcId="{7A7FA8B3-690D-418F-B2A6-212253C337EF}" destId="{BC8498C9-271D-4609-810B-0EE851A969C3}" srcOrd="0" destOrd="0" presId="urn:microsoft.com/office/officeart/2008/layout/VerticalCurvedList"/>
    <dgm:cxn modelId="{5C263372-1978-4438-8BA2-4720B44C4197}" type="presOf" srcId="{8327A8E2-D163-4B38-8BED-8C657A837DFC}" destId="{6B8C3CDA-8BE4-4893-BD68-189687DFE06C}" srcOrd="0" destOrd="0" presId="urn:microsoft.com/office/officeart/2008/layout/VerticalCurvedList"/>
    <dgm:cxn modelId="{53295F56-D886-43ED-817D-983472B9BF3D}" srcId="{0553F652-A28B-4AA1-9C79-BE5BDEE5644C}" destId="{E28260F0-2F82-4452-B10F-929F69F5C030}" srcOrd="2" destOrd="0" parTransId="{65167B70-B912-4AA5-A128-394BFC0EF1AE}" sibTransId="{B53B8B42-76A0-4AB7-B3D3-1108D2588044}"/>
    <dgm:cxn modelId="{E0E0E77A-FC6A-498B-A4C0-3F7DB5298757}" type="presOf" srcId="{0553F652-A28B-4AA1-9C79-BE5BDEE5644C}" destId="{FCA4AB95-2720-41D2-944A-7118EC9A7980}" srcOrd="0" destOrd="0" presId="urn:microsoft.com/office/officeart/2008/layout/VerticalCurvedList"/>
    <dgm:cxn modelId="{1C15C590-FB53-4221-B8AF-D7F188A1330E}" type="presOf" srcId="{C75B1A75-FC6B-4A7C-8877-7F6D12509C12}" destId="{1D76162A-2F3F-4C31-BD94-0B5E8F540CE0}" srcOrd="0" destOrd="0" presId="urn:microsoft.com/office/officeart/2008/layout/VerticalCurvedList"/>
    <dgm:cxn modelId="{E902BB93-DFA7-4823-A5E1-1FC5DBB0C07A}" type="presOf" srcId="{7C5B8EB4-71B2-4512-BCD5-BFE0F9564739}" destId="{EF98E042-7FFC-4B9C-A32F-251E6BCEEBF6}" srcOrd="0" destOrd="0" presId="urn:microsoft.com/office/officeart/2008/layout/VerticalCurvedList"/>
    <dgm:cxn modelId="{41A784B4-B20F-4381-8B9F-13CE874CF1CA}" type="presOf" srcId="{E28260F0-2F82-4452-B10F-929F69F5C030}" destId="{00125827-F547-452E-9963-CA28FF8CF910}" srcOrd="0" destOrd="0" presId="urn:microsoft.com/office/officeart/2008/layout/VerticalCurvedList"/>
    <dgm:cxn modelId="{77D454B8-8801-4A90-B1CE-8AFC8762EC3F}" type="presOf" srcId="{A011DEBE-272F-497F-94B6-7E5A97317BB4}" destId="{44ADA3A3-A24A-4700-BA31-D1B4F6EB6985}" srcOrd="0" destOrd="0" presId="urn:microsoft.com/office/officeart/2008/layout/VerticalCurvedList"/>
    <dgm:cxn modelId="{E7B418C4-36EC-4E76-AFD6-F400BAB8BAA9}" srcId="{0553F652-A28B-4AA1-9C79-BE5BDEE5644C}" destId="{6574CF14-4BBA-4A67-9868-58F076CB35FA}" srcOrd="5" destOrd="0" parTransId="{9BD571A4-B69D-4848-B58D-716ED81B7D3D}" sibTransId="{47A391E5-0355-471E-B670-F27FCB2C0DBD}"/>
    <dgm:cxn modelId="{D1D06EEF-A6AA-4894-AE8E-1396F5AC64F0}" srcId="{0553F652-A28B-4AA1-9C79-BE5BDEE5644C}" destId="{A011DEBE-272F-497F-94B6-7E5A97317BB4}" srcOrd="3" destOrd="0" parTransId="{0DCAF33F-AE10-4759-AE67-988203A030ED}" sibTransId="{1BE14773-5A3C-4C21-98CE-0C89A00D833C}"/>
    <dgm:cxn modelId="{58A309F4-579C-49F7-BA81-D6A8B9C97DAA}" srcId="{0553F652-A28B-4AA1-9C79-BE5BDEE5644C}" destId="{CFEDDB4A-64AA-4A7D-919C-64C12F3527E8}" srcOrd="1" destOrd="0" parTransId="{9D3144E0-25AB-428E-B809-6DCE95CD02C5}" sibTransId="{C8C15BE5-BF03-44B6-8C46-9B1AF7B6BEB8}"/>
    <dgm:cxn modelId="{1D9D45FE-A54F-4D13-98BA-C3CDFB762C72}" type="presOf" srcId="{CFEDDB4A-64AA-4A7D-919C-64C12F3527E8}" destId="{83346EC7-EBE5-4293-AF4D-B2221B3B0200}" srcOrd="0" destOrd="0" presId="urn:microsoft.com/office/officeart/2008/layout/VerticalCurvedList"/>
    <dgm:cxn modelId="{FD4DCB99-A90B-462B-AE2F-D0243A17C403}" type="presParOf" srcId="{FCA4AB95-2720-41D2-944A-7118EC9A7980}" destId="{0A3EBB78-F447-4420-839D-6CAF4AFD537A}" srcOrd="0" destOrd="0" presId="urn:microsoft.com/office/officeart/2008/layout/VerticalCurvedList"/>
    <dgm:cxn modelId="{6F67ECE6-AC53-41E3-B6E9-C79CC3F50EA4}" type="presParOf" srcId="{0A3EBB78-F447-4420-839D-6CAF4AFD537A}" destId="{FBE45492-A9E8-4EA8-8E84-971E3E1DA71E}" srcOrd="0" destOrd="0" presId="urn:microsoft.com/office/officeart/2008/layout/VerticalCurvedList"/>
    <dgm:cxn modelId="{6E993C63-4BBA-4D5F-9F1C-0E6AEB6AAB2C}" type="presParOf" srcId="{FBE45492-A9E8-4EA8-8E84-971E3E1DA71E}" destId="{8F354FA7-9BB4-4FC0-92BC-3E5A42803887}" srcOrd="0" destOrd="0" presId="urn:microsoft.com/office/officeart/2008/layout/VerticalCurvedList"/>
    <dgm:cxn modelId="{1F4C14BF-8D0D-4DCA-A317-604EB15D3105}" type="presParOf" srcId="{FBE45492-A9E8-4EA8-8E84-971E3E1DA71E}" destId="{EF98E042-7FFC-4B9C-A32F-251E6BCEEBF6}" srcOrd="1" destOrd="0" presId="urn:microsoft.com/office/officeart/2008/layout/VerticalCurvedList"/>
    <dgm:cxn modelId="{3800B1C8-61E1-40D5-A676-A9FDE3130158}" type="presParOf" srcId="{FBE45492-A9E8-4EA8-8E84-971E3E1DA71E}" destId="{85BDF3E5-8795-4582-9102-10AD22CC6B83}" srcOrd="2" destOrd="0" presId="urn:microsoft.com/office/officeart/2008/layout/VerticalCurvedList"/>
    <dgm:cxn modelId="{CFC39717-3C43-44AE-A0FD-D29F8AF55D3F}" type="presParOf" srcId="{FBE45492-A9E8-4EA8-8E84-971E3E1DA71E}" destId="{D4D5AC64-1D55-42A4-9DF7-DA5284BAF071}" srcOrd="3" destOrd="0" presId="urn:microsoft.com/office/officeart/2008/layout/VerticalCurvedList"/>
    <dgm:cxn modelId="{4E557C83-7AD3-4CBF-ABBC-D9FDF2D12EEA}" type="presParOf" srcId="{0A3EBB78-F447-4420-839D-6CAF4AFD537A}" destId="{BC8498C9-271D-4609-810B-0EE851A969C3}" srcOrd="1" destOrd="0" presId="urn:microsoft.com/office/officeart/2008/layout/VerticalCurvedList"/>
    <dgm:cxn modelId="{98CA34A0-01F4-4B3D-900C-A509B623E4BA}" type="presParOf" srcId="{0A3EBB78-F447-4420-839D-6CAF4AFD537A}" destId="{8ACFAA1A-17A1-437B-9C2C-9357DABBE35C}" srcOrd="2" destOrd="0" presId="urn:microsoft.com/office/officeart/2008/layout/VerticalCurvedList"/>
    <dgm:cxn modelId="{660034C0-840A-47F0-A57A-BFAF5BC84560}" type="presParOf" srcId="{8ACFAA1A-17A1-437B-9C2C-9357DABBE35C}" destId="{BC89D3F0-05D7-42FA-834E-03CEA6803C9A}" srcOrd="0" destOrd="0" presId="urn:microsoft.com/office/officeart/2008/layout/VerticalCurvedList"/>
    <dgm:cxn modelId="{CCDB8BC9-809F-4F70-ACD9-3985E2CF0DF3}" type="presParOf" srcId="{0A3EBB78-F447-4420-839D-6CAF4AFD537A}" destId="{83346EC7-EBE5-4293-AF4D-B2221B3B0200}" srcOrd="3" destOrd="0" presId="urn:microsoft.com/office/officeart/2008/layout/VerticalCurvedList"/>
    <dgm:cxn modelId="{A5F6E031-1348-477F-A477-8D88B70DEB90}" type="presParOf" srcId="{0A3EBB78-F447-4420-839D-6CAF4AFD537A}" destId="{F91BBAD7-9B16-4927-A042-DAC87325C6BD}" srcOrd="4" destOrd="0" presId="urn:microsoft.com/office/officeart/2008/layout/VerticalCurvedList"/>
    <dgm:cxn modelId="{493BFE34-76D3-418F-BDFD-77FC4CF4F20E}" type="presParOf" srcId="{F91BBAD7-9B16-4927-A042-DAC87325C6BD}" destId="{01B56169-74A8-4D14-B438-5A324190220B}" srcOrd="0" destOrd="0" presId="urn:microsoft.com/office/officeart/2008/layout/VerticalCurvedList"/>
    <dgm:cxn modelId="{84198802-0BAA-4E76-80AC-CD9CEB288C83}" type="presParOf" srcId="{0A3EBB78-F447-4420-839D-6CAF4AFD537A}" destId="{00125827-F547-452E-9963-CA28FF8CF910}" srcOrd="5" destOrd="0" presId="urn:microsoft.com/office/officeart/2008/layout/VerticalCurvedList"/>
    <dgm:cxn modelId="{90B3A97A-07A7-489F-85BA-193A0DFEF121}" type="presParOf" srcId="{0A3EBB78-F447-4420-839D-6CAF4AFD537A}" destId="{28961D82-5659-46FD-B6A6-E87C1419AC7B}" srcOrd="6" destOrd="0" presId="urn:microsoft.com/office/officeart/2008/layout/VerticalCurvedList"/>
    <dgm:cxn modelId="{9AEBD60B-94E4-4AAD-9CDD-3DC285AD1A46}" type="presParOf" srcId="{28961D82-5659-46FD-B6A6-E87C1419AC7B}" destId="{B0D0E959-FE13-4FB0-99FE-A9D7F84A4160}" srcOrd="0" destOrd="0" presId="urn:microsoft.com/office/officeart/2008/layout/VerticalCurvedList"/>
    <dgm:cxn modelId="{A40F45C4-B0A9-440A-81C3-143F785C1CC0}" type="presParOf" srcId="{0A3EBB78-F447-4420-839D-6CAF4AFD537A}" destId="{44ADA3A3-A24A-4700-BA31-D1B4F6EB6985}" srcOrd="7" destOrd="0" presId="urn:microsoft.com/office/officeart/2008/layout/VerticalCurvedList"/>
    <dgm:cxn modelId="{B36CB2B5-3239-4F81-A049-DDCC051C0B94}" type="presParOf" srcId="{0A3EBB78-F447-4420-839D-6CAF4AFD537A}" destId="{B0C90CD7-9A7A-43DF-B166-A0B8ED94563B}" srcOrd="8" destOrd="0" presId="urn:microsoft.com/office/officeart/2008/layout/VerticalCurvedList"/>
    <dgm:cxn modelId="{B130151B-38E3-4AF0-A108-F39C7C2645BD}" type="presParOf" srcId="{B0C90CD7-9A7A-43DF-B166-A0B8ED94563B}" destId="{16D765FB-2BCB-4F66-BF80-1C87DA8D9FDC}" srcOrd="0" destOrd="0" presId="urn:microsoft.com/office/officeart/2008/layout/VerticalCurvedList"/>
    <dgm:cxn modelId="{C38488F4-A490-4A20-B523-C6C8067B75DB}" type="presParOf" srcId="{0A3EBB78-F447-4420-839D-6CAF4AFD537A}" destId="{1D76162A-2F3F-4C31-BD94-0B5E8F540CE0}" srcOrd="9" destOrd="0" presId="urn:microsoft.com/office/officeart/2008/layout/VerticalCurvedList"/>
    <dgm:cxn modelId="{3DDD980D-D479-4664-9A59-537C3379E929}" type="presParOf" srcId="{0A3EBB78-F447-4420-839D-6CAF4AFD537A}" destId="{3F857091-973B-4054-A582-48F20A8A5861}" srcOrd="10" destOrd="0" presId="urn:microsoft.com/office/officeart/2008/layout/VerticalCurvedList"/>
    <dgm:cxn modelId="{F8B8C37E-AAD7-4084-AC44-5C8E25BBEEEA}" type="presParOf" srcId="{3F857091-973B-4054-A582-48F20A8A5861}" destId="{F16D3B13-C71C-41A8-8624-08195A7FE2C2}" srcOrd="0" destOrd="0" presId="urn:microsoft.com/office/officeart/2008/layout/VerticalCurvedList"/>
    <dgm:cxn modelId="{73C6C9C3-5D0B-4479-8421-A4408105FABD}" type="presParOf" srcId="{0A3EBB78-F447-4420-839D-6CAF4AFD537A}" destId="{0A507C97-719E-4627-9A4B-A4EF8D70BAF5}" srcOrd="11" destOrd="0" presId="urn:microsoft.com/office/officeart/2008/layout/VerticalCurvedList"/>
    <dgm:cxn modelId="{EFD87F97-2C22-49E2-B134-D901C047B7A4}" type="presParOf" srcId="{0A3EBB78-F447-4420-839D-6CAF4AFD537A}" destId="{628EC699-A824-4216-AF10-4520674C16BA}" srcOrd="12" destOrd="0" presId="urn:microsoft.com/office/officeart/2008/layout/VerticalCurvedList"/>
    <dgm:cxn modelId="{7EE1D048-6B33-4F17-A71F-975457CA4AAA}" type="presParOf" srcId="{628EC699-A824-4216-AF10-4520674C16BA}" destId="{C6481A8B-ABF9-44BC-BE59-029E5FD788FC}" srcOrd="0" destOrd="0" presId="urn:microsoft.com/office/officeart/2008/layout/VerticalCurvedList"/>
    <dgm:cxn modelId="{1C121734-0B66-41A8-ADFD-040612F4C088}" type="presParOf" srcId="{0A3EBB78-F447-4420-839D-6CAF4AFD537A}" destId="{6B8C3CDA-8BE4-4893-BD68-189687DFE06C}" srcOrd="13" destOrd="0" presId="urn:microsoft.com/office/officeart/2008/layout/VerticalCurvedList"/>
    <dgm:cxn modelId="{C48635AB-D599-4D96-9F13-E690CB343D73}" type="presParOf" srcId="{0A3EBB78-F447-4420-839D-6CAF4AFD537A}" destId="{9CE86238-DCF4-485F-9A9A-697900DB0FCD}" srcOrd="14" destOrd="0" presId="urn:microsoft.com/office/officeart/2008/layout/VerticalCurvedList"/>
    <dgm:cxn modelId="{21725B45-DA0A-443A-8311-66EE39AF4AD6}" type="presParOf" srcId="{9CE86238-DCF4-485F-9A9A-697900DB0FCD}" destId="{C0F8110B-3B15-4DA1-91A8-F59A7213382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5595D34-2D69-4F52-9B97-7A917D15D0B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B5B1255-8F6E-4083-83D6-5728D4A080D9}">
      <dgm:prSet phldrT="[Texte]"/>
      <dgm:spPr/>
      <dgm:t>
        <a:bodyPr/>
        <a:lstStyle/>
        <a:p>
          <a:r>
            <a:rPr lang="en-US" b="1" dirty="0"/>
            <a:t>Analyse UML</a:t>
          </a:r>
          <a:endParaRPr lang="fr-FR" dirty="0"/>
        </a:p>
      </dgm:t>
    </dgm:pt>
    <dgm:pt modelId="{6A21E976-0B11-40A1-8A2F-AF91899B344A}" type="sibTrans" cxnId="{2AB200EF-D1CD-446C-9AA5-2B45B7E5D237}">
      <dgm:prSet/>
      <dgm:spPr/>
      <dgm:t>
        <a:bodyPr/>
        <a:lstStyle/>
        <a:p>
          <a:endParaRPr lang="fr-FR"/>
        </a:p>
      </dgm:t>
    </dgm:pt>
    <dgm:pt modelId="{CF274712-9440-47C7-95FB-3968F9755A30}" type="parTrans" cxnId="{2AB200EF-D1CD-446C-9AA5-2B45B7E5D237}">
      <dgm:prSet/>
      <dgm:spPr/>
      <dgm:t>
        <a:bodyPr/>
        <a:lstStyle/>
        <a:p>
          <a:endParaRPr lang="fr-FR"/>
        </a:p>
      </dgm:t>
    </dgm:pt>
    <dgm:pt modelId="{EBCF7E88-6418-4F04-B93F-66AE12125549}" type="pres">
      <dgm:prSet presAssocID="{45595D34-2D69-4F52-9B97-7A917D15D0B2}" presName="Name0" presStyleCnt="0">
        <dgm:presLayoutVars>
          <dgm:chMax val="7"/>
          <dgm:chPref val="7"/>
          <dgm:dir/>
        </dgm:presLayoutVars>
      </dgm:prSet>
      <dgm:spPr/>
    </dgm:pt>
    <dgm:pt modelId="{F85CF048-CB2C-4B9D-AFD0-B164F4DBD190}" type="pres">
      <dgm:prSet presAssocID="{45595D34-2D69-4F52-9B97-7A917D15D0B2}" presName="Name1" presStyleCnt="0"/>
      <dgm:spPr/>
    </dgm:pt>
    <dgm:pt modelId="{E27A285B-EE92-4F8A-A0D0-1B111CDCCB01}" type="pres">
      <dgm:prSet presAssocID="{45595D34-2D69-4F52-9B97-7A917D15D0B2}" presName="cycle" presStyleCnt="0"/>
      <dgm:spPr/>
    </dgm:pt>
    <dgm:pt modelId="{30272DBF-6497-429D-8F20-C7B2DF3FA75B}" type="pres">
      <dgm:prSet presAssocID="{45595D34-2D69-4F52-9B97-7A917D15D0B2}" presName="srcNode" presStyleLbl="node1" presStyleIdx="0" presStyleCnt="1"/>
      <dgm:spPr/>
    </dgm:pt>
    <dgm:pt modelId="{24D0108F-DC52-4B0B-AD04-33888DEC380F}" type="pres">
      <dgm:prSet presAssocID="{45595D34-2D69-4F52-9B97-7A917D15D0B2}" presName="conn" presStyleLbl="parChTrans1D2" presStyleIdx="0" presStyleCnt="1"/>
      <dgm:spPr/>
    </dgm:pt>
    <dgm:pt modelId="{EC619401-9B9A-4242-8729-D3F752D73EAB}" type="pres">
      <dgm:prSet presAssocID="{45595D34-2D69-4F52-9B97-7A917D15D0B2}" presName="extraNode" presStyleLbl="node1" presStyleIdx="0" presStyleCnt="1"/>
      <dgm:spPr/>
    </dgm:pt>
    <dgm:pt modelId="{5D439C6B-275D-4932-93D1-0EAACD68987E}" type="pres">
      <dgm:prSet presAssocID="{45595D34-2D69-4F52-9B97-7A917D15D0B2}" presName="dstNode" presStyleLbl="node1" presStyleIdx="0" presStyleCnt="1"/>
      <dgm:spPr/>
    </dgm:pt>
    <dgm:pt modelId="{705F4513-CAF4-4E6E-9BB7-DD908141B064}" type="pres">
      <dgm:prSet presAssocID="{0B5B1255-8F6E-4083-83D6-5728D4A080D9}" presName="text_1" presStyleLbl="node1" presStyleIdx="0" presStyleCnt="1">
        <dgm:presLayoutVars>
          <dgm:bulletEnabled val="1"/>
        </dgm:presLayoutVars>
      </dgm:prSet>
      <dgm:spPr/>
    </dgm:pt>
    <dgm:pt modelId="{60047B2B-B0A7-46D9-AC98-427EDFC975E1}" type="pres">
      <dgm:prSet presAssocID="{0B5B1255-8F6E-4083-83D6-5728D4A080D9}" presName="accent_1" presStyleCnt="0"/>
      <dgm:spPr/>
    </dgm:pt>
    <dgm:pt modelId="{2115D831-041D-4C4E-8CA9-CA122B34C610}" type="pres">
      <dgm:prSet presAssocID="{0B5B1255-8F6E-4083-83D6-5728D4A080D9}" presName="accentRepeatNode" presStyleLbl="solidFgAcc1" presStyleIdx="0" presStyleCnt="1"/>
      <dgm:spPr/>
    </dgm:pt>
  </dgm:ptLst>
  <dgm:cxnLst>
    <dgm:cxn modelId="{0811AB94-4A85-453B-BC06-32A87397329F}" type="presOf" srcId="{0B5B1255-8F6E-4083-83D6-5728D4A080D9}" destId="{705F4513-CAF4-4E6E-9BB7-DD908141B064}" srcOrd="0" destOrd="0" presId="urn:microsoft.com/office/officeart/2008/layout/VerticalCurvedList"/>
    <dgm:cxn modelId="{FE07E99A-87B4-4D0B-9F0B-08E1BFCA916C}" type="presOf" srcId="{6A21E976-0B11-40A1-8A2F-AF91899B344A}" destId="{24D0108F-DC52-4B0B-AD04-33888DEC380F}" srcOrd="0" destOrd="0" presId="urn:microsoft.com/office/officeart/2008/layout/VerticalCurvedList"/>
    <dgm:cxn modelId="{BA0420A2-F91B-4B95-952D-C2F6E8FCC216}" type="presOf" srcId="{45595D34-2D69-4F52-9B97-7A917D15D0B2}" destId="{EBCF7E88-6418-4F04-B93F-66AE12125549}" srcOrd="0" destOrd="0" presId="urn:microsoft.com/office/officeart/2008/layout/VerticalCurvedList"/>
    <dgm:cxn modelId="{2AB200EF-D1CD-446C-9AA5-2B45B7E5D237}" srcId="{45595D34-2D69-4F52-9B97-7A917D15D0B2}" destId="{0B5B1255-8F6E-4083-83D6-5728D4A080D9}" srcOrd="0" destOrd="0" parTransId="{CF274712-9440-47C7-95FB-3968F9755A30}" sibTransId="{6A21E976-0B11-40A1-8A2F-AF91899B344A}"/>
    <dgm:cxn modelId="{2587FAED-18D9-470E-974F-D08445C85DC2}" type="presParOf" srcId="{EBCF7E88-6418-4F04-B93F-66AE12125549}" destId="{F85CF048-CB2C-4B9D-AFD0-B164F4DBD190}" srcOrd="0" destOrd="0" presId="urn:microsoft.com/office/officeart/2008/layout/VerticalCurvedList"/>
    <dgm:cxn modelId="{E43B3D50-F666-41A6-B9CA-4F46D8002953}" type="presParOf" srcId="{F85CF048-CB2C-4B9D-AFD0-B164F4DBD190}" destId="{E27A285B-EE92-4F8A-A0D0-1B111CDCCB01}" srcOrd="0" destOrd="0" presId="urn:microsoft.com/office/officeart/2008/layout/VerticalCurvedList"/>
    <dgm:cxn modelId="{1E577BA8-C2D1-49E8-92B8-7A3302D3C883}" type="presParOf" srcId="{E27A285B-EE92-4F8A-A0D0-1B111CDCCB01}" destId="{30272DBF-6497-429D-8F20-C7B2DF3FA75B}" srcOrd="0" destOrd="0" presId="urn:microsoft.com/office/officeart/2008/layout/VerticalCurvedList"/>
    <dgm:cxn modelId="{B03F18B6-512B-4BFC-B755-BB1C1DDA4C1C}" type="presParOf" srcId="{E27A285B-EE92-4F8A-A0D0-1B111CDCCB01}" destId="{24D0108F-DC52-4B0B-AD04-33888DEC380F}" srcOrd="1" destOrd="0" presId="urn:microsoft.com/office/officeart/2008/layout/VerticalCurvedList"/>
    <dgm:cxn modelId="{3599E5C0-23D9-4296-A24B-F2C651AF6C4C}" type="presParOf" srcId="{E27A285B-EE92-4F8A-A0D0-1B111CDCCB01}" destId="{EC619401-9B9A-4242-8729-D3F752D73EAB}" srcOrd="2" destOrd="0" presId="urn:microsoft.com/office/officeart/2008/layout/VerticalCurvedList"/>
    <dgm:cxn modelId="{28DFC739-7C3C-4B00-AC51-472EE12E01C9}" type="presParOf" srcId="{E27A285B-EE92-4F8A-A0D0-1B111CDCCB01}" destId="{5D439C6B-275D-4932-93D1-0EAACD68987E}" srcOrd="3" destOrd="0" presId="urn:microsoft.com/office/officeart/2008/layout/VerticalCurvedList"/>
    <dgm:cxn modelId="{989D55F9-076D-4CED-BAB7-31F637DFCD3A}" type="presParOf" srcId="{F85CF048-CB2C-4B9D-AFD0-B164F4DBD190}" destId="{705F4513-CAF4-4E6E-9BB7-DD908141B064}" srcOrd="1" destOrd="0" presId="urn:microsoft.com/office/officeart/2008/layout/VerticalCurvedList"/>
    <dgm:cxn modelId="{1E9802BF-0A3C-4D29-B789-26F2722BEFD2}" type="presParOf" srcId="{F85CF048-CB2C-4B9D-AFD0-B164F4DBD190}" destId="{60047B2B-B0A7-46D9-AC98-427EDFC975E1}" srcOrd="2" destOrd="0" presId="urn:microsoft.com/office/officeart/2008/layout/VerticalCurvedList"/>
    <dgm:cxn modelId="{E555D8E8-004E-4594-8018-CF123469011F}" type="presParOf" srcId="{60047B2B-B0A7-46D9-AC98-427EDFC975E1}" destId="{2115D831-041D-4C4E-8CA9-CA122B34C61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5595D34-2D69-4F52-9B97-7A917D15D0B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B5B1255-8F6E-4083-83D6-5728D4A080D9}">
      <dgm:prSet phldrT="[Texte]"/>
      <dgm:spPr/>
      <dgm:t>
        <a:bodyPr/>
        <a:lstStyle/>
        <a:p>
          <a:r>
            <a:rPr lang="en-US" b="1" dirty="0"/>
            <a:t>Analyse UML</a:t>
          </a:r>
          <a:endParaRPr lang="fr-FR" dirty="0"/>
        </a:p>
      </dgm:t>
    </dgm:pt>
    <dgm:pt modelId="{6A21E976-0B11-40A1-8A2F-AF91899B344A}" type="sibTrans" cxnId="{2AB200EF-D1CD-446C-9AA5-2B45B7E5D237}">
      <dgm:prSet/>
      <dgm:spPr/>
      <dgm:t>
        <a:bodyPr/>
        <a:lstStyle/>
        <a:p>
          <a:endParaRPr lang="fr-FR"/>
        </a:p>
      </dgm:t>
    </dgm:pt>
    <dgm:pt modelId="{CF274712-9440-47C7-95FB-3968F9755A30}" type="parTrans" cxnId="{2AB200EF-D1CD-446C-9AA5-2B45B7E5D237}">
      <dgm:prSet/>
      <dgm:spPr/>
      <dgm:t>
        <a:bodyPr/>
        <a:lstStyle/>
        <a:p>
          <a:endParaRPr lang="fr-FR"/>
        </a:p>
      </dgm:t>
    </dgm:pt>
    <dgm:pt modelId="{EBCF7E88-6418-4F04-B93F-66AE12125549}" type="pres">
      <dgm:prSet presAssocID="{45595D34-2D69-4F52-9B97-7A917D15D0B2}" presName="Name0" presStyleCnt="0">
        <dgm:presLayoutVars>
          <dgm:chMax val="7"/>
          <dgm:chPref val="7"/>
          <dgm:dir/>
        </dgm:presLayoutVars>
      </dgm:prSet>
      <dgm:spPr/>
    </dgm:pt>
    <dgm:pt modelId="{F85CF048-CB2C-4B9D-AFD0-B164F4DBD190}" type="pres">
      <dgm:prSet presAssocID="{45595D34-2D69-4F52-9B97-7A917D15D0B2}" presName="Name1" presStyleCnt="0"/>
      <dgm:spPr/>
    </dgm:pt>
    <dgm:pt modelId="{E27A285B-EE92-4F8A-A0D0-1B111CDCCB01}" type="pres">
      <dgm:prSet presAssocID="{45595D34-2D69-4F52-9B97-7A917D15D0B2}" presName="cycle" presStyleCnt="0"/>
      <dgm:spPr/>
    </dgm:pt>
    <dgm:pt modelId="{30272DBF-6497-429D-8F20-C7B2DF3FA75B}" type="pres">
      <dgm:prSet presAssocID="{45595D34-2D69-4F52-9B97-7A917D15D0B2}" presName="srcNode" presStyleLbl="node1" presStyleIdx="0" presStyleCnt="1"/>
      <dgm:spPr/>
    </dgm:pt>
    <dgm:pt modelId="{24D0108F-DC52-4B0B-AD04-33888DEC380F}" type="pres">
      <dgm:prSet presAssocID="{45595D34-2D69-4F52-9B97-7A917D15D0B2}" presName="conn" presStyleLbl="parChTrans1D2" presStyleIdx="0" presStyleCnt="1"/>
      <dgm:spPr/>
    </dgm:pt>
    <dgm:pt modelId="{EC619401-9B9A-4242-8729-D3F752D73EAB}" type="pres">
      <dgm:prSet presAssocID="{45595D34-2D69-4F52-9B97-7A917D15D0B2}" presName="extraNode" presStyleLbl="node1" presStyleIdx="0" presStyleCnt="1"/>
      <dgm:spPr/>
    </dgm:pt>
    <dgm:pt modelId="{5D439C6B-275D-4932-93D1-0EAACD68987E}" type="pres">
      <dgm:prSet presAssocID="{45595D34-2D69-4F52-9B97-7A917D15D0B2}" presName="dstNode" presStyleLbl="node1" presStyleIdx="0" presStyleCnt="1"/>
      <dgm:spPr/>
    </dgm:pt>
    <dgm:pt modelId="{705F4513-CAF4-4E6E-9BB7-DD908141B064}" type="pres">
      <dgm:prSet presAssocID="{0B5B1255-8F6E-4083-83D6-5728D4A080D9}" presName="text_1" presStyleLbl="node1" presStyleIdx="0" presStyleCnt="1">
        <dgm:presLayoutVars>
          <dgm:bulletEnabled val="1"/>
        </dgm:presLayoutVars>
      </dgm:prSet>
      <dgm:spPr/>
    </dgm:pt>
    <dgm:pt modelId="{60047B2B-B0A7-46D9-AC98-427EDFC975E1}" type="pres">
      <dgm:prSet presAssocID="{0B5B1255-8F6E-4083-83D6-5728D4A080D9}" presName="accent_1" presStyleCnt="0"/>
      <dgm:spPr/>
    </dgm:pt>
    <dgm:pt modelId="{2115D831-041D-4C4E-8CA9-CA122B34C610}" type="pres">
      <dgm:prSet presAssocID="{0B5B1255-8F6E-4083-83D6-5728D4A080D9}" presName="accentRepeatNode" presStyleLbl="solidFgAcc1" presStyleIdx="0" presStyleCnt="1"/>
      <dgm:spPr/>
    </dgm:pt>
  </dgm:ptLst>
  <dgm:cxnLst>
    <dgm:cxn modelId="{2DE23990-53F5-46AE-BFF1-0123A32A7643}" type="presOf" srcId="{6A21E976-0B11-40A1-8A2F-AF91899B344A}" destId="{24D0108F-DC52-4B0B-AD04-33888DEC380F}" srcOrd="0" destOrd="0" presId="urn:microsoft.com/office/officeart/2008/layout/VerticalCurvedList"/>
    <dgm:cxn modelId="{D51AA5A4-7600-4F74-81A1-AA2CC08555FB}" type="presOf" srcId="{0B5B1255-8F6E-4083-83D6-5728D4A080D9}" destId="{705F4513-CAF4-4E6E-9BB7-DD908141B064}" srcOrd="0" destOrd="0" presId="urn:microsoft.com/office/officeart/2008/layout/VerticalCurvedList"/>
    <dgm:cxn modelId="{2AB200EF-D1CD-446C-9AA5-2B45B7E5D237}" srcId="{45595D34-2D69-4F52-9B97-7A917D15D0B2}" destId="{0B5B1255-8F6E-4083-83D6-5728D4A080D9}" srcOrd="0" destOrd="0" parTransId="{CF274712-9440-47C7-95FB-3968F9755A30}" sibTransId="{6A21E976-0B11-40A1-8A2F-AF91899B344A}"/>
    <dgm:cxn modelId="{9EEACCF6-687B-4950-A11A-B292949AE4A2}" type="presOf" srcId="{45595D34-2D69-4F52-9B97-7A917D15D0B2}" destId="{EBCF7E88-6418-4F04-B93F-66AE12125549}" srcOrd="0" destOrd="0" presId="urn:microsoft.com/office/officeart/2008/layout/VerticalCurvedList"/>
    <dgm:cxn modelId="{3B3EA767-DA9D-4E3D-8D8D-3D01CBA41AC5}" type="presParOf" srcId="{EBCF7E88-6418-4F04-B93F-66AE12125549}" destId="{F85CF048-CB2C-4B9D-AFD0-B164F4DBD190}" srcOrd="0" destOrd="0" presId="urn:microsoft.com/office/officeart/2008/layout/VerticalCurvedList"/>
    <dgm:cxn modelId="{0601A973-23A7-4B0A-9597-3A4DDCC57001}" type="presParOf" srcId="{F85CF048-CB2C-4B9D-AFD0-B164F4DBD190}" destId="{E27A285B-EE92-4F8A-A0D0-1B111CDCCB01}" srcOrd="0" destOrd="0" presId="urn:microsoft.com/office/officeart/2008/layout/VerticalCurvedList"/>
    <dgm:cxn modelId="{32DC623A-6848-47C7-9FCB-9FAF9CBEFAAE}" type="presParOf" srcId="{E27A285B-EE92-4F8A-A0D0-1B111CDCCB01}" destId="{30272DBF-6497-429D-8F20-C7B2DF3FA75B}" srcOrd="0" destOrd="0" presId="urn:microsoft.com/office/officeart/2008/layout/VerticalCurvedList"/>
    <dgm:cxn modelId="{AED9B365-C4F3-4A2D-90C6-2E06FFD815DF}" type="presParOf" srcId="{E27A285B-EE92-4F8A-A0D0-1B111CDCCB01}" destId="{24D0108F-DC52-4B0B-AD04-33888DEC380F}" srcOrd="1" destOrd="0" presId="urn:microsoft.com/office/officeart/2008/layout/VerticalCurvedList"/>
    <dgm:cxn modelId="{A159F9A2-0CDE-420A-B3DE-6F8F0F089283}" type="presParOf" srcId="{E27A285B-EE92-4F8A-A0D0-1B111CDCCB01}" destId="{EC619401-9B9A-4242-8729-D3F752D73EAB}" srcOrd="2" destOrd="0" presId="urn:microsoft.com/office/officeart/2008/layout/VerticalCurvedList"/>
    <dgm:cxn modelId="{F4460BB2-96C8-4BE0-83B1-2C41E089411A}" type="presParOf" srcId="{E27A285B-EE92-4F8A-A0D0-1B111CDCCB01}" destId="{5D439C6B-275D-4932-93D1-0EAACD68987E}" srcOrd="3" destOrd="0" presId="urn:microsoft.com/office/officeart/2008/layout/VerticalCurvedList"/>
    <dgm:cxn modelId="{413A26A4-E689-449C-913C-94FC916470BD}" type="presParOf" srcId="{F85CF048-CB2C-4B9D-AFD0-B164F4DBD190}" destId="{705F4513-CAF4-4E6E-9BB7-DD908141B064}" srcOrd="1" destOrd="0" presId="urn:microsoft.com/office/officeart/2008/layout/VerticalCurvedList"/>
    <dgm:cxn modelId="{F7917652-0C2A-463A-8CBA-570DD1C9CF35}" type="presParOf" srcId="{F85CF048-CB2C-4B9D-AFD0-B164F4DBD190}" destId="{60047B2B-B0A7-46D9-AC98-427EDFC975E1}" srcOrd="2" destOrd="0" presId="urn:microsoft.com/office/officeart/2008/layout/VerticalCurvedList"/>
    <dgm:cxn modelId="{3E50D432-34EA-4700-8314-F29FE7E301A2}" type="presParOf" srcId="{60047B2B-B0A7-46D9-AC98-427EDFC975E1}" destId="{2115D831-041D-4C4E-8CA9-CA122B34C61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5595D34-2D69-4F52-9B97-7A917D15D0B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B5B1255-8F6E-4083-83D6-5728D4A080D9}">
      <dgm:prSet phldrT="[Texte]"/>
      <dgm:spPr/>
      <dgm:t>
        <a:bodyPr/>
        <a:lstStyle/>
        <a:p>
          <a:r>
            <a:rPr lang="en-US" b="1" dirty="0"/>
            <a:t>Analyse UML</a:t>
          </a:r>
          <a:endParaRPr lang="fr-FR" dirty="0"/>
        </a:p>
      </dgm:t>
    </dgm:pt>
    <dgm:pt modelId="{6A21E976-0B11-40A1-8A2F-AF91899B344A}" type="sibTrans" cxnId="{2AB200EF-D1CD-446C-9AA5-2B45B7E5D237}">
      <dgm:prSet/>
      <dgm:spPr/>
      <dgm:t>
        <a:bodyPr/>
        <a:lstStyle/>
        <a:p>
          <a:endParaRPr lang="fr-FR"/>
        </a:p>
      </dgm:t>
    </dgm:pt>
    <dgm:pt modelId="{CF274712-9440-47C7-95FB-3968F9755A30}" type="parTrans" cxnId="{2AB200EF-D1CD-446C-9AA5-2B45B7E5D237}">
      <dgm:prSet/>
      <dgm:spPr/>
      <dgm:t>
        <a:bodyPr/>
        <a:lstStyle/>
        <a:p>
          <a:endParaRPr lang="fr-FR"/>
        </a:p>
      </dgm:t>
    </dgm:pt>
    <dgm:pt modelId="{EBCF7E88-6418-4F04-B93F-66AE12125549}" type="pres">
      <dgm:prSet presAssocID="{45595D34-2D69-4F52-9B97-7A917D15D0B2}" presName="Name0" presStyleCnt="0">
        <dgm:presLayoutVars>
          <dgm:chMax val="7"/>
          <dgm:chPref val="7"/>
          <dgm:dir/>
        </dgm:presLayoutVars>
      </dgm:prSet>
      <dgm:spPr/>
    </dgm:pt>
    <dgm:pt modelId="{F85CF048-CB2C-4B9D-AFD0-B164F4DBD190}" type="pres">
      <dgm:prSet presAssocID="{45595D34-2D69-4F52-9B97-7A917D15D0B2}" presName="Name1" presStyleCnt="0"/>
      <dgm:spPr/>
    </dgm:pt>
    <dgm:pt modelId="{E27A285B-EE92-4F8A-A0D0-1B111CDCCB01}" type="pres">
      <dgm:prSet presAssocID="{45595D34-2D69-4F52-9B97-7A917D15D0B2}" presName="cycle" presStyleCnt="0"/>
      <dgm:spPr/>
    </dgm:pt>
    <dgm:pt modelId="{30272DBF-6497-429D-8F20-C7B2DF3FA75B}" type="pres">
      <dgm:prSet presAssocID="{45595D34-2D69-4F52-9B97-7A917D15D0B2}" presName="srcNode" presStyleLbl="node1" presStyleIdx="0" presStyleCnt="1"/>
      <dgm:spPr/>
    </dgm:pt>
    <dgm:pt modelId="{24D0108F-DC52-4B0B-AD04-33888DEC380F}" type="pres">
      <dgm:prSet presAssocID="{45595D34-2D69-4F52-9B97-7A917D15D0B2}" presName="conn" presStyleLbl="parChTrans1D2" presStyleIdx="0" presStyleCnt="1"/>
      <dgm:spPr/>
    </dgm:pt>
    <dgm:pt modelId="{EC619401-9B9A-4242-8729-D3F752D73EAB}" type="pres">
      <dgm:prSet presAssocID="{45595D34-2D69-4F52-9B97-7A917D15D0B2}" presName="extraNode" presStyleLbl="node1" presStyleIdx="0" presStyleCnt="1"/>
      <dgm:spPr/>
    </dgm:pt>
    <dgm:pt modelId="{5D439C6B-275D-4932-93D1-0EAACD68987E}" type="pres">
      <dgm:prSet presAssocID="{45595D34-2D69-4F52-9B97-7A917D15D0B2}" presName="dstNode" presStyleLbl="node1" presStyleIdx="0" presStyleCnt="1"/>
      <dgm:spPr/>
    </dgm:pt>
    <dgm:pt modelId="{705F4513-CAF4-4E6E-9BB7-DD908141B064}" type="pres">
      <dgm:prSet presAssocID="{0B5B1255-8F6E-4083-83D6-5728D4A080D9}" presName="text_1" presStyleLbl="node1" presStyleIdx="0" presStyleCnt="1">
        <dgm:presLayoutVars>
          <dgm:bulletEnabled val="1"/>
        </dgm:presLayoutVars>
      </dgm:prSet>
      <dgm:spPr/>
    </dgm:pt>
    <dgm:pt modelId="{60047B2B-B0A7-46D9-AC98-427EDFC975E1}" type="pres">
      <dgm:prSet presAssocID="{0B5B1255-8F6E-4083-83D6-5728D4A080D9}" presName="accent_1" presStyleCnt="0"/>
      <dgm:spPr/>
    </dgm:pt>
    <dgm:pt modelId="{2115D831-041D-4C4E-8CA9-CA122B34C610}" type="pres">
      <dgm:prSet presAssocID="{0B5B1255-8F6E-4083-83D6-5728D4A080D9}" presName="accentRepeatNode" presStyleLbl="solidFgAcc1" presStyleIdx="0" presStyleCnt="1"/>
      <dgm:spPr/>
    </dgm:pt>
  </dgm:ptLst>
  <dgm:cxnLst>
    <dgm:cxn modelId="{2DE23990-53F5-46AE-BFF1-0123A32A7643}" type="presOf" srcId="{6A21E976-0B11-40A1-8A2F-AF91899B344A}" destId="{24D0108F-DC52-4B0B-AD04-33888DEC380F}" srcOrd="0" destOrd="0" presId="urn:microsoft.com/office/officeart/2008/layout/VerticalCurvedList"/>
    <dgm:cxn modelId="{D51AA5A4-7600-4F74-81A1-AA2CC08555FB}" type="presOf" srcId="{0B5B1255-8F6E-4083-83D6-5728D4A080D9}" destId="{705F4513-CAF4-4E6E-9BB7-DD908141B064}" srcOrd="0" destOrd="0" presId="urn:microsoft.com/office/officeart/2008/layout/VerticalCurvedList"/>
    <dgm:cxn modelId="{2AB200EF-D1CD-446C-9AA5-2B45B7E5D237}" srcId="{45595D34-2D69-4F52-9B97-7A917D15D0B2}" destId="{0B5B1255-8F6E-4083-83D6-5728D4A080D9}" srcOrd="0" destOrd="0" parTransId="{CF274712-9440-47C7-95FB-3968F9755A30}" sibTransId="{6A21E976-0B11-40A1-8A2F-AF91899B344A}"/>
    <dgm:cxn modelId="{9EEACCF6-687B-4950-A11A-B292949AE4A2}" type="presOf" srcId="{45595D34-2D69-4F52-9B97-7A917D15D0B2}" destId="{EBCF7E88-6418-4F04-B93F-66AE12125549}" srcOrd="0" destOrd="0" presId="urn:microsoft.com/office/officeart/2008/layout/VerticalCurvedList"/>
    <dgm:cxn modelId="{3B3EA767-DA9D-4E3D-8D8D-3D01CBA41AC5}" type="presParOf" srcId="{EBCF7E88-6418-4F04-B93F-66AE12125549}" destId="{F85CF048-CB2C-4B9D-AFD0-B164F4DBD190}" srcOrd="0" destOrd="0" presId="urn:microsoft.com/office/officeart/2008/layout/VerticalCurvedList"/>
    <dgm:cxn modelId="{0601A973-23A7-4B0A-9597-3A4DDCC57001}" type="presParOf" srcId="{F85CF048-CB2C-4B9D-AFD0-B164F4DBD190}" destId="{E27A285B-EE92-4F8A-A0D0-1B111CDCCB01}" srcOrd="0" destOrd="0" presId="urn:microsoft.com/office/officeart/2008/layout/VerticalCurvedList"/>
    <dgm:cxn modelId="{32DC623A-6848-47C7-9FCB-9FAF9CBEFAAE}" type="presParOf" srcId="{E27A285B-EE92-4F8A-A0D0-1B111CDCCB01}" destId="{30272DBF-6497-429D-8F20-C7B2DF3FA75B}" srcOrd="0" destOrd="0" presId="urn:microsoft.com/office/officeart/2008/layout/VerticalCurvedList"/>
    <dgm:cxn modelId="{AED9B365-C4F3-4A2D-90C6-2E06FFD815DF}" type="presParOf" srcId="{E27A285B-EE92-4F8A-A0D0-1B111CDCCB01}" destId="{24D0108F-DC52-4B0B-AD04-33888DEC380F}" srcOrd="1" destOrd="0" presId="urn:microsoft.com/office/officeart/2008/layout/VerticalCurvedList"/>
    <dgm:cxn modelId="{A159F9A2-0CDE-420A-B3DE-6F8F0F089283}" type="presParOf" srcId="{E27A285B-EE92-4F8A-A0D0-1B111CDCCB01}" destId="{EC619401-9B9A-4242-8729-D3F752D73EAB}" srcOrd="2" destOrd="0" presId="urn:microsoft.com/office/officeart/2008/layout/VerticalCurvedList"/>
    <dgm:cxn modelId="{F4460BB2-96C8-4BE0-83B1-2C41E089411A}" type="presParOf" srcId="{E27A285B-EE92-4F8A-A0D0-1B111CDCCB01}" destId="{5D439C6B-275D-4932-93D1-0EAACD68987E}" srcOrd="3" destOrd="0" presId="urn:microsoft.com/office/officeart/2008/layout/VerticalCurvedList"/>
    <dgm:cxn modelId="{413A26A4-E689-449C-913C-94FC916470BD}" type="presParOf" srcId="{F85CF048-CB2C-4B9D-AFD0-B164F4DBD190}" destId="{705F4513-CAF4-4E6E-9BB7-DD908141B064}" srcOrd="1" destOrd="0" presId="urn:microsoft.com/office/officeart/2008/layout/VerticalCurvedList"/>
    <dgm:cxn modelId="{F7917652-0C2A-463A-8CBA-570DD1C9CF35}" type="presParOf" srcId="{F85CF048-CB2C-4B9D-AFD0-B164F4DBD190}" destId="{60047B2B-B0A7-46D9-AC98-427EDFC975E1}" srcOrd="2" destOrd="0" presId="urn:microsoft.com/office/officeart/2008/layout/VerticalCurvedList"/>
    <dgm:cxn modelId="{3E50D432-34EA-4700-8314-F29FE7E301A2}" type="presParOf" srcId="{60047B2B-B0A7-46D9-AC98-427EDFC975E1}" destId="{2115D831-041D-4C4E-8CA9-CA122B34C61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5595D34-2D69-4F52-9B97-7A917D15D0B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B5B1255-8F6E-4083-83D6-5728D4A080D9}">
      <dgm:prSet phldrT="[Texte]"/>
      <dgm:spPr/>
      <dgm:t>
        <a:bodyPr/>
        <a:lstStyle/>
        <a:p>
          <a:r>
            <a:rPr lang="en-US" b="1" dirty="0"/>
            <a:t>Analyse UML</a:t>
          </a:r>
          <a:endParaRPr lang="fr-FR" dirty="0"/>
        </a:p>
      </dgm:t>
    </dgm:pt>
    <dgm:pt modelId="{6A21E976-0B11-40A1-8A2F-AF91899B344A}" type="sibTrans" cxnId="{2AB200EF-D1CD-446C-9AA5-2B45B7E5D237}">
      <dgm:prSet/>
      <dgm:spPr/>
      <dgm:t>
        <a:bodyPr/>
        <a:lstStyle/>
        <a:p>
          <a:endParaRPr lang="fr-FR"/>
        </a:p>
      </dgm:t>
    </dgm:pt>
    <dgm:pt modelId="{CF274712-9440-47C7-95FB-3968F9755A30}" type="parTrans" cxnId="{2AB200EF-D1CD-446C-9AA5-2B45B7E5D237}">
      <dgm:prSet/>
      <dgm:spPr/>
      <dgm:t>
        <a:bodyPr/>
        <a:lstStyle/>
        <a:p>
          <a:endParaRPr lang="fr-FR"/>
        </a:p>
      </dgm:t>
    </dgm:pt>
    <dgm:pt modelId="{EBCF7E88-6418-4F04-B93F-66AE12125549}" type="pres">
      <dgm:prSet presAssocID="{45595D34-2D69-4F52-9B97-7A917D15D0B2}" presName="Name0" presStyleCnt="0">
        <dgm:presLayoutVars>
          <dgm:chMax val="7"/>
          <dgm:chPref val="7"/>
          <dgm:dir/>
        </dgm:presLayoutVars>
      </dgm:prSet>
      <dgm:spPr/>
    </dgm:pt>
    <dgm:pt modelId="{F85CF048-CB2C-4B9D-AFD0-B164F4DBD190}" type="pres">
      <dgm:prSet presAssocID="{45595D34-2D69-4F52-9B97-7A917D15D0B2}" presName="Name1" presStyleCnt="0"/>
      <dgm:spPr/>
    </dgm:pt>
    <dgm:pt modelId="{E27A285B-EE92-4F8A-A0D0-1B111CDCCB01}" type="pres">
      <dgm:prSet presAssocID="{45595D34-2D69-4F52-9B97-7A917D15D0B2}" presName="cycle" presStyleCnt="0"/>
      <dgm:spPr/>
    </dgm:pt>
    <dgm:pt modelId="{30272DBF-6497-429D-8F20-C7B2DF3FA75B}" type="pres">
      <dgm:prSet presAssocID="{45595D34-2D69-4F52-9B97-7A917D15D0B2}" presName="srcNode" presStyleLbl="node1" presStyleIdx="0" presStyleCnt="1"/>
      <dgm:spPr/>
    </dgm:pt>
    <dgm:pt modelId="{24D0108F-DC52-4B0B-AD04-33888DEC380F}" type="pres">
      <dgm:prSet presAssocID="{45595D34-2D69-4F52-9B97-7A917D15D0B2}" presName="conn" presStyleLbl="parChTrans1D2" presStyleIdx="0" presStyleCnt="1"/>
      <dgm:spPr/>
    </dgm:pt>
    <dgm:pt modelId="{EC619401-9B9A-4242-8729-D3F752D73EAB}" type="pres">
      <dgm:prSet presAssocID="{45595D34-2D69-4F52-9B97-7A917D15D0B2}" presName="extraNode" presStyleLbl="node1" presStyleIdx="0" presStyleCnt="1"/>
      <dgm:spPr/>
    </dgm:pt>
    <dgm:pt modelId="{5D439C6B-275D-4932-93D1-0EAACD68987E}" type="pres">
      <dgm:prSet presAssocID="{45595D34-2D69-4F52-9B97-7A917D15D0B2}" presName="dstNode" presStyleLbl="node1" presStyleIdx="0" presStyleCnt="1"/>
      <dgm:spPr/>
    </dgm:pt>
    <dgm:pt modelId="{705F4513-CAF4-4E6E-9BB7-DD908141B064}" type="pres">
      <dgm:prSet presAssocID="{0B5B1255-8F6E-4083-83D6-5728D4A080D9}" presName="text_1" presStyleLbl="node1" presStyleIdx="0" presStyleCnt="1">
        <dgm:presLayoutVars>
          <dgm:bulletEnabled val="1"/>
        </dgm:presLayoutVars>
      </dgm:prSet>
      <dgm:spPr/>
    </dgm:pt>
    <dgm:pt modelId="{60047B2B-B0A7-46D9-AC98-427EDFC975E1}" type="pres">
      <dgm:prSet presAssocID="{0B5B1255-8F6E-4083-83D6-5728D4A080D9}" presName="accent_1" presStyleCnt="0"/>
      <dgm:spPr/>
    </dgm:pt>
    <dgm:pt modelId="{2115D831-041D-4C4E-8CA9-CA122B34C610}" type="pres">
      <dgm:prSet presAssocID="{0B5B1255-8F6E-4083-83D6-5728D4A080D9}" presName="accentRepeatNode" presStyleLbl="solidFgAcc1" presStyleIdx="0" presStyleCnt="1"/>
      <dgm:spPr/>
    </dgm:pt>
  </dgm:ptLst>
  <dgm:cxnLst>
    <dgm:cxn modelId="{2DE23990-53F5-46AE-BFF1-0123A32A7643}" type="presOf" srcId="{6A21E976-0B11-40A1-8A2F-AF91899B344A}" destId="{24D0108F-DC52-4B0B-AD04-33888DEC380F}" srcOrd="0" destOrd="0" presId="urn:microsoft.com/office/officeart/2008/layout/VerticalCurvedList"/>
    <dgm:cxn modelId="{D51AA5A4-7600-4F74-81A1-AA2CC08555FB}" type="presOf" srcId="{0B5B1255-8F6E-4083-83D6-5728D4A080D9}" destId="{705F4513-CAF4-4E6E-9BB7-DD908141B064}" srcOrd="0" destOrd="0" presId="urn:microsoft.com/office/officeart/2008/layout/VerticalCurvedList"/>
    <dgm:cxn modelId="{2AB200EF-D1CD-446C-9AA5-2B45B7E5D237}" srcId="{45595D34-2D69-4F52-9B97-7A917D15D0B2}" destId="{0B5B1255-8F6E-4083-83D6-5728D4A080D9}" srcOrd="0" destOrd="0" parTransId="{CF274712-9440-47C7-95FB-3968F9755A30}" sibTransId="{6A21E976-0B11-40A1-8A2F-AF91899B344A}"/>
    <dgm:cxn modelId="{9EEACCF6-687B-4950-A11A-B292949AE4A2}" type="presOf" srcId="{45595D34-2D69-4F52-9B97-7A917D15D0B2}" destId="{EBCF7E88-6418-4F04-B93F-66AE12125549}" srcOrd="0" destOrd="0" presId="urn:microsoft.com/office/officeart/2008/layout/VerticalCurvedList"/>
    <dgm:cxn modelId="{3B3EA767-DA9D-4E3D-8D8D-3D01CBA41AC5}" type="presParOf" srcId="{EBCF7E88-6418-4F04-B93F-66AE12125549}" destId="{F85CF048-CB2C-4B9D-AFD0-B164F4DBD190}" srcOrd="0" destOrd="0" presId="urn:microsoft.com/office/officeart/2008/layout/VerticalCurvedList"/>
    <dgm:cxn modelId="{0601A973-23A7-4B0A-9597-3A4DDCC57001}" type="presParOf" srcId="{F85CF048-CB2C-4B9D-AFD0-B164F4DBD190}" destId="{E27A285B-EE92-4F8A-A0D0-1B111CDCCB01}" srcOrd="0" destOrd="0" presId="urn:microsoft.com/office/officeart/2008/layout/VerticalCurvedList"/>
    <dgm:cxn modelId="{32DC623A-6848-47C7-9FCB-9FAF9CBEFAAE}" type="presParOf" srcId="{E27A285B-EE92-4F8A-A0D0-1B111CDCCB01}" destId="{30272DBF-6497-429D-8F20-C7B2DF3FA75B}" srcOrd="0" destOrd="0" presId="urn:microsoft.com/office/officeart/2008/layout/VerticalCurvedList"/>
    <dgm:cxn modelId="{AED9B365-C4F3-4A2D-90C6-2E06FFD815DF}" type="presParOf" srcId="{E27A285B-EE92-4F8A-A0D0-1B111CDCCB01}" destId="{24D0108F-DC52-4B0B-AD04-33888DEC380F}" srcOrd="1" destOrd="0" presId="urn:microsoft.com/office/officeart/2008/layout/VerticalCurvedList"/>
    <dgm:cxn modelId="{A159F9A2-0CDE-420A-B3DE-6F8F0F089283}" type="presParOf" srcId="{E27A285B-EE92-4F8A-A0D0-1B111CDCCB01}" destId="{EC619401-9B9A-4242-8729-D3F752D73EAB}" srcOrd="2" destOrd="0" presId="urn:microsoft.com/office/officeart/2008/layout/VerticalCurvedList"/>
    <dgm:cxn modelId="{F4460BB2-96C8-4BE0-83B1-2C41E089411A}" type="presParOf" srcId="{E27A285B-EE92-4F8A-A0D0-1B111CDCCB01}" destId="{5D439C6B-275D-4932-93D1-0EAACD68987E}" srcOrd="3" destOrd="0" presId="urn:microsoft.com/office/officeart/2008/layout/VerticalCurvedList"/>
    <dgm:cxn modelId="{413A26A4-E689-449C-913C-94FC916470BD}" type="presParOf" srcId="{F85CF048-CB2C-4B9D-AFD0-B164F4DBD190}" destId="{705F4513-CAF4-4E6E-9BB7-DD908141B064}" srcOrd="1" destOrd="0" presId="urn:microsoft.com/office/officeart/2008/layout/VerticalCurvedList"/>
    <dgm:cxn modelId="{F7917652-0C2A-463A-8CBA-570DD1C9CF35}" type="presParOf" srcId="{F85CF048-CB2C-4B9D-AFD0-B164F4DBD190}" destId="{60047B2B-B0A7-46D9-AC98-427EDFC975E1}" srcOrd="2" destOrd="0" presId="urn:microsoft.com/office/officeart/2008/layout/VerticalCurvedList"/>
    <dgm:cxn modelId="{3E50D432-34EA-4700-8314-F29FE7E301A2}" type="presParOf" srcId="{60047B2B-B0A7-46D9-AC98-427EDFC975E1}" destId="{2115D831-041D-4C4E-8CA9-CA122B34C61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5595D34-2D69-4F52-9B97-7A917D15D0B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B5B1255-8F6E-4083-83D6-5728D4A080D9}">
      <dgm:prSet phldrT="[Texte]"/>
      <dgm:spPr/>
      <dgm:t>
        <a:bodyPr/>
        <a:lstStyle/>
        <a:p>
          <a:r>
            <a:rPr lang="en-US" b="1" dirty="0"/>
            <a:t>Analyse UML</a:t>
          </a:r>
          <a:endParaRPr lang="fr-FR" dirty="0"/>
        </a:p>
      </dgm:t>
    </dgm:pt>
    <dgm:pt modelId="{6A21E976-0B11-40A1-8A2F-AF91899B344A}" type="sibTrans" cxnId="{2AB200EF-D1CD-446C-9AA5-2B45B7E5D237}">
      <dgm:prSet/>
      <dgm:spPr/>
      <dgm:t>
        <a:bodyPr/>
        <a:lstStyle/>
        <a:p>
          <a:endParaRPr lang="fr-FR"/>
        </a:p>
      </dgm:t>
    </dgm:pt>
    <dgm:pt modelId="{CF274712-9440-47C7-95FB-3968F9755A30}" type="parTrans" cxnId="{2AB200EF-D1CD-446C-9AA5-2B45B7E5D237}">
      <dgm:prSet/>
      <dgm:spPr/>
      <dgm:t>
        <a:bodyPr/>
        <a:lstStyle/>
        <a:p>
          <a:endParaRPr lang="fr-FR"/>
        </a:p>
      </dgm:t>
    </dgm:pt>
    <dgm:pt modelId="{EBCF7E88-6418-4F04-B93F-66AE12125549}" type="pres">
      <dgm:prSet presAssocID="{45595D34-2D69-4F52-9B97-7A917D15D0B2}" presName="Name0" presStyleCnt="0">
        <dgm:presLayoutVars>
          <dgm:chMax val="7"/>
          <dgm:chPref val="7"/>
          <dgm:dir/>
        </dgm:presLayoutVars>
      </dgm:prSet>
      <dgm:spPr/>
    </dgm:pt>
    <dgm:pt modelId="{F85CF048-CB2C-4B9D-AFD0-B164F4DBD190}" type="pres">
      <dgm:prSet presAssocID="{45595D34-2D69-4F52-9B97-7A917D15D0B2}" presName="Name1" presStyleCnt="0"/>
      <dgm:spPr/>
    </dgm:pt>
    <dgm:pt modelId="{E27A285B-EE92-4F8A-A0D0-1B111CDCCB01}" type="pres">
      <dgm:prSet presAssocID="{45595D34-2D69-4F52-9B97-7A917D15D0B2}" presName="cycle" presStyleCnt="0"/>
      <dgm:spPr/>
    </dgm:pt>
    <dgm:pt modelId="{30272DBF-6497-429D-8F20-C7B2DF3FA75B}" type="pres">
      <dgm:prSet presAssocID="{45595D34-2D69-4F52-9B97-7A917D15D0B2}" presName="srcNode" presStyleLbl="node1" presStyleIdx="0" presStyleCnt="1"/>
      <dgm:spPr/>
    </dgm:pt>
    <dgm:pt modelId="{24D0108F-DC52-4B0B-AD04-33888DEC380F}" type="pres">
      <dgm:prSet presAssocID="{45595D34-2D69-4F52-9B97-7A917D15D0B2}" presName="conn" presStyleLbl="parChTrans1D2" presStyleIdx="0" presStyleCnt="1"/>
      <dgm:spPr/>
    </dgm:pt>
    <dgm:pt modelId="{EC619401-9B9A-4242-8729-D3F752D73EAB}" type="pres">
      <dgm:prSet presAssocID="{45595D34-2D69-4F52-9B97-7A917D15D0B2}" presName="extraNode" presStyleLbl="node1" presStyleIdx="0" presStyleCnt="1"/>
      <dgm:spPr/>
    </dgm:pt>
    <dgm:pt modelId="{5D439C6B-275D-4932-93D1-0EAACD68987E}" type="pres">
      <dgm:prSet presAssocID="{45595D34-2D69-4F52-9B97-7A917D15D0B2}" presName="dstNode" presStyleLbl="node1" presStyleIdx="0" presStyleCnt="1"/>
      <dgm:spPr/>
    </dgm:pt>
    <dgm:pt modelId="{705F4513-CAF4-4E6E-9BB7-DD908141B064}" type="pres">
      <dgm:prSet presAssocID="{0B5B1255-8F6E-4083-83D6-5728D4A080D9}" presName="text_1" presStyleLbl="node1" presStyleIdx="0" presStyleCnt="1">
        <dgm:presLayoutVars>
          <dgm:bulletEnabled val="1"/>
        </dgm:presLayoutVars>
      </dgm:prSet>
      <dgm:spPr/>
    </dgm:pt>
    <dgm:pt modelId="{60047B2B-B0A7-46D9-AC98-427EDFC975E1}" type="pres">
      <dgm:prSet presAssocID="{0B5B1255-8F6E-4083-83D6-5728D4A080D9}" presName="accent_1" presStyleCnt="0"/>
      <dgm:spPr/>
    </dgm:pt>
    <dgm:pt modelId="{2115D831-041D-4C4E-8CA9-CA122B34C610}" type="pres">
      <dgm:prSet presAssocID="{0B5B1255-8F6E-4083-83D6-5728D4A080D9}" presName="accentRepeatNode" presStyleLbl="solidFgAcc1" presStyleIdx="0" presStyleCnt="1"/>
      <dgm:spPr/>
    </dgm:pt>
  </dgm:ptLst>
  <dgm:cxnLst>
    <dgm:cxn modelId="{2DE23990-53F5-46AE-BFF1-0123A32A7643}" type="presOf" srcId="{6A21E976-0B11-40A1-8A2F-AF91899B344A}" destId="{24D0108F-DC52-4B0B-AD04-33888DEC380F}" srcOrd="0" destOrd="0" presId="urn:microsoft.com/office/officeart/2008/layout/VerticalCurvedList"/>
    <dgm:cxn modelId="{D51AA5A4-7600-4F74-81A1-AA2CC08555FB}" type="presOf" srcId="{0B5B1255-8F6E-4083-83D6-5728D4A080D9}" destId="{705F4513-CAF4-4E6E-9BB7-DD908141B064}" srcOrd="0" destOrd="0" presId="urn:microsoft.com/office/officeart/2008/layout/VerticalCurvedList"/>
    <dgm:cxn modelId="{2AB200EF-D1CD-446C-9AA5-2B45B7E5D237}" srcId="{45595D34-2D69-4F52-9B97-7A917D15D0B2}" destId="{0B5B1255-8F6E-4083-83D6-5728D4A080D9}" srcOrd="0" destOrd="0" parTransId="{CF274712-9440-47C7-95FB-3968F9755A30}" sibTransId="{6A21E976-0B11-40A1-8A2F-AF91899B344A}"/>
    <dgm:cxn modelId="{9EEACCF6-687B-4950-A11A-B292949AE4A2}" type="presOf" srcId="{45595D34-2D69-4F52-9B97-7A917D15D0B2}" destId="{EBCF7E88-6418-4F04-B93F-66AE12125549}" srcOrd="0" destOrd="0" presId="urn:microsoft.com/office/officeart/2008/layout/VerticalCurvedList"/>
    <dgm:cxn modelId="{3B3EA767-DA9D-4E3D-8D8D-3D01CBA41AC5}" type="presParOf" srcId="{EBCF7E88-6418-4F04-B93F-66AE12125549}" destId="{F85CF048-CB2C-4B9D-AFD0-B164F4DBD190}" srcOrd="0" destOrd="0" presId="urn:microsoft.com/office/officeart/2008/layout/VerticalCurvedList"/>
    <dgm:cxn modelId="{0601A973-23A7-4B0A-9597-3A4DDCC57001}" type="presParOf" srcId="{F85CF048-CB2C-4B9D-AFD0-B164F4DBD190}" destId="{E27A285B-EE92-4F8A-A0D0-1B111CDCCB01}" srcOrd="0" destOrd="0" presId="urn:microsoft.com/office/officeart/2008/layout/VerticalCurvedList"/>
    <dgm:cxn modelId="{32DC623A-6848-47C7-9FCB-9FAF9CBEFAAE}" type="presParOf" srcId="{E27A285B-EE92-4F8A-A0D0-1B111CDCCB01}" destId="{30272DBF-6497-429D-8F20-C7B2DF3FA75B}" srcOrd="0" destOrd="0" presId="urn:microsoft.com/office/officeart/2008/layout/VerticalCurvedList"/>
    <dgm:cxn modelId="{AED9B365-C4F3-4A2D-90C6-2E06FFD815DF}" type="presParOf" srcId="{E27A285B-EE92-4F8A-A0D0-1B111CDCCB01}" destId="{24D0108F-DC52-4B0B-AD04-33888DEC380F}" srcOrd="1" destOrd="0" presId="urn:microsoft.com/office/officeart/2008/layout/VerticalCurvedList"/>
    <dgm:cxn modelId="{A159F9A2-0CDE-420A-B3DE-6F8F0F089283}" type="presParOf" srcId="{E27A285B-EE92-4F8A-A0D0-1B111CDCCB01}" destId="{EC619401-9B9A-4242-8729-D3F752D73EAB}" srcOrd="2" destOrd="0" presId="urn:microsoft.com/office/officeart/2008/layout/VerticalCurvedList"/>
    <dgm:cxn modelId="{F4460BB2-96C8-4BE0-83B1-2C41E089411A}" type="presParOf" srcId="{E27A285B-EE92-4F8A-A0D0-1B111CDCCB01}" destId="{5D439C6B-275D-4932-93D1-0EAACD68987E}" srcOrd="3" destOrd="0" presId="urn:microsoft.com/office/officeart/2008/layout/VerticalCurvedList"/>
    <dgm:cxn modelId="{413A26A4-E689-449C-913C-94FC916470BD}" type="presParOf" srcId="{F85CF048-CB2C-4B9D-AFD0-B164F4DBD190}" destId="{705F4513-CAF4-4E6E-9BB7-DD908141B064}" srcOrd="1" destOrd="0" presId="urn:microsoft.com/office/officeart/2008/layout/VerticalCurvedList"/>
    <dgm:cxn modelId="{F7917652-0C2A-463A-8CBA-570DD1C9CF35}" type="presParOf" srcId="{F85CF048-CB2C-4B9D-AFD0-B164F4DBD190}" destId="{60047B2B-B0A7-46D9-AC98-427EDFC975E1}" srcOrd="2" destOrd="0" presId="urn:microsoft.com/office/officeart/2008/layout/VerticalCurvedList"/>
    <dgm:cxn modelId="{3E50D432-34EA-4700-8314-F29FE7E301A2}" type="presParOf" srcId="{60047B2B-B0A7-46D9-AC98-427EDFC975E1}" destId="{2115D831-041D-4C4E-8CA9-CA122B34C61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5595D34-2D69-4F52-9B97-7A917D15D0B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B5B1255-8F6E-4083-83D6-5728D4A080D9}">
      <dgm:prSet phldrT="[Texte]"/>
      <dgm:spPr/>
      <dgm:t>
        <a:bodyPr/>
        <a:lstStyle/>
        <a:p>
          <a:r>
            <a:rPr lang="fr-FR" b="1" dirty="0"/>
            <a:t>L’architecture MVVM</a:t>
          </a:r>
          <a:endParaRPr lang="fr-FR" dirty="0"/>
        </a:p>
      </dgm:t>
    </dgm:pt>
    <dgm:pt modelId="{6A21E976-0B11-40A1-8A2F-AF91899B344A}" type="sibTrans" cxnId="{2AB200EF-D1CD-446C-9AA5-2B45B7E5D237}">
      <dgm:prSet/>
      <dgm:spPr/>
      <dgm:t>
        <a:bodyPr/>
        <a:lstStyle/>
        <a:p>
          <a:endParaRPr lang="fr-FR"/>
        </a:p>
      </dgm:t>
    </dgm:pt>
    <dgm:pt modelId="{CF274712-9440-47C7-95FB-3968F9755A30}" type="parTrans" cxnId="{2AB200EF-D1CD-446C-9AA5-2B45B7E5D237}">
      <dgm:prSet/>
      <dgm:spPr/>
      <dgm:t>
        <a:bodyPr/>
        <a:lstStyle/>
        <a:p>
          <a:endParaRPr lang="fr-FR"/>
        </a:p>
      </dgm:t>
    </dgm:pt>
    <dgm:pt modelId="{EBCF7E88-6418-4F04-B93F-66AE12125549}" type="pres">
      <dgm:prSet presAssocID="{45595D34-2D69-4F52-9B97-7A917D15D0B2}" presName="Name0" presStyleCnt="0">
        <dgm:presLayoutVars>
          <dgm:chMax val="7"/>
          <dgm:chPref val="7"/>
          <dgm:dir/>
        </dgm:presLayoutVars>
      </dgm:prSet>
      <dgm:spPr/>
    </dgm:pt>
    <dgm:pt modelId="{F85CF048-CB2C-4B9D-AFD0-B164F4DBD190}" type="pres">
      <dgm:prSet presAssocID="{45595D34-2D69-4F52-9B97-7A917D15D0B2}" presName="Name1" presStyleCnt="0"/>
      <dgm:spPr/>
    </dgm:pt>
    <dgm:pt modelId="{E27A285B-EE92-4F8A-A0D0-1B111CDCCB01}" type="pres">
      <dgm:prSet presAssocID="{45595D34-2D69-4F52-9B97-7A917D15D0B2}" presName="cycle" presStyleCnt="0"/>
      <dgm:spPr/>
    </dgm:pt>
    <dgm:pt modelId="{30272DBF-6497-429D-8F20-C7B2DF3FA75B}" type="pres">
      <dgm:prSet presAssocID="{45595D34-2D69-4F52-9B97-7A917D15D0B2}" presName="srcNode" presStyleLbl="node1" presStyleIdx="0" presStyleCnt="1"/>
      <dgm:spPr/>
    </dgm:pt>
    <dgm:pt modelId="{24D0108F-DC52-4B0B-AD04-33888DEC380F}" type="pres">
      <dgm:prSet presAssocID="{45595D34-2D69-4F52-9B97-7A917D15D0B2}" presName="conn" presStyleLbl="parChTrans1D2" presStyleIdx="0" presStyleCnt="1"/>
      <dgm:spPr/>
    </dgm:pt>
    <dgm:pt modelId="{EC619401-9B9A-4242-8729-D3F752D73EAB}" type="pres">
      <dgm:prSet presAssocID="{45595D34-2D69-4F52-9B97-7A917D15D0B2}" presName="extraNode" presStyleLbl="node1" presStyleIdx="0" presStyleCnt="1"/>
      <dgm:spPr/>
    </dgm:pt>
    <dgm:pt modelId="{5D439C6B-275D-4932-93D1-0EAACD68987E}" type="pres">
      <dgm:prSet presAssocID="{45595D34-2D69-4F52-9B97-7A917D15D0B2}" presName="dstNode" presStyleLbl="node1" presStyleIdx="0" presStyleCnt="1"/>
      <dgm:spPr/>
    </dgm:pt>
    <dgm:pt modelId="{705F4513-CAF4-4E6E-9BB7-DD908141B064}" type="pres">
      <dgm:prSet presAssocID="{0B5B1255-8F6E-4083-83D6-5728D4A080D9}" presName="text_1" presStyleLbl="node1" presStyleIdx="0" presStyleCnt="1">
        <dgm:presLayoutVars>
          <dgm:bulletEnabled val="1"/>
        </dgm:presLayoutVars>
      </dgm:prSet>
      <dgm:spPr/>
    </dgm:pt>
    <dgm:pt modelId="{60047B2B-B0A7-46D9-AC98-427EDFC975E1}" type="pres">
      <dgm:prSet presAssocID="{0B5B1255-8F6E-4083-83D6-5728D4A080D9}" presName="accent_1" presStyleCnt="0"/>
      <dgm:spPr/>
    </dgm:pt>
    <dgm:pt modelId="{2115D831-041D-4C4E-8CA9-CA122B34C610}" type="pres">
      <dgm:prSet presAssocID="{0B5B1255-8F6E-4083-83D6-5728D4A080D9}" presName="accentRepeatNode" presStyleLbl="solidFgAcc1" presStyleIdx="0" presStyleCnt="1"/>
      <dgm:spPr/>
    </dgm:pt>
  </dgm:ptLst>
  <dgm:cxnLst>
    <dgm:cxn modelId="{2DE23990-53F5-46AE-BFF1-0123A32A7643}" type="presOf" srcId="{6A21E976-0B11-40A1-8A2F-AF91899B344A}" destId="{24D0108F-DC52-4B0B-AD04-33888DEC380F}" srcOrd="0" destOrd="0" presId="urn:microsoft.com/office/officeart/2008/layout/VerticalCurvedList"/>
    <dgm:cxn modelId="{D51AA5A4-7600-4F74-81A1-AA2CC08555FB}" type="presOf" srcId="{0B5B1255-8F6E-4083-83D6-5728D4A080D9}" destId="{705F4513-CAF4-4E6E-9BB7-DD908141B064}" srcOrd="0" destOrd="0" presId="urn:microsoft.com/office/officeart/2008/layout/VerticalCurvedList"/>
    <dgm:cxn modelId="{2AB200EF-D1CD-446C-9AA5-2B45B7E5D237}" srcId="{45595D34-2D69-4F52-9B97-7A917D15D0B2}" destId="{0B5B1255-8F6E-4083-83D6-5728D4A080D9}" srcOrd="0" destOrd="0" parTransId="{CF274712-9440-47C7-95FB-3968F9755A30}" sibTransId="{6A21E976-0B11-40A1-8A2F-AF91899B344A}"/>
    <dgm:cxn modelId="{9EEACCF6-687B-4950-A11A-B292949AE4A2}" type="presOf" srcId="{45595D34-2D69-4F52-9B97-7A917D15D0B2}" destId="{EBCF7E88-6418-4F04-B93F-66AE12125549}" srcOrd="0" destOrd="0" presId="urn:microsoft.com/office/officeart/2008/layout/VerticalCurvedList"/>
    <dgm:cxn modelId="{3B3EA767-DA9D-4E3D-8D8D-3D01CBA41AC5}" type="presParOf" srcId="{EBCF7E88-6418-4F04-B93F-66AE12125549}" destId="{F85CF048-CB2C-4B9D-AFD0-B164F4DBD190}" srcOrd="0" destOrd="0" presId="urn:microsoft.com/office/officeart/2008/layout/VerticalCurvedList"/>
    <dgm:cxn modelId="{0601A973-23A7-4B0A-9597-3A4DDCC57001}" type="presParOf" srcId="{F85CF048-CB2C-4B9D-AFD0-B164F4DBD190}" destId="{E27A285B-EE92-4F8A-A0D0-1B111CDCCB01}" srcOrd="0" destOrd="0" presId="urn:microsoft.com/office/officeart/2008/layout/VerticalCurvedList"/>
    <dgm:cxn modelId="{32DC623A-6848-47C7-9FCB-9FAF9CBEFAAE}" type="presParOf" srcId="{E27A285B-EE92-4F8A-A0D0-1B111CDCCB01}" destId="{30272DBF-6497-429D-8F20-C7B2DF3FA75B}" srcOrd="0" destOrd="0" presId="urn:microsoft.com/office/officeart/2008/layout/VerticalCurvedList"/>
    <dgm:cxn modelId="{AED9B365-C4F3-4A2D-90C6-2E06FFD815DF}" type="presParOf" srcId="{E27A285B-EE92-4F8A-A0D0-1B111CDCCB01}" destId="{24D0108F-DC52-4B0B-AD04-33888DEC380F}" srcOrd="1" destOrd="0" presId="urn:microsoft.com/office/officeart/2008/layout/VerticalCurvedList"/>
    <dgm:cxn modelId="{A159F9A2-0CDE-420A-B3DE-6F8F0F089283}" type="presParOf" srcId="{E27A285B-EE92-4F8A-A0D0-1B111CDCCB01}" destId="{EC619401-9B9A-4242-8729-D3F752D73EAB}" srcOrd="2" destOrd="0" presId="urn:microsoft.com/office/officeart/2008/layout/VerticalCurvedList"/>
    <dgm:cxn modelId="{F4460BB2-96C8-4BE0-83B1-2C41E089411A}" type="presParOf" srcId="{E27A285B-EE92-4F8A-A0D0-1B111CDCCB01}" destId="{5D439C6B-275D-4932-93D1-0EAACD68987E}" srcOrd="3" destOrd="0" presId="urn:microsoft.com/office/officeart/2008/layout/VerticalCurvedList"/>
    <dgm:cxn modelId="{413A26A4-E689-449C-913C-94FC916470BD}" type="presParOf" srcId="{F85CF048-CB2C-4B9D-AFD0-B164F4DBD190}" destId="{705F4513-CAF4-4E6E-9BB7-DD908141B064}" srcOrd="1" destOrd="0" presId="urn:microsoft.com/office/officeart/2008/layout/VerticalCurvedList"/>
    <dgm:cxn modelId="{F7917652-0C2A-463A-8CBA-570DD1C9CF35}" type="presParOf" srcId="{F85CF048-CB2C-4B9D-AFD0-B164F4DBD190}" destId="{60047B2B-B0A7-46D9-AC98-427EDFC975E1}" srcOrd="2" destOrd="0" presId="urn:microsoft.com/office/officeart/2008/layout/VerticalCurvedList"/>
    <dgm:cxn modelId="{3E50D432-34EA-4700-8314-F29FE7E301A2}" type="presParOf" srcId="{60047B2B-B0A7-46D9-AC98-427EDFC975E1}" destId="{2115D831-041D-4C4E-8CA9-CA122B34C61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5595D34-2D69-4F52-9B97-7A917D15D0B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B5B1255-8F6E-4083-83D6-5728D4A080D9}">
      <dgm:prSet phldrT="[Texte]"/>
      <dgm:spPr/>
      <dgm:t>
        <a:bodyPr/>
        <a:lstStyle/>
        <a:p>
          <a:r>
            <a:rPr lang="en-US" b="1" dirty="0"/>
            <a:t>Les </a:t>
          </a:r>
          <a:r>
            <a:rPr lang="en-US" b="1" dirty="0" err="1"/>
            <a:t>outils</a:t>
          </a:r>
          <a:r>
            <a:rPr lang="en-US" b="1" dirty="0"/>
            <a:t> </a:t>
          </a:r>
          <a:r>
            <a:rPr lang="en-US" b="1" dirty="0" err="1"/>
            <a:t>utilisé</a:t>
          </a:r>
          <a:endParaRPr lang="fr-FR" dirty="0"/>
        </a:p>
      </dgm:t>
    </dgm:pt>
    <dgm:pt modelId="{6A21E976-0B11-40A1-8A2F-AF91899B344A}" type="sibTrans" cxnId="{2AB200EF-D1CD-446C-9AA5-2B45B7E5D237}">
      <dgm:prSet/>
      <dgm:spPr/>
      <dgm:t>
        <a:bodyPr/>
        <a:lstStyle/>
        <a:p>
          <a:endParaRPr lang="fr-FR"/>
        </a:p>
      </dgm:t>
    </dgm:pt>
    <dgm:pt modelId="{CF274712-9440-47C7-95FB-3968F9755A30}" type="parTrans" cxnId="{2AB200EF-D1CD-446C-9AA5-2B45B7E5D237}">
      <dgm:prSet/>
      <dgm:spPr/>
      <dgm:t>
        <a:bodyPr/>
        <a:lstStyle/>
        <a:p>
          <a:endParaRPr lang="fr-FR"/>
        </a:p>
      </dgm:t>
    </dgm:pt>
    <dgm:pt modelId="{EBCF7E88-6418-4F04-B93F-66AE12125549}" type="pres">
      <dgm:prSet presAssocID="{45595D34-2D69-4F52-9B97-7A917D15D0B2}" presName="Name0" presStyleCnt="0">
        <dgm:presLayoutVars>
          <dgm:chMax val="7"/>
          <dgm:chPref val="7"/>
          <dgm:dir/>
        </dgm:presLayoutVars>
      </dgm:prSet>
      <dgm:spPr/>
    </dgm:pt>
    <dgm:pt modelId="{F85CF048-CB2C-4B9D-AFD0-B164F4DBD190}" type="pres">
      <dgm:prSet presAssocID="{45595D34-2D69-4F52-9B97-7A917D15D0B2}" presName="Name1" presStyleCnt="0"/>
      <dgm:spPr/>
    </dgm:pt>
    <dgm:pt modelId="{E27A285B-EE92-4F8A-A0D0-1B111CDCCB01}" type="pres">
      <dgm:prSet presAssocID="{45595D34-2D69-4F52-9B97-7A917D15D0B2}" presName="cycle" presStyleCnt="0"/>
      <dgm:spPr/>
    </dgm:pt>
    <dgm:pt modelId="{30272DBF-6497-429D-8F20-C7B2DF3FA75B}" type="pres">
      <dgm:prSet presAssocID="{45595D34-2D69-4F52-9B97-7A917D15D0B2}" presName="srcNode" presStyleLbl="node1" presStyleIdx="0" presStyleCnt="1"/>
      <dgm:spPr/>
    </dgm:pt>
    <dgm:pt modelId="{24D0108F-DC52-4B0B-AD04-33888DEC380F}" type="pres">
      <dgm:prSet presAssocID="{45595D34-2D69-4F52-9B97-7A917D15D0B2}" presName="conn" presStyleLbl="parChTrans1D2" presStyleIdx="0" presStyleCnt="1"/>
      <dgm:spPr/>
    </dgm:pt>
    <dgm:pt modelId="{EC619401-9B9A-4242-8729-D3F752D73EAB}" type="pres">
      <dgm:prSet presAssocID="{45595D34-2D69-4F52-9B97-7A917D15D0B2}" presName="extraNode" presStyleLbl="node1" presStyleIdx="0" presStyleCnt="1"/>
      <dgm:spPr/>
    </dgm:pt>
    <dgm:pt modelId="{5D439C6B-275D-4932-93D1-0EAACD68987E}" type="pres">
      <dgm:prSet presAssocID="{45595D34-2D69-4F52-9B97-7A917D15D0B2}" presName="dstNode" presStyleLbl="node1" presStyleIdx="0" presStyleCnt="1"/>
      <dgm:spPr/>
    </dgm:pt>
    <dgm:pt modelId="{705F4513-CAF4-4E6E-9BB7-DD908141B064}" type="pres">
      <dgm:prSet presAssocID="{0B5B1255-8F6E-4083-83D6-5728D4A080D9}" presName="text_1" presStyleLbl="node1" presStyleIdx="0" presStyleCnt="1">
        <dgm:presLayoutVars>
          <dgm:bulletEnabled val="1"/>
        </dgm:presLayoutVars>
      </dgm:prSet>
      <dgm:spPr/>
    </dgm:pt>
    <dgm:pt modelId="{60047B2B-B0A7-46D9-AC98-427EDFC975E1}" type="pres">
      <dgm:prSet presAssocID="{0B5B1255-8F6E-4083-83D6-5728D4A080D9}" presName="accent_1" presStyleCnt="0"/>
      <dgm:spPr/>
    </dgm:pt>
    <dgm:pt modelId="{2115D831-041D-4C4E-8CA9-CA122B34C610}" type="pres">
      <dgm:prSet presAssocID="{0B5B1255-8F6E-4083-83D6-5728D4A080D9}" presName="accentRepeatNode" presStyleLbl="solidFgAcc1" presStyleIdx="0" presStyleCnt="1"/>
      <dgm:spPr/>
    </dgm:pt>
  </dgm:ptLst>
  <dgm:cxnLst>
    <dgm:cxn modelId="{2DE23990-53F5-46AE-BFF1-0123A32A7643}" type="presOf" srcId="{6A21E976-0B11-40A1-8A2F-AF91899B344A}" destId="{24D0108F-DC52-4B0B-AD04-33888DEC380F}" srcOrd="0" destOrd="0" presId="urn:microsoft.com/office/officeart/2008/layout/VerticalCurvedList"/>
    <dgm:cxn modelId="{D51AA5A4-7600-4F74-81A1-AA2CC08555FB}" type="presOf" srcId="{0B5B1255-8F6E-4083-83D6-5728D4A080D9}" destId="{705F4513-CAF4-4E6E-9BB7-DD908141B064}" srcOrd="0" destOrd="0" presId="urn:microsoft.com/office/officeart/2008/layout/VerticalCurvedList"/>
    <dgm:cxn modelId="{2AB200EF-D1CD-446C-9AA5-2B45B7E5D237}" srcId="{45595D34-2D69-4F52-9B97-7A917D15D0B2}" destId="{0B5B1255-8F6E-4083-83D6-5728D4A080D9}" srcOrd="0" destOrd="0" parTransId="{CF274712-9440-47C7-95FB-3968F9755A30}" sibTransId="{6A21E976-0B11-40A1-8A2F-AF91899B344A}"/>
    <dgm:cxn modelId="{9EEACCF6-687B-4950-A11A-B292949AE4A2}" type="presOf" srcId="{45595D34-2D69-4F52-9B97-7A917D15D0B2}" destId="{EBCF7E88-6418-4F04-B93F-66AE12125549}" srcOrd="0" destOrd="0" presId="urn:microsoft.com/office/officeart/2008/layout/VerticalCurvedList"/>
    <dgm:cxn modelId="{3B3EA767-DA9D-4E3D-8D8D-3D01CBA41AC5}" type="presParOf" srcId="{EBCF7E88-6418-4F04-B93F-66AE12125549}" destId="{F85CF048-CB2C-4B9D-AFD0-B164F4DBD190}" srcOrd="0" destOrd="0" presId="urn:microsoft.com/office/officeart/2008/layout/VerticalCurvedList"/>
    <dgm:cxn modelId="{0601A973-23A7-4B0A-9597-3A4DDCC57001}" type="presParOf" srcId="{F85CF048-CB2C-4B9D-AFD0-B164F4DBD190}" destId="{E27A285B-EE92-4F8A-A0D0-1B111CDCCB01}" srcOrd="0" destOrd="0" presId="urn:microsoft.com/office/officeart/2008/layout/VerticalCurvedList"/>
    <dgm:cxn modelId="{32DC623A-6848-47C7-9FCB-9FAF9CBEFAAE}" type="presParOf" srcId="{E27A285B-EE92-4F8A-A0D0-1B111CDCCB01}" destId="{30272DBF-6497-429D-8F20-C7B2DF3FA75B}" srcOrd="0" destOrd="0" presId="urn:microsoft.com/office/officeart/2008/layout/VerticalCurvedList"/>
    <dgm:cxn modelId="{AED9B365-C4F3-4A2D-90C6-2E06FFD815DF}" type="presParOf" srcId="{E27A285B-EE92-4F8A-A0D0-1B111CDCCB01}" destId="{24D0108F-DC52-4B0B-AD04-33888DEC380F}" srcOrd="1" destOrd="0" presId="urn:microsoft.com/office/officeart/2008/layout/VerticalCurvedList"/>
    <dgm:cxn modelId="{A159F9A2-0CDE-420A-B3DE-6F8F0F089283}" type="presParOf" srcId="{E27A285B-EE92-4F8A-A0D0-1B111CDCCB01}" destId="{EC619401-9B9A-4242-8729-D3F752D73EAB}" srcOrd="2" destOrd="0" presId="urn:microsoft.com/office/officeart/2008/layout/VerticalCurvedList"/>
    <dgm:cxn modelId="{F4460BB2-96C8-4BE0-83B1-2C41E089411A}" type="presParOf" srcId="{E27A285B-EE92-4F8A-A0D0-1B111CDCCB01}" destId="{5D439C6B-275D-4932-93D1-0EAACD68987E}" srcOrd="3" destOrd="0" presId="urn:microsoft.com/office/officeart/2008/layout/VerticalCurvedList"/>
    <dgm:cxn modelId="{413A26A4-E689-449C-913C-94FC916470BD}" type="presParOf" srcId="{F85CF048-CB2C-4B9D-AFD0-B164F4DBD190}" destId="{705F4513-CAF4-4E6E-9BB7-DD908141B064}" srcOrd="1" destOrd="0" presId="urn:microsoft.com/office/officeart/2008/layout/VerticalCurvedList"/>
    <dgm:cxn modelId="{F7917652-0C2A-463A-8CBA-570DD1C9CF35}" type="presParOf" srcId="{F85CF048-CB2C-4B9D-AFD0-B164F4DBD190}" destId="{60047B2B-B0A7-46D9-AC98-427EDFC975E1}" srcOrd="2" destOrd="0" presId="urn:microsoft.com/office/officeart/2008/layout/VerticalCurvedList"/>
    <dgm:cxn modelId="{3E50D432-34EA-4700-8314-F29FE7E301A2}" type="presParOf" srcId="{60047B2B-B0A7-46D9-AC98-427EDFC975E1}" destId="{2115D831-041D-4C4E-8CA9-CA122B34C61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5595D34-2D69-4F52-9B97-7A917D15D0B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B5B1255-8F6E-4083-83D6-5728D4A080D9}">
      <dgm:prSet phldrT="[Texte]"/>
      <dgm:spPr/>
      <dgm:t>
        <a:bodyPr/>
        <a:lstStyle/>
        <a:p>
          <a:r>
            <a:rPr lang="en-US" b="1" dirty="0"/>
            <a:t>Les </a:t>
          </a:r>
          <a:r>
            <a:rPr lang="en-US" b="1" dirty="0" err="1"/>
            <a:t>téchnologies</a:t>
          </a:r>
          <a:r>
            <a:rPr lang="en-US" b="1" dirty="0"/>
            <a:t> </a:t>
          </a:r>
          <a:r>
            <a:rPr lang="en-US" b="1" dirty="0" err="1"/>
            <a:t>utilisé</a:t>
          </a:r>
          <a:endParaRPr lang="fr-FR" dirty="0"/>
        </a:p>
      </dgm:t>
    </dgm:pt>
    <dgm:pt modelId="{6A21E976-0B11-40A1-8A2F-AF91899B344A}" type="sibTrans" cxnId="{2AB200EF-D1CD-446C-9AA5-2B45B7E5D237}">
      <dgm:prSet/>
      <dgm:spPr/>
      <dgm:t>
        <a:bodyPr/>
        <a:lstStyle/>
        <a:p>
          <a:endParaRPr lang="fr-FR"/>
        </a:p>
      </dgm:t>
    </dgm:pt>
    <dgm:pt modelId="{CF274712-9440-47C7-95FB-3968F9755A30}" type="parTrans" cxnId="{2AB200EF-D1CD-446C-9AA5-2B45B7E5D237}">
      <dgm:prSet/>
      <dgm:spPr/>
      <dgm:t>
        <a:bodyPr/>
        <a:lstStyle/>
        <a:p>
          <a:endParaRPr lang="fr-FR"/>
        </a:p>
      </dgm:t>
    </dgm:pt>
    <dgm:pt modelId="{EBCF7E88-6418-4F04-B93F-66AE12125549}" type="pres">
      <dgm:prSet presAssocID="{45595D34-2D69-4F52-9B97-7A917D15D0B2}" presName="Name0" presStyleCnt="0">
        <dgm:presLayoutVars>
          <dgm:chMax val="7"/>
          <dgm:chPref val="7"/>
          <dgm:dir/>
        </dgm:presLayoutVars>
      </dgm:prSet>
      <dgm:spPr/>
    </dgm:pt>
    <dgm:pt modelId="{F85CF048-CB2C-4B9D-AFD0-B164F4DBD190}" type="pres">
      <dgm:prSet presAssocID="{45595D34-2D69-4F52-9B97-7A917D15D0B2}" presName="Name1" presStyleCnt="0"/>
      <dgm:spPr/>
    </dgm:pt>
    <dgm:pt modelId="{E27A285B-EE92-4F8A-A0D0-1B111CDCCB01}" type="pres">
      <dgm:prSet presAssocID="{45595D34-2D69-4F52-9B97-7A917D15D0B2}" presName="cycle" presStyleCnt="0"/>
      <dgm:spPr/>
    </dgm:pt>
    <dgm:pt modelId="{30272DBF-6497-429D-8F20-C7B2DF3FA75B}" type="pres">
      <dgm:prSet presAssocID="{45595D34-2D69-4F52-9B97-7A917D15D0B2}" presName="srcNode" presStyleLbl="node1" presStyleIdx="0" presStyleCnt="1"/>
      <dgm:spPr/>
    </dgm:pt>
    <dgm:pt modelId="{24D0108F-DC52-4B0B-AD04-33888DEC380F}" type="pres">
      <dgm:prSet presAssocID="{45595D34-2D69-4F52-9B97-7A917D15D0B2}" presName="conn" presStyleLbl="parChTrans1D2" presStyleIdx="0" presStyleCnt="1"/>
      <dgm:spPr/>
    </dgm:pt>
    <dgm:pt modelId="{EC619401-9B9A-4242-8729-D3F752D73EAB}" type="pres">
      <dgm:prSet presAssocID="{45595D34-2D69-4F52-9B97-7A917D15D0B2}" presName="extraNode" presStyleLbl="node1" presStyleIdx="0" presStyleCnt="1"/>
      <dgm:spPr/>
    </dgm:pt>
    <dgm:pt modelId="{5D439C6B-275D-4932-93D1-0EAACD68987E}" type="pres">
      <dgm:prSet presAssocID="{45595D34-2D69-4F52-9B97-7A917D15D0B2}" presName="dstNode" presStyleLbl="node1" presStyleIdx="0" presStyleCnt="1"/>
      <dgm:spPr/>
    </dgm:pt>
    <dgm:pt modelId="{705F4513-CAF4-4E6E-9BB7-DD908141B064}" type="pres">
      <dgm:prSet presAssocID="{0B5B1255-8F6E-4083-83D6-5728D4A080D9}" presName="text_1" presStyleLbl="node1" presStyleIdx="0" presStyleCnt="1">
        <dgm:presLayoutVars>
          <dgm:bulletEnabled val="1"/>
        </dgm:presLayoutVars>
      </dgm:prSet>
      <dgm:spPr/>
    </dgm:pt>
    <dgm:pt modelId="{60047B2B-B0A7-46D9-AC98-427EDFC975E1}" type="pres">
      <dgm:prSet presAssocID="{0B5B1255-8F6E-4083-83D6-5728D4A080D9}" presName="accent_1" presStyleCnt="0"/>
      <dgm:spPr/>
    </dgm:pt>
    <dgm:pt modelId="{2115D831-041D-4C4E-8CA9-CA122B34C610}" type="pres">
      <dgm:prSet presAssocID="{0B5B1255-8F6E-4083-83D6-5728D4A080D9}" presName="accentRepeatNode" presStyleLbl="solidFgAcc1" presStyleIdx="0" presStyleCnt="1"/>
      <dgm:spPr/>
    </dgm:pt>
  </dgm:ptLst>
  <dgm:cxnLst>
    <dgm:cxn modelId="{2DE23990-53F5-46AE-BFF1-0123A32A7643}" type="presOf" srcId="{6A21E976-0B11-40A1-8A2F-AF91899B344A}" destId="{24D0108F-DC52-4B0B-AD04-33888DEC380F}" srcOrd="0" destOrd="0" presId="urn:microsoft.com/office/officeart/2008/layout/VerticalCurvedList"/>
    <dgm:cxn modelId="{D51AA5A4-7600-4F74-81A1-AA2CC08555FB}" type="presOf" srcId="{0B5B1255-8F6E-4083-83D6-5728D4A080D9}" destId="{705F4513-CAF4-4E6E-9BB7-DD908141B064}" srcOrd="0" destOrd="0" presId="urn:microsoft.com/office/officeart/2008/layout/VerticalCurvedList"/>
    <dgm:cxn modelId="{2AB200EF-D1CD-446C-9AA5-2B45B7E5D237}" srcId="{45595D34-2D69-4F52-9B97-7A917D15D0B2}" destId="{0B5B1255-8F6E-4083-83D6-5728D4A080D9}" srcOrd="0" destOrd="0" parTransId="{CF274712-9440-47C7-95FB-3968F9755A30}" sibTransId="{6A21E976-0B11-40A1-8A2F-AF91899B344A}"/>
    <dgm:cxn modelId="{9EEACCF6-687B-4950-A11A-B292949AE4A2}" type="presOf" srcId="{45595D34-2D69-4F52-9B97-7A917D15D0B2}" destId="{EBCF7E88-6418-4F04-B93F-66AE12125549}" srcOrd="0" destOrd="0" presId="urn:microsoft.com/office/officeart/2008/layout/VerticalCurvedList"/>
    <dgm:cxn modelId="{3B3EA767-DA9D-4E3D-8D8D-3D01CBA41AC5}" type="presParOf" srcId="{EBCF7E88-6418-4F04-B93F-66AE12125549}" destId="{F85CF048-CB2C-4B9D-AFD0-B164F4DBD190}" srcOrd="0" destOrd="0" presId="urn:microsoft.com/office/officeart/2008/layout/VerticalCurvedList"/>
    <dgm:cxn modelId="{0601A973-23A7-4B0A-9597-3A4DDCC57001}" type="presParOf" srcId="{F85CF048-CB2C-4B9D-AFD0-B164F4DBD190}" destId="{E27A285B-EE92-4F8A-A0D0-1B111CDCCB01}" srcOrd="0" destOrd="0" presId="urn:microsoft.com/office/officeart/2008/layout/VerticalCurvedList"/>
    <dgm:cxn modelId="{32DC623A-6848-47C7-9FCB-9FAF9CBEFAAE}" type="presParOf" srcId="{E27A285B-EE92-4F8A-A0D0-1B111CDCCB01}" destId="{30272DBF-6497-429D-8F20-C7B2DF3FA75B}" srcOrd="0" destOrd="0" presId="urn:microsoft.com/office/officeart/2008/layout/VerticalCurvedList"/>
    <dgm:cxn modelId="{AED9B365-C4F3-4A2D-90C6-2E06FFD815DF}" type="presParOf" srcId="{E27A285B-EE92-4F8A-A0D0-1B111CDCCB01}" destId="{24D0108F-DC52-4B0B-AD04-33888DEC380F}" srcOrd="1" destOrd="0" presId="urn:microsoft.com/office/officeart/2008/layout/VerticalCurvedList"/>
    <dgm:cxn modelId="{A159F9A2-0CDE-420A-B3DE-6F8F0F089283}" type="presParOf" srcId="{E27A285B-EE92-4F8A-A0D0-1B111CDCCB01}" destId="{EC619401-9B9A-4242-8729-D3F752D73EAB}" srcOrd="2" destOrd="0" presId="urn:microsoft.com/office/officeart/2008/layout/VerticalCurvedList"/>
    <dgm:cxn modelId="{F4460BB2-96C8-4BE0-83B1-2C41E089411A}" type="presParOf" srcId="{E27A285B-EE92-4F8A-A0D0-1B111CDCCB01}" destId="{5D439C6B-275D-4932-93D1-0EAACD68987E}" srcOrd="3" destOrd="0" presId="urn:microsoft.com/office/officeart/2008/layout/VerticalCurvedList"/>
    <dgm:cxn modelId="{413A26A4-E689-449C-913C-94FC916470BD}" type="presParOf" srcId="{F85CF048-CB2C-4B9D-AFD0-B164F4DBD190}" destId="{705F4513-CAF4-4E6E-9BB7-DD908141B064}" srcOrd="1" destOrd="0" presId="urn:microsoft.com/office/officeart/2008/layout/VerticalCurvedList"/>
    <dgm:cxn modelId="{F7917652-0C2A-463A-8CBA-570DD1C9CF35}" type="presParOf" srcId="{F85CF048-CB2C-4B9D-AFD0-B164F4DBD190}" destId="{60047B2B-B0A7-46D9-AC98-427EDFC975E1}" srcOrd="2" destOrd="0" presId="urn:microsoft.com/office/officeart/2008/layout/VerticalCurvedList"/>
    <dgm:cxn modelId="{3E50D432-34EA-4700-8314-F29FE7E301A2}" type="presParOf" srcId="{60047B2B-B0A7-46D9-AC98-427EDFC975E1}" destId="{2115D831-041D-4C4E-8CA9-CA122B34C61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595D34-2D69-4F52-9B97-7A917D15D0B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B5B1255-8F6E-4083-83D6-5728D4A080D9}">
      <dgm:prSet phldrT="[Texte]"/>
      <dgm:spPr/>
      <dgm:t>
        <a:bodyPr/>
        <a:lstStyle/>
        <a:p>
          <a:r>
            <a:rPr lang="fr-FR" dirty="0"/>
            <a:t>L’organisme d’accueille</a:t>
          </a:r>
        </a:p>
      </dgm:t>
    </dgm:pt>
    <dgm:pt modelId="{CF274712-9440-47C7-95FB-3968F9755A30}" type="parTrans" cxnId="{2AB200EF-D1CD-446C-9AA5-2B45B7E5D237}">
      <dgm:prSet/>
      <dgm:spPr/>
      <dgm:t>
        <a:bodyPr/>
        <a:lstStyle/>
        <a:p>
          <a:endParaRPr lang="fr-FR"/>
        </a:p>
      </dgm:t>
    </dgm:pt>
    <dgm:pt modelId="{6A21E976-0B11-40A1-8A2F-AF91899B344A}" type="sibTrans" cxnId="{2AB200EF-D1CD-446C-9AA5-2B45B7E5D237}">
      <dgm:prSet/>
      <dgm:spPr/>
      <dgm:t>
        <a:bodyPr/>
        <a:lstStyle/>
        <a:p>
          <a:endParaRPr lang="fr-FR"/>
        </a:p>
      </dgm:t>
    </dgm:pt>
    <dgm:pt modelId="{EBCF7E88-6418-4F04-B93F-66AE12125549}" type="pres">
      <dgm:prSet presAssocID="{45595D34-2D69-4F52-9B97-7A917D15D0B2}" presName="Name0" presStyleCnt="0">
        <dgm:presLayoutVars>
          <dgm:chMax val="7"/>
          <dgm:chPref val="7"/>
          <dgm:dir/>
        </dgm:presLayoutVars>
      </dgm:prSet>
      <dgm:spPr/>
    </dgm:pt>
    <dgm:pt modelId="{F85CF048-CB2C-4B9D-AFD0-B164F4DBD190}" type="pres">
      <dgm:prSet presAssocID="{45595D34-2D69-4F52-9B97-7A917D15D0B2}" presName="Name1" presStyleCnt="0"/>
      <dgm:spPr/>
    </dgm:pt>
    <dgm:pt modelId="{E27A285B-EE92-4F8A-A0D0-1B111CDCCB01}" type="pres">
      <dgm:prSet presAssocID="{45595D34-2D69-4F52-9B97-7A917D15D0B2}" presName="cycle" presStyleCnt="0"/>
      <dgm:spPr/>
    </dgm:pt>
    <dgm:pt modelId="{30272DBF-6497-429D-8F20-C7B2DF3FA75B}" type="pres">
      <dgm:prSet presAssocID="{45595D34-2D69-4F52-9B97-7A917D15D0B2}" presName="srcNode" presStyleLbl="node1" presStyleIdx="0" presStyleCnt="1"/>
      <dgm:spPr/>
    </dgm:pt>
    <dgm:pt modelId="{24D0108F-DC52-4B0B-AD04-33888DEC380F}" type="pres">
      <dgm:prSet presAssocID="{45595D34-2D69-4F52-9B97-7A917D15D0B2}" presName="conn" presStyleLbl="parChTrans1D2" presStyleIdx="0" presStyleCnt="1"/>
      <dgm:spPr/>
    </dgm:pt>
    <dgm:pt modelId="{EC619401-9B9A-4242-8729-D3F752D73EAB}" type="pres">
      <dgm:prSet presAssocID="{45595D34-2D69-4F52-9B97-7A917D15D0B2}" presName="extraNode" presStyleLbl="node1" presStyleIdx="0" presStyleCnt="1"/>
      <dgm:spPr/>
    </dgm:pt>
    <dgm:pt modelId="{5D439C6B-275D-4932-93D1-0EAACD68987E}" type="pres">
      <dgm:prSet presAssocID="{45595D34-2D69-4F52-9B97-7A917D15D0B2}" presName="dstNode" presStyleLbl="node1" presStyleIdx="0" presStyleCnt="1"/>
      <dgm:spPr/>
    </dgm:pt>
    <dgm:pt modelId="{705F4513-CAF4-4E6E-9BB7-DD908141B064}" type="pres">
      <dgm:prSet presAssocID="{0B5B1255-8F6E-4083-83D6-5728D4A080D9}" presName="text_1" presStyleLbl="node1" presStyleIdx="0" presStyleCnt="1">
        <dgm:presLayoutVars>
          <dgm:bulletEnabled val="1"/>
        </dgm:presLayoutVars>
      </dgm:prSet>
      <dgm:spPr/>
    </dgm:pt>
    <dgm:pt modelId="{60047B2B-B0A7-46D9-AC98-427EDFC975E1}" type="pres">
      <dgm:prSet presAssocID="{0B5B1255-8F6E-4083-83D6-5728D4A080D9}" presName="accent_1" presStyleCnt="0"/>
      <dgm:spPr/>
    </dgm:pt>
    <dgm:pt modelId="{2115D831-041D-4C4E-8CA9-CA122B34C610}" type="pres">
      <dgm:prSet presAssocID="{0B5B1255-8F6E-4083-83D6-5728D4A080D9}" presName="accentRepeatNode" presStyleLbl="solidFgAcc1" presStyleIdx="0" presStyleCnt="1"/>
      <dgm:spPr/>
    </dgm:pt>
  </dgm:ptLst>
  <dgm:cxnLst>
    <dgm:cxn modelId="{2DE23990-53F5-46AE-BFF1-0123A32A7643}" type="presOf" srcId="{6A21E976-0B11-40A1-8A2F-AF91899B344A}" destId="{24D0108F-DC52-4B0B-AD04-33888DEC380F}" srcOrd="0" destOrd="0" presId="urn:microsoft.com/office/officeart/2008/layout/VerticalCurvedList"/>
    <dgm:cxn modelId="{D51AA5A4-7600-4F74-81A1-AA2CC08555FB}" type="presOf" srcId="{0B5B1255-8F6E-4083-83D6-5728D4A080D9}" destId="{705F4513-CAF4-4E6E-9BB7-DD908141B064}" srcOrd="0" destOrd="0" presId="urn:microsoft.com/office/officeart/2008/layout/VerticalCurvedList"/>
    <dgm:cxn modelId="{2AB200EF-D1CD-446C-9AA5-2B45B7E5D237}" srcId="{45595D34-2D69-4F52-9B97-7A917D15D0B2}" destId="{0B5B1255-8F6E-4083-83D6-5728D4A080D9}" srcOrd="0" destOrd="0" parTransId="{CF274712-9440-47C7-95FB-3968F9755A30}" sibTransId="{6A21E976-0B11-40A1-8A2F-AF91899B344A}"/>
    <dgm:cxn modelId="{9EEACCF6-687B-4950-A11A-B292949AE4A2}" type="presOf" srcId="{45595D34-2D69-4F52-9B97-7A917D15D0B2}" destId="{EBCF7E88-6418-4F04-B93F-66AE12125549}" srcOrd="0" destOrd="0" presId="urn:microsoft.com/office/officeart/2008/layout/VerticalCurvedList"/>
    <dgm:cxn modelId="{3B3EA767-DA9D-4E3D-8D8D-3D01CBA41AC5}" type="presParOf" srcId="{EBCF7E88-6418-4F04-B93F-66AE12125549}" destId="{F85CF048-CB2C-4B9D-AFD0-B164F4DBD190}" srcOrd="0" destOrd="0" presId="urn:microsoft.com/office/officeart/2008/layout/VerticalCurvedList"/>
    <dgm:cxn modelId="{0601A973-23A7-4B0A-9597-3A4DDCC57001}" type="presParOf" srcId="{F85CF048-CB2C-4B9D-AFD0-B164F4DBD190}" destId="{E27A285B-EE92-4F8A-A0D0-1B111CDCCB01}" srcOrd="0" destOrd="0" presId="urn:microsoft.com/office/officeart/2008/layout/VerticalCurvedList"/>
    <dgm:cxn modelId="{32DC623A-6848-47C7-9FCB-9FAF9CBEFAAE}" type="presParOf" srcId="{E27A285B-EE92-4F8A-A0D0-1B111CDCCB01}" destId="{30272DBF-6497-429D-8F20-C7B2DF3FA75B}" srcOrd="0" destOrd="0" presId="urn:microsoft.com/office/officeart/2008/layout/VerticalCurvedList"/>
    <dgm:cxn modelId="{AED9B365-C4F3-4A2D-90C6-2E06FFD815DF}" type="presParOf" srcId="{E27A285B-EE92-4F8A-A0D0-1B111CDCCB01}" destId="{24D0108F-DC52-4B0B-AD04-33888DEC380F}" srcOrd="1" destOrd="0" presId="urn:microsoft.com/office/officeart/2008/layout/VerticalCurvedList"/>
    <dgm:cxn modelId="{A159F9A2-0CDE-420A-B3DE-6F8F0F089283}" type="presParOf" srcId="{E27A285B-EE92-4F8A-A0D0-1B111CDCCB01}" destId="{EC619401-9B9A-4242-8729-D3F752D73EAB}" srcOrd="2" destOrd="0" presId="urn:microsoft.com/office/officeart/2008/layout/VerticalCurvedList"/>
    <dgm:cxn modelId="{F4460BB2-96C8-4BE0-83B1-2C41E089411A}" type="presParOf" srcId="{E27A285B-EE92-4F8A-A0D0-1B111CDCCB01}" destId="{5D439C6B-275D-4932-93D1-0EAACD68987E}" srcOrd="3" destOrd="0" presId="urn:microsoft.com/office/officeart/2008/layout/VerticalCurvedList"/>
    <dgm:cxn modelId="{413A26A4-E689-449C-913C-94FC916470BD}" type="presParOf" srcId="{F85CF048-CB2C-4B9D-AFD0-B164F4DBD190}" destId="{705F4513-CAF4-4E6E-9BB7-DD908141B064}" srcOrd="1" destOrd="0" presId="urn:microsoft.com/office/officeart/2008/layout/VerticalCurvedList"/>
    <dgm:cxn modelId="{F7917652-0C2A-463A-8CBA-570DD1C9CF35}" type="presParOf" srcId="{F85CF048-CB2C-4B9D-AFD0-B164F4DBD190}" destId="{60047B2B-B0A7-46D9-AC98-427EDFC975E1}" srcOrd="2" destOrd="0" presId="urn:microsoft.com/office/officeart/2008/layout/VerticalCurvedList"/>
    <dgm:cxn modelId="{3E50D432-34EA-4700-8314-F29FE7E301A2}" type="presParOf" srcId="{60047B2B-B0A7-46D9-AC98-427EDFC975E1}" destId="{2115D831-041D-4C4E-8CA9-CA122B34C61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595D34-2D69-4F52-9B97-7A917D15D0B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B5B1255-8F6E-4083-83D6-5728D4A080D9}">
      <dgm:prSet phldrT="[Texte]" custT="1"/>
      <dgm:spPr/>
      <dgm:t>
        <a:bodyPr/>
        <a:lstStyle/>
        <a:p>
          <a:r>
            <a:rPr lang="fr-FR" sz="35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Problématique</a:t>
          </a:r>
        </a:p>
      </dgm:t>
    </dgm:pt>
    <dgm:pt modelId="{6A21E976-0B11-40A1-8A2F-AF91899B344A}" type="sibTrans" cxnId="{2AB200EF-D1CD-446C-9AA5-2B45B7E5D237}">
      <dgm:prSet/>
      <dgm:spPr/>
      <dgm:t>
        <a:bodyPr/>
        <a:lstStyle/>
        <a:p>
          <a:endParaRPr lang="fr-FR"/>
        </a:p>
      </dgm:t>
    </dgm:pt>
    <dgm:pt modelId="{CF274712-9440-47C7-95FB-3968F9755A30}" type="parTrans" cxnId="{2AB200EF-D1CD-446C-9AA5-2B45B7E5D237}">
      <dgm:prSet/>
      <dgm:spPr/>
      <dgm:t>
        <a:bodyPr/>
        <a:lstStyle/>
        <a:p>
          <a:endParaRPr lang="fr-FR"/>
        </a:p>
      </dgm:t>
    </dgm:pt>
    <dgm:pt modelId="{EBCF7E88-6418-4F04-B93F-66AE12125549}" type="pres">
      <dgm:prSet presAssocID="{45595D34-2D69-4F52-9B97-7A917D15D0B2}" presName="Name0" presStyleCnt="0">
        <dgm:presLayoutVars>
          <dgm:chMax val="7"/>
          <dgm:chPref val="7"/>
          <dgm:dir/>
        </dgm:presLayoutVars>
      </dgm:prSet>
      <dgm:spPr/>
    </dgm:pt>
    <dgm:pt modelId="{F85CF048-CB2C-4B9D-AFD0-B164F4DBD190}" type="pres">
      <dgm:prSet presAssocID="{45595D34-2D69-4F52-9B97-7A917D15D0B2}" presName="Name1" presStyleCnt="0"/>
      <dgm:spPr/>
    </dgm:pt>
    <dgm:pt modelId="{E27A285B-EE92-4F8A-A0D0-1B111CDCCB01}" type="pres">
      <dgm:prSet presAssocID="{45595D34-2D69-4F52-9B97-7A917D15D0B2}" presName="cycle" presStyleCnt="0"/>
      <dgm:spPr/>
    </dgm:pt>
    <dgm:pt modelId="{30272DBF-6497-429D-8F20-C7B2DF3FA75B}" type="pres">
      <dgm:prSet presAssocID="{45595D34-2D69-4F52-9B97-7A917D15D0B2}" presName="srcNode" presStyleLbl="node1" presStyleIdx="0" presStyleCnt="1"/>
      <dgm:spPr/>
    </dgm:pt>
    <dgm:pt modelId="{24D0108F-DC52-4B0B-AD04-33888DEC380F}" type="pres">
      <dgm:prSet presAssocID="{45595D34-2D69-4F52-9B97-7A917D15D0B2}" presName="conn" presStyleLbl="parChTrans1D2" presStyleIdx="0" presStyleCnt="1"/>
      <dgm:spPr/>
    </dgm:pt>
    <dgm:pt modelId="{EC619401-9B9A-4242-8729-D3F752D73EAB}" type="pres">
      <dgm:prSet presAssocID="{45595D34-2D69-4F52-9B97-7A917D15D0B2}" presName="extraNode" presStyleLbl="node1" presStyleIdx="0" presStyleCnt="1"/>
      <dgm:spPr/>
    </dgm:pt>
    <dgm:pt modelId="{5D439C6B-275D-4932-93D1-0EAACD68987E}" type="pres">
      <dgm:prSet presAssocID="{45595D34-2D69-4F52-9B97-7A917D15D0B2}" presName="dstNode" presStyleLbl="node1" presStyleIdx="0" presStyleCnt="1"/>
      <dgm:spPr/>
    </dgm:pt>
    <dgm:pt modelId="{705F4513-CAF4-4E6E-9BB7-DD908141B064}" type="pres">
      <dgm:prSet presAssocID="{0B5B1255-8F6E-4083-83D6-5728D4A080D9}" presName="text_1" presStyleLbl="node1" presStyleIdx="0" presStyleCnt="1">
        <dgm:presLayoutVars>
          <dgm:bulletEnabled val="1"/>
        </dgm:presLayoutVars>
      </dgm:prSet>
      <dgm:spPr/>
    </dgm:pt>
    <dgm:pt modelId="{60047B2B-B0A7-46D9-AC98-427EDFC975E1}" type="pres">
      <dgm:prSet presAssocID="{0B5B1255-8F6E-4083-83D6-5728D4A080D9}" presName="accent_1" presStyleCnt="0"/>
      <dgm:spPr/>
    </dgm:pt>
    <dgm:pt modelId="{2115D831-041D-4C4E-8CA9-CA122B34C610}" type="pres">
      <dgm:prSet presAssocID="{0B5B1255-8F6E-4083-83D6-5728D4A080D9}" presName="accentRepeatNode" presStyleLbl="solidFgAcc1" presStyleIdx="0" presStyleCnt="1"/>
      <dgm:spPr/>
    </dgm:pt>
  </dgm:ptLst>
  <dgm:cxnLst>
    <dgm:cxn modelId="{2DE23990-53F5-46AE-BFF1-0123A32A7643}" type="presOf" srcId="{6A21E976-0B11-40A1-8A2F-AF91899B344A}" destId="{24D0108F-DC52-4B0B-AD04-33888DEC380F}" srcOrd="0" destOrd="0" presId="urn:microsoft.com/office/officeart/2008/layout/VerticalCurvedList"/>
    <dgm:cxn modelId="{D51AA5A4-7600-4F74-81A1-AA2CC08555FB}" type="presOf" srcId="{0B5B1255-8F6E-4083-83D6-5728D4A080D9}" destId="{705F4513-CAF4-4E6E-9BB7-DD908141B064}" srcOrd="0" destOrd="0" presId="urn:microsoft.com/office/officeart/2008/layout/VerticalCurvedList"/>
    <dgm:cxn modelId="{2AB200EF-D1CD-446C-9AA5-2B45B7E5D237}" srcId="{45595D34-2D69-4F52-9B97-7A917D15D0B2}" destId="{0B5B1255-8F6E-4083-83D6-5728D4A080D9}" srcOrd="0" destOrd="0" parTransId="{CF274712-9440-47C7-95FB-3968F9755A30}" sibTransId="{6A21E976-0B11-40A1-8A2F-AF91899B344A}"/>
    <dgm:cxn modelId="{9EEACCF6-687B-4950-A11A-B292949AE4A2}" type="presOf" srcId="{45595D34-2D69-4F52-9B97-7A917D15D0B2}" destId="{EBCF7E88-6418-4F04-B93F-66AE12125549}" srcOrd="0" destOrd="0" presId="urn:microsoft.com/office/officeart/2008/layout/VerticalCurvedList"/>
    <dgm:cxn modelId="{3B3EA767-DA9D-4E3D-8D8D-3D01CBA41AC5}" type="presParOf" srcId="{EBCF7E88-6418-4F04-B93F-66AE12125549}" destId="{F85CF048-CB2C-4B9D-AFD0-B164F4DBD190}" srcOrd="0" destOrd="0" presId="urn:microsoft.com/office/officeart/2008/layout/VerticalCurvedList"/>
    <dgm:cxn modelId="{0601A973-23A7-4B0A-9597-3A4DDCC57001}" type="presParOf" srcId="{F85CF048-CB2C-4B9D-AFD0-B164F4DBD190}" destId="{E27A285B-EE92-4F8A-A0D0-1B111CDCCB01}" srcOrd="0" destOrd="0" presId="urn:microsoft.com/office/officeart/2008/layout/VerticalCurvedList"/>
    <dgm:cxn modelId="{32DC623A-6848-47C7-9FCB-9FAF9CBEFAAE}" type="presParOf" srcId="{E27A285B-EE92-4F8A-A0D0-1B111CDCCB01}" destId="{30272DBF-6497-429D-8F20-C7B2DF3FA75B}" srcOrd="0" destOrd="0" presId="urn:microsoft.com/office/officeart/2008/layout/VerticalCurvedList"/>
    <dgm:cxn modelId="{AED9B365-C4F3-4A2D-90C6-2E06FFD815DF}" type="presParOf" srcId="{E27A285B-EE92-4F8A-A0D0-1B111CDCCB01}" destId="{24D0108F-DC52-4B0B-AD04-33888DEC380F}" srcOrd="1" destOrd="0" presId="urn:microsoft.com/office/officeart/2008/layout/VerticalCurvedList"/>
    <dgm:cxn modelId="{A159F9A2-0CDE-420A-B3DE-6F8F0F089283}" type="presParOf" srcId="{E27A285B-EE92-4F8A-A0D0-1B111CDCCB01}" destId="{EC619401-9B9A-4242-8729-D3F752D73EAB}" srcOrd="2" destOrd="0" presId="urn:microsoft.com/office/officeart/2008/layout/VerticalCurvedList"/>
    <dgm:cxn modelId="{F4460BB2-96C8-4BE0-83B1-2C41E089411A}" type="presParOf" srcId="{E27A285B-EE92-4F8A-A0D0-1B111CDCCB01}" destId="{5D439C6B-275D-4932-93D1-0EAACD68987E}" srcOrd="3" destOrd="0" presId="urn:microsoft.com/office/officeart/2008/layout/VerticalCurvedList"/>
    <dgm:cxn modelId="{413A26A4-E689-449C-913C-94FC916470BD}" type="presParOf" srcId="{F85CF048-CB2C-4B9D-AFD0-B164F4DBD190}" destId="{705F4513-CAF4-4E6E-9BB7-DD908141B064}" srcOrd="1" destOrd="0" presId="urn:microsoft.com/office/officeart/2008/layout/VerticalCurvedList"/>
    <dgm:cxn modelId="{F7917652-0C2A-463A-8CBA-570DD1C9CF35}" type="presParOf" srcId="{F85CF048-CB2C-4B9D-AFD0-B164F4DBD190}" destId="{60047B2B-B0A7-46D9-AC98-427EDFC975E1}" srcOrd="2" destOrd="0" presId="urn:microsoft.com/office/officeart/2008/layout/VerticalCurvedList"/>
    <dgm:cxn modelId="{3E50D432-34EA-4700-8314-F29FE7E301A2}" type="presParOf" srcId="{60047B2B-B0A7-46D9-AC98-427EDFC975E1}" destId="{2115D831-041D-4C4E-8CA9-CA122B34C61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595D34-2D69-4F52-9B97-7A917D15D0B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B5B1255-8F6E-4083-83D6-5728D4A080D9}">
      <dgm:prSet phldrT="[Texte]"/>
      <dgm:spPr/>
      <dgm:t>
        <a:bodyPr/>
        <a:lstStyle/>
        <a:p>
          <a:r>
            <a:rPr lang="en-US" b="1" dirty="0"/>
            <a:t>Objectif du </a:t>
          </a:r>
          <a:r>
            <a:rPr lang="en-US" b="1" dirty="0" err="1"/>
            <a:t>projet</a:t>
          </a:r>
          <a:endParaRPr lang="fr-FR" dirty="0"/>
        </a:p>
      </dgm:t>
    </dgm:pt>
    <dgm:pt modelId="{6A21E976-0B11-40A1-8A2F-AF91899B344A}" type="sibTrans" cxnId="{2AB200EF-D1CD-446C-9AA5-2B45B7E5D237}">
      <dgm:prSet/>
      <dgm:spPr/>
      <dgm:t>
        <a:bodyPr/>
        <a:lstStyle/>
        <a:p>
          <a:endParaRPr lang="fr-FR"/>
        </a:p>
      </dgm:t>
    </dgm:pt>
    <dgm:pt modelId="{CF274712-9440-47C7-95FB-3968F9755A30}" type="parTrans" cxnId="{2AB200EF-D1CD-446C-9AA5-2B45B7E5D237}">
      <dgm:prSet/>
      <dgm:spPr/>
      <dgm:t>
        <a:bodyPr/>
        <a:lstStyle/>
        <a:p>
          <a:endParaRPr lang="fr-FR"/>
        </a:p>
      </dgm:t>
    </dgm:pt>
    <dgm:pt modelId="{EBCF7E88-6418-4F04-B93F-66AE12125549}" type="pres">
      <dgm:prSet presAssocID="{45595D34-2D69-4F52-9B97-7A917D15D0B2}" presName="Name0" presStyleCnt="0">
        <dgm:presLayoutVars>
          <dgm:chMax val="7"/>
          <dgm:chPref val="7"/>
          <dgm:dir/>
        </dgm:presLayoutVars>
      </dgm:prSet>
      <dgm:spPr/>
    </dgm:pt>
    <dgm:pt modelId="{F85CF048-CB2C-4B9D-AFD0-B164F4DBD190}" type="pres">
      <dgm:prSet presAssocID="{45595D34-2D69-4F52-9B97-7A917D15D0B2}" presName="Name1" presStyleCnt="0"/>
      <dgm:spPr/>
    </dgm:pt>
    <dgm:pt modelId="{E27A285B-EE92-4F8A-A0D0-1B111CDCCB01}" type="pres">
      <dgm:prSet presAssocID="{45595D34-2D69-4F52-9B97-7A917D15D0B2}" presName="cycle" presStyleCnt="0"/>
      <dgm:spPr/>
    </dgm:pt>
    <dgm:pt modelId="{30272DBF-6497-429D-8F20-C7B2DF3FA75B}" type="pres">
      <dgm:prSet presAssocID="{45595D34-2D69-4F52-9B97-7A917D15D0B2}" presName="srcNode" presStyleLbl="node1" presStyleIdx="0" presStyleCnt="1"/>
      <dgm:spPr/>
    </dgm:pt>
    <dgm:pt modelId="{24D0108F-DC52-4B0B-AD04-33888DEC380F}" type="pres">
      <dgm:prSet presAssocID="{45595D34-2D69-4F52-9B97-7A917D15D0B2}" presName="conn" presStyleLbl="parChTrans1D2" presStyleIdx="0" presStyleCnt="1"/>
      <dgm:spPr/>
    </dgm:pt>
    <dgm:pt modelId="{EC619401-9B9A-4242-8729-D3F752D73EAB}" type="pres">
      <dgm:prSet presAssocID="{45595D34-2D69-4F52-9B97-7A917D15D0B2}" presName="extraNode" presStyleLbl="node1" presStyleIdx="0" presStyleCnt="1"/>
      <dgm:spPr/>
    </dgm:pt>
    <dgm:pt modelId="{5D439C6B-275D-4932-93D1-0EAACD68987E}" type="pres">
      <dgm:prSet presAssocID="{45595D34-2D69-4F52-9B97-7A917D15D0B2}" presName="dstNode" presStyleLbl="node1" presStyleIdx="0" presStyleCnt="1"/>
      <dgm:spPr/>
    </dgm:pt>
    <dgm:pt modelId="{705F4513-CAF4-4E6E-9BB7-DD908141B064}" type="pres">
      <dgm:prSet presAssocID="{0B5B1255-8F6E-4083-83D6-5728D4A080D9}" presName="text_1" presStyleLbl="node1" presStyleIdx="0" presStyleCnt="1">
        <dgm:presLayoutVars>
          <dgm:bulletEnabled val="1"/>
        </dgm:presLayoutVars>
      </dgm:prSet>
      <dgm:spPr/>
    </dgm:pt>
    <dgm:pt modelId="{60047B2B-B0A7-46D9-AC98-427EDFC975E1}" type="pres">
      <dgm:prSet presAssocID="{0B5B1255-8F6E-4083-83D6-5728D4A080D9}" presName="accent_1" presStyleCnt="0"/>
      <dgm:spPr/>
    </dgm:pt>
    <dgm:pt modelId="{2115D831-041D-4C4E-8CA9-CA122B34C610}" type="pres">
      <dgm:prSet presAssocID="{0B5B1255-8F6E-4083-83D6-5728D4A080D9}" presName="accentRepeatNode" presStyleLbl="solidFgAcc1" presStyleIdx="0" presStyleCnt="1"/>
      <dgm:spPr/>
    </dgm:pt>
  </dgm:ptLst>
  <dgm:cxnLst>
    <dgm:cxn modelId="{2DE23990-53F5-46AE-BFF1-0123A32A7643}" type="presOf" srcId="{6A21E976-0B11-40A1-8A2F-AF91899B344A}" destId="{24D0108F-DC52-4B0B-AD04-33888DEC380F}" srcOrd="0" destOrd="0" presId="urn:microsoft.com/office/officeart/2008/layout/VerticalCurvedList"/>
    <dgm:cxn modelId="{D51AA5A4-7600-4F74-81A1-AA2CC08555FB}" type="presOf" srcId="{0B5B1255-8F6E-4083-83D6-5728D4A080D9}" destId="{705F4513-CAF4-4E6E-9BB7-DD908141B064}" srcOrd="0" destOrd="0" presId="urn:microsoft.com/office/officeart/2008/layout/VerticalCurvedList"/>
    <dgm:cxn modelId="{2AB200EF-D1CD-446C-9AA5-2B45B7E5D237}" srcId="{45595D34-2D69-4F52-9B97-7A917D15D0B2}" destId="{0B5B1255-8F6E-4083-83D6-5728D4A080D9}" srcOrd="0" destOrd="0" parTransId="{CF274712-9440-47C7-95FB-3968F9755A30}" sibTransId="{6A21E976-0B11-40A1-8A2F-AF91899B344A}"/>
    <dgm:cxn modelId="{9EEACCF6-687B-4950-A11A-B292949AE4A2}" type="presOf" srcId="{45595D34-2D69-4F52-9B97-7A917D15D0B2}" destId="{EBCF7E88-6418-4F04-B93F-66AE12125549}" srcOrd="0" destOrd="0" presId="urn:microsoft.com/office/officeart/2008/layout/VerticalCurvedList"/>
    <dgm:cxn modelId="{3B3EA767-DA9D-4E3D-8D8D-3D01CBA41AC5}" type="presParOf" srcId="{EBCF7E88-6418-4F04-B93F-66AE12125549}" destId="{F85CF048-CB2C-4B9D-AFD0-B164F4DBD190}" srcOrd="0" destOrd="0" presId="urn:microsoft.com/office/officeart/2008/layout/VerticalCurvedList"/>
    <dgm:cxn modelId="{0601A973-23A7-4B0A-9597-3A4DDCC57001}" type="presParOf" srcId="{F85CF048-CB2C-4B9D-AFD0-B164F4DBD190}" destId="{E27A285B-EE92-4F8A-A0D0-1B111CDCCB01}" srcOrd="0" destOrd="0" presId="urn:microsoft.com/office/officeart/2008/layout/VerticalCurvedList"/>
    <dgm:cxn modelId="{32DC623A-6848-47C7-9FCB-9FAF9CBEFAAE}" type="presParOf" srcId="{E27A285B-EE92-4F8A-A0D0-1B111CDCCB01}" destId="{30272DBF-6497-429D-8F20-C7B2DF3FA75B}" srcOrd="0" destOrd="0" presId="urn:microsoft.com/office/officeart/2008/layout/VerticalCurvedList"/>
    <dgm:cxn modelId="{AED9B365-C4F3-4A2D-90C6-2E06FFD815DF}" type="presParOf" srcId="{E27A285B-EE92-4F8A-A0D0-1B111CDCCB01}" destId="{24D0108F-DC52-4B0B-AD04-33888DEC380F}" srcOrd="1" destOrd="0" presId="urn:microsoft.com/office/officeart/2008/layout/VerticalCurvedList"/>
    <dgm:cxn modelId="{A159F9A2-0CDE-420A-B3DE-6F8F0F089283}" type="presParOf" srcId="{E27A285B-EE92-4F8A-A0D0-1B111CDCCB01}" destId="{EC619401-9B9A-4242-8729-D3F752D73EAB}" srcOrd="2" destOrd="0" presId="urn:microsoft.com/office/officeart/2008/layout/VerticalCurvedList"/>
    <dgm:cxn modelId="{F4460BB2-96C8-4BE0-83B1-2C41E089411A}" type="presParOf" srcId="{E27A285B-EE92-4F8A-A0D0-1B111CDCCB01}" destId="{5D439C6B-275D-4932-93D1-0EAACD68987E}" srcOrd="3" destOrd="0" presId="urn:microsoft.com/office/officeart/2008/layout/VerticalCurvedList"/>
    <dgm:cxn modelId="{413A26A4-E689-449C-913C-94FC916470BD}" type="presParOf" srcId="{F85CF048-CB2C-4B9D-AFD0-B164F4DBD190}" destId="{705F4513-CAF4-4E6E-9BB7-DD908141B064}" srcOrd="1" destOrd="0" presId="urn:microsoft.com/office/officeart/2008/layout/VerticalCurvedList"/>
    <dgm:cxn modelId="{F7917652-0C2A-463A-8CBA-570DD1C9CF35}" type="presParOf" srcId="{F85CF048-CB2C-4B9D-AFD0-B164F4DBD190}" destId="{60047B2B-B0A7-46D9-AC98-427EDFC975E1}" srcOrd="2" destOrd="0" presId="urn:microsoft.com/office/officeart/2008/layout/VerticalCurvedList"/>
    <dgm:cxn modelId="{3E50D432-34EA-4700-8314-F29FE7E301A2}" type="presParOf" srcId="{60047B2B-B0A7-46D9-AC98-427EDFC975E1}" destId="{2115D831-041D-4C4E-8CA9-CA122B34C61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5595D34-2D69-4F52-9B97-7A917D15D0B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B5B1255-8F6E-4083-83D6-5728D4A080D9}">
      <dgm:prSet phldrT="[Texte]"/>
      <dgm:spPr/>
      <dgm:t>
        <a:bodyPr/>
        <a:lstStyle/>
        <a:p>
          <a:r>
            <a:rPr lang="en-US" b="1" dirty="0"/>
            <a:t>Les t</a:t>
          </a:r>
          <a:r>
            <a:rPr lang="fr-FR" b="1" dirty="0" err="1"/>
            <a:t>âches</a:t>
          </a:r>
          <a:r>
            <a:rPr lang="fr-FR" b="1" dirty="0"/>
            <a:t> réalisées</a:t>
          </a:r>
          <a:endParaRPr lang="fr-FR" dirty="0"/>
        </a:p>
      </dgm:t>
    </dgm:pt>
    <dgm:pt modelId="{6A21E976-0B11-40A1-8A2F-AF91899B344A}" type="sibTrans" cxnId="{2AB200EF-D1CD-446C-9AA5-2B45B7E5D237}">
      <dgm:prSet/>
      <dgm:spPr/>
      <dgm:t>
        <a:bodyPr/>
        <a:lstStyle/>
        <a:p>
          <a:endParaRPr lang="fr-FR"/>
        </a:p>
      </dgm:t>
    </dgm:pt>
    <dgm:pt modelId="{CF274712-9440-47C7-95FB-3968F9755A30}" type="parTrans" cxnId="{2AB200EF-D1CD-446C-9AA5-2B45B7E5D237}">
      <dgm:prSet/>
      <dgm:spPr/>
      <dgm:t>
        <a:bodyPr/>
        <a:lstStyle/>
        <a:p>
          <a:endParaRPr lang="fr-FR"/>
        </a:p>
      </dgm:t>
    </dgm:pt>
    <dgm:pt modelId="{EBCF7E88-6418-4F04-B93F-66AE12125549}" type="pres">
      <dgm:prSet presAssocID="{45595D34-2D69-4F52-9B97-7A917D15D0B2}" presName="Name0" presStyleCnt="0">
        <dgm:presLayoutVars>
          <dgm:chMax val="7"/>
          <dgm:chPref val="7"/>
          <dgm:dir/>
        </dgm:presLayoutVars>
      </dgm:prSet>
      <dgm:spPr/>
    </dgm:pt>
    <dgm:pt modelId="{F85CF048-CB2C-4B9D-AFD0-B164F4DBD190}" type="pres">
      <dgm:prSet presAssocID="{45595D34-2D69-4F52-9B97-7A917D15D0B2}" presName="Name1" presStyleCnt="0"/>
      <dgm:spPr/>
    </dgm:pt>
    <dgm:pt modelId="{E27A285B-EE92-4F8A-A0D0-1B111CDCCB01}" type="pres">
      <dgm:prSet presAssocID="{45595D34-2D69-4F52-9B97-7A917D15D0B2}" presName="cycle" presStyleCnt="0"/>
      <dgm:spPr/>
    </dgm:pt>
    <dgm:pt modelId="{30272DBF-6497-429D-8F20-C7B2DF3FA75B}" type="pres">
      <dgm:prSet presAssocID="{45595D34-2D69-4F52-9B97-7A917D15D0B2}" presName="srcNode" presStyleLbl="node1" presStyleIdx="0" presStyleCnt="1"/>
      <dgm:spPr/>
    </dgm:pt>
    <dgm:pt modelId="{24D0108F-DC52-4B0B-AD04-33888DEC380F}" type="pres">
      <dgm:prSet presAssocID="{45595D34-2D69-4F52-9B97-7A917D15D0B2}" presName="conn" presStyleLbl="parChTrans1D2" presStyleIdx="0" presStyleCnt="1"/>
      <dgm:spPr/>
    </dgm:pt>
    <dgm:pt modelId="{EC619401-9B9A-4242-8729-D3F752D73EAB}" type="pres">
      <dgm:prSet presAssocID="{45595D34-2D69-4F52-9B97-7A917D15D0B2}" presName="extraNode" presStyleLbl="node1" presStyleIdx="0" presStyleCnt="1"/>
      <dgm:spPr/>
    </dgm:pt>
    <dgm:pt modelId="{5D439C6B-275D-4932-93D1-0EAACD68987E}" type="pres">
      <dgm:prSet presAssocID="{45595D34-2D69-4F52-9B97-7A917D15D0B2}" presName="dstNode" presStyleLbl="node1" presStyleIdx="0" presStyleCnt="1"/>
      <dgm:spPr/>
    </dgm:pt>
    <dgm:pt modelId="{705F4513-CAF4-4E6E-9BB7-DD908141B064}" type="pres">
      <dgm:prSet presAssocID="{0B5B1255-8F6E-4083-83D6-5728D4A080D9}" presName="text_1" presStyleLbl="node1" presStyleIdx="0" presStyleCnt="1">
        <dgm:presLayoutVars>
          <dgm:bulletEnabled val="1"/>
        </dgm:presLayoutVars>
      </dgm:prSet>
      <dgm:spPr/>
    </dgm:pt>
    <dgm:pt modelId="{60047B2B-B0A7-46D9-AC98-427EDFC975E1}" type="pres">
      <dgm:prSet presAssocID="{0B5B1255-8F6E-4083-83D6-5728D4A080D9}" presName="accent_1" presStyleCnt="0"/>
      <dgm:spPr/>
    </dgm:pt>
    <dgm:pt modelId="{2115D831-041D-4C4E-8CA9-CA122B34C610}" type="pres">
      <dgm:prSet presAssocID="{0B5B1255-8F6E-4083-83D6-5728D4A080D9}" presName="accentRepeatNode" presStyleLbl="solidFgAcc1" presStyleIdx="0" presStyleCnt="1"/>
      <dgm:spPr/>
    </dgm:pt>
  </dgm:ptLst>
  <dgm:cxnLst>
    <dgm:cxn modelId="{2DE23990-53F5-46AE-BFF1-0123A32A7643}" type="presOf" srcId="{6A21E976-0B11-40A1-8A2F-AF91899B344A}" destId="{24D0108F-DC52-4B0B-AD04-33888DEC380F}" srcOrd="0" destOrd="0" presId="urn:microsoft.com/office/officeart/2008/layout/VerticalCurvedList"/>
    <dgm:cxn modelId="{D51AA5A4-7600-4F74-81A1-AA2CC08555FB}" type="presOf" srcId="{0B5B1255-8F6E-4083-83D6-5728D4A080D9}" destId="{705F4513-CAF4-4E6E-9BB7-DD908141B064}" srcOrd="0" destOrd="0" presId="urn:microsoft.com/office/officeart/2008/layout/VerticalCurvedList"/>
    <dgm:cxn modelId="{2AB200EF-D1CD-446C-9AA5-2B45B7E5D237}" srcId="{45595D34-2D69-4F52-9B97-7A917D15D0B2}" destId="{0B5B1255-8F6E-4083-83D6-5728D4A080D9}" srcOrd="0" destOrd="0" parTransId="{CF274712-9440-47C7-95FB-3968F9755A30}" sibTransId="{6A21E976-0B11-40A1-8A2F-AF91899B344A}"/>
    <dgm:cxn modelId="{9EEACCF6-687B-4950-A11A-B292949AE4A2}" type="presOf" srcId="{45595D34-2D69-4F52-9B97-7A917D15D0B2}" destId="{EBCF7E88-6418-4F04-B93F-66AE12125549}" srcOrd="0" destOrd="0" presId="urn:microsoft.com/office/officeart/2008/layout/VerticalCurvedList"/>
    <dgm:cxn modelId="{3B3EA767-DA9D-4E3D-8D8D-3D01CBA41AC5}" type="presParOf" srcId="{EBCF7E88-6418-4F04-B93F-66AE12125549}" destId="{F85CF048-CB2C-4B9D-AFD0-B164F4DBD190}" srcOrd="0" destOrd="0" presId="urn:microsoft.com/office/officeart/2008/layout/VerticalCurvedList"/>
    <dgm:cxn modelId="{0601A973-23A7-4B0A-9597-3A4DDCC57001}" type="presParOf" srcId="{F85CF048-CB2C-4B9D-AFD0-B164F4DBD190}" destId="{E27A285B-EE92-4F8A-A0D0-1B111CDCCB01}" srcOrd="0" destOrd="0" presId="urn:microsoft.com/office/officeart/2008/layout/VerticalCurvedList"/>
    <dgm:cxn modelId="{32DC623A-6848-47C7-9FCB-9FAF9CBEFAAE}" type="presParOf" srcId="{E27A285B-EE92-4F8A-A0D0-1B111CDCCB01}" destId="{30272DBF-6497-429D-8F20-C7B2DF3FA75B}" srcOrd="0" destOrd="0" presId="urn:microsoft.com/office/officeart/2008/layout/VerticalCurvedList"/>
    <dgm:cxn modelId="{AED9B365-C4F3-4A2D-90C6-2E06FFD815DF}" type="presParOf" srcId="{E27A285B-EE92-4F8A-A0D0-1B111CDCCB01}" destId="{24D0108F-DC52-4B0B-AD04-33888DEC380F}" srcOrd="1" destOrd="0" presId="urn:microsoft.com/office/officeart/2008/layout/VerticalCurvedList"/>
    <dgm:cxn modelId="{A159F9A2-0CDE-420A-B3DE-6F8F0F089283}" type="presParOf" srcId="{E27A285B-EE92-4F8A-A0D0-1B111CDCCB01}" destId="{EC619401-9B9A-4242-8729-D3F752D73EAB}" srcOrd="2" destOrd="0" presId="urn:microsoft.com/office/officeart/2008/layout/VerticalCurvedList"/>
    <dgm:cxn modelId="{F4460BB2-96C8-4BE0-83B1-2C41E089411A}" type="presParOf" srcId="{E27A285B-EE92-4F8A-A0D0-1B111CDCCB01}" destId="{5D439C6B-275D-4932-93D1-0EAACD68987E}" srcOrd="3" destOrd="0" presId="urn:microsoft.com/office/officeart/2008/layout/VerticalCurvedList"/>
    <dgm:cxn modelId="{413A26A4-E689-449C-913C-94FC916470BD}" type="presParOf" srcId="{F85CF048-CB2C-4B9D-AFD0-B164F4DBD190}" destId="{705F4513-CAF4-4E6E-9BB7-DD908141B064}" srcOrd="1" destOrd="0" presId="urn:microsoft.com/office/officeart/2008/layout/VerticalCurvedList"/>
    <dgm:cxn modelId="{F7917652-0C2A-463A-8CBA-570DD1C9CF35}" type="presParOf" srcId="{F85CF048-CB2C-4B9D-AFD0-B164F4DBD190}" destId="{60047B2B-B0A7-46D9-AC98-427EDFC975E1}" srcOrd="2" destOrd="0" presId="urn:microsoft.com/office/officeart/2008/layout/VerticalCurvedList"/>
    <dgm:cxn modelId="{3E50D432-34EA-4700-8314-F29FE7E301A2}" type="presParOf" srcId="{60047B2B-B0A7-46D9-AC98-427EDFC975E1}" destId="{2115D831-041D-4C4E-8CA9-CA122B34C61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5595D34-2D69-4F52-9B97-7A917D15D0B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B5B1255-8F6E-4083-83D6-5728D4A080D9}">
      <dgm:prSet phldrT="[Texte]"/>
      <dgm:spPr/>
      <dgm:t>
        <a:bodyPr/>
        <a:lstStyle/>
        <a:p>
          <a:r>
            <a:rPr lang="en-US" b="1" dirty="0" err="1"/>
            <a:t>Méthodologie</a:t>
          </a:r>
          <a:r>
            <a:rPr lang="en-US" b="1" dirty="0"/>
            <a:t> de travail (</a:t>
          </a:r>
          <a:r>
            <a:rPr lang="fr-MA" dirty="0"/>
            <a:t>cycle de vie en V </a:t>
          </a:r>
          <a:r>
            <a:rPr lang="en-US" b="1" dirty="0"/>
            <a:t>)</a:t>
          </a:r>
          <a:endParaRPr lang="fr-FR" dirty="0"/>
        </a:p>
      </dgm:t>
    </dgm:pt>
    <dgm:pt modelId="{6A21E976-0B11-40A1-8A2F-AF91899B344A}" type="sibTrans" cxnId="{2AB200EF-D1CD-446C-9AA5-2B45B7E5D237}">
      <dgm:prSet/>
      <dgm:spPr/>
      <dgm:t>
        <a:bodyPr/>
        <a:lstStyle/>
        <a:p>
          <a:endParaRPr lang="fr-FR"/>
        </a:p>
      </dgm:t>
    </dgm:pt>
    <dgm:pt modelId="{CF274712-9440-47C7-95FB-3968F9755A30}" type="parTrans" cxnId="{2AB200EF-D1CD-446C-9AA5-2B45B7E5D237}">
      <dgm:prSet/>
      <dgm:spPr/>
      <dgm:t>
        <a:bodyPr/>
        <a:lstStyle/>
        <a:p>
          <a:endParaRPr lang="fr-FR"/>
        </a:p>
      </dgm:t>
    </dgm:pt>
    <dgm:pt modelId="{EBCF7E88-6418-4F04-B93F-66AE12125549}" type="pres">
      <dgm:prSet presAssocID="{45595D34-2D69-4F52-9B97-7A917D15D0B2}" presName="Name0" presStyleCnt="0">
        <dgm:presLayoutVars>
          <dgm:chMax val="7"/>
          <dgm:chPref val="7"/>
          <dgm:dir/>
        </dgm:presLayoutVars>
      </dgm:prSet>
      <dgm:spPr/>
    </dgm:pt>
    <dgm:pt modelId="{F85CF048-CB2C-4B9D-AFD0-B164F4DBD190}" type="pres">
      <dgm:prSet presAssocID="{45595D34-2D69-4F52-9B97-7A917D15D0B2}" presName="Name1" presStyleCnt="0"/>
      <dgm:spPr/>
    </dgm:pt>
    <dgm:pt modelId="{E27A285B-EE92-4F8A-A0D0-1B111CDCCB01}" type="pres">
      <dgm:prSet presAssocID="{45595D34-2D69-4F52-9B97-7A917D15D0B2}" presName="cycle" presStyleCnt="0"/>
      <dgm:spPr/>
    </dgm:pt>
    <dgm:pt modelId="{30272DBF-6497-429D-8F20-C7B2DF3FA75B}" type="pres">
      <dgm:prSet presAssocID="{45595D34-2D69-4F52-9B97-7A917D15D0B2}" presName="srcNode" presStyleLbl="node1" presStyleIdx="0" presStyleCnt="1"/>
      <dgm:spPr/>
    </dgm:pt>
    <dgm:pt modelId="{24D0108F-DC52-4B0B-AD04-33888DEC380F}" type="pres">
      <dgm:prSet presAssocID="{45595D34-2D69-4F52-9B97-7A917D15D0B2}" presName="conn" presStyleLbl="parChTrans1D2" presStyleIdx="0" presStyleCnt="1"/>
      <dgm:spPr/>
    </dgm:pt>
    <dgm:pt modelId="{EC619401-9B9A-4242-8729-D3F752D73EAB}" type="pres">
      <dgm:prSet presAssocID="{45595D34-2D69-4F52-9B97-7A917D15D0B2}" presName="extraNode" presStyleLbl="node1" presStyleIdx="0" presStyleCnt="1"/>
      <dgm:spPr/>
    </dgm:pt>
    <dgm:pt modelId="{5D439C6B-275D-4932-93D1-0EAACD68987E}" type="pres">
      <dgm:prSet presAssocID="{45595D34-2D69-4F52-9B97-7A917D15D0B2}" presName="dstNode" presStyleLbl="node1" presStyleIdx="0" presStyleCnt="1"/>
      <dgm:spPr/>
    </dgm:pt>
    <dgm:pt modelId="{705F4513-CAF4-4E6E-9BB7-DD908141B064}" type="pres">
      <dgm:prSet presAssocID="{0B5B1255-8F6E-4083-83D6-5728D4A080D9}" presName="text_1" presStyleLbl="node1" presStyleIdx="0" presStyleCnt="1">
        <dgm:presLayoutVars>
          <dgm:bulletEnabled val="1"/>
        </dgm:presLayoutVars>
      </dgm:prSet>
      <dgm:spPr/>
    </dgm:pt>
    <dgm:pt modelId="{60047B2B-B0A7-46D9-AC98-427EDFC975E1}" type="pres">
      <dgm:prSet presAssocID="{0B5B1255-8F6E-4083-83D6-5728D4A080D9}" presName="accent_1" presStyleCnt="0"/>
      <dgm:spPr/>
    </dgm:pt>
    <dgm:pt modelId="{2115D831-041D-4C4E-8CA9-CA122B34C610}" type="pres">
      <dgm:prSet presAssocID="{0B5B1255-8F6E-4083-83D6-5728D4A080D9}" presName="accentRepeatNode" presStyleLbl="solidFgAcc1" presStyleIdx="0" presStyleCnt="1"/>
      <dgm:spPr/>
    </dgm:pt>
  </dgm:ptLst>
  <dgm:cxnLst>
    <dgm:cxn modelId="{2DE23990-53F5-46AE-BFF1-0123A32A7643}" type="presOf" srcId="{6A21E976-0B11-40A1-8A2F-AF91899B344A}" destId="{24D0108F-DC52-4B0B-AD04-33888DEC380F}" srcOrd="0" destOrd="0" presId="urn:microsoft.com/office/officeart/2008/layout/VerticalCurvedList"/>
    <dgm:cxn modelId="{D51AA5A4-7600-4F74-81A1-AA2CC08555FB}" type="presOf" srcId="{0B5B1255-8F6E-4083-83D6-5728D4A080D9}" destId="{705F4513-CAF4-4E6E-9BB7-DD908141B064}" srcOrd="0" destOrd="0" presId="urn:microsoft.com/office/officeart/2008/layout/VerticalCurvedList"/>
    <dgm:cxn modelId="{2AB200EF-D1CD-446C-9AA5-2B45B7E5D237}" srcId="{45595D34-2D69-4F52-9B97-7A917D15D0B2}" destId="{0B5B1255-8F6E-4083-83D6-5728D4A080D9}" srcOrd="0" destOrd="0" parTransId="{CF274712-9440-47C7-95FB-3968F9755A30}" sibTransId="{6A21E976-0B11-40A1-8A2F-AF91899B344A}"/>
    <dgm:cxn modelId="{9EEACCF6-687B-4950-A11A-B292949AE4A2}" type="presOf" srcId="{45595D34-2D69-4F52-9B97-7A917D15D0B2}" destId="{EBCF7E88-6418-4F04-B93F-66AE12125549}" srcOrd="0" destOrd="0" presId="urn:microsoft.com/office/officeart/2008/layout/VerticalCurvedList"/>
    <dgm:cxn modelId="{3B3EA767-DA9D-4E3D-8D8D-3D01CBA41AC5}" type="presParOf" srcId="{EBCF7E88-6418-4F04-B93F-66AE12125549}" destId="{F85CF048-CB2C-4B9D-AFD0-B164F4DBD190}" srcOrd="0" destOrd="0" presId="urn:microsoft.com/office/officeart/2008/layout/VerticalCurvedList"/>
    <dgm:cxn modelId="{0601A973-23A7-4B0A-9597-3A4DDCC57001}" type="presParOf" srcId="{F85CF048-CB2C-4B9D-AFD0-B164F4DBD190}" destId="{E27A285B-EE92-4F8A-A0D0-1B111CDCCB01}" srcOrd="0" destOrd="0" presId="urn:microsoft.com/office/officeart/2008/layout/VerticalCurvedList"/>
    <dgm:cxn modelId="{32DC623A-6848-47C7-9FCB-9FAF9CBEFAAE}" type="presParOf" srcId="{E27A285B-EE92-4F8A-A0D0-1B111CDCCB01}" destId="{30272DBF-6497-429D-8F20-C7B2DF3FA75B}" srcOrd="0" destOrd="0" presId="urn:microsoft.com/office/officeart/2008/layout/VerticalCurvedList"/>
    <dgm:cxn modelId="{AED9B365-C4F3-4A2D-90C6-2E06FFD815DF}" type="presParOf" srcId="{E27A285B-EE92-4F8A-A0D0-1B111CDCCB01}" destId="{24D0108F-DC52-4B0B-AD04-33888DEC380F}" srcOrd="1" destOrd="0" presId="urn:microsoft.com/office/officeart/2008/layout/VerticalCurvedList"/>
    <dgm:cxn modelId="{A159F9A2-0CDE-420A-B3DE-6F8F0F089283}" type="presParOf" srcId="{E27A285B-EE92-4F8A-A0D0-1B111CDCCB01}" destId="{EC619401-9B9A-4242-8729-D3F752D73EAB}" srcOrd="2" destOrd="0" presId="urn:microsoft.com/office/officeart/2008/layout/VerticalCurvedList"/>
    <dgm:cxn modelId="{F4460BB2-96C8-4BE0-83B1-2C41E089411A}" type="presParOf" srcId="{E27A285B-EE92-4F8A-A0D0-1B111CDCCB01}" destId="{5D439C6B-275D-4932-93D1-0EAACD68987E}" srcOrd="3" destOrd="0" presId="urn:microsoft.com/office/officeart/2008/layout/VerticalCurvedList"/>
    <dgm:cxn modelId="{413A26A4-E689-449C-913C-94FC916470BD}" type="presParOf" srcId="{F85CF048-CB2C-4B9D-AFD0-B164F4DBD190}" destId="{705F4513-CAF4-4E6E-9BB7-DD908141B064}" srcOrd="1" destOrd="0" presId="urn:microsoft.com/office/officeart/2008/layout/VerticalCurvedList"/>
    <dgm:cxn modelId="{F7917652-0C2A-463A-8CBA-570DD1C9CF35}" type="presParOf" srcId="{F85CF048-CB2C-4B9D-AFD0-B164F4DBD190}" destId="{60047B2B-B0A7-46D9-AC98-427EDFC975E1}" srcOrd="2" destOrd="0" presId="urn:microsoft.com/office/officeart/2008/layout/VerticalCurvedList"/>
    <dgm:cxn modelId="{3E50D432-34EA-4700-8314-F29FE7E301A2}" type="presParOf" srcId="{60047B2B-B0A7-46D9-AC98-427EDFC975E1}" destId="{2115D831-041D-4C4E-8CA9-CA122B34C61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595D34-2D69-4F52-9B97-7A917D15D0B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B5B1255-8F6E-4083-83D6-5728D4A080D9}">
      <dgm:prSet phldrT="[Texte]"/>
      <dgm:spPr/>
      <dgm:t>
        <a:bodyPr/>
        <a:lstStyle/>
        <a:p>
          <a:r>
            <a:rPr lang="en-US" b="1" dirty="0"/>
            <a:t>Analyse des </a:t>
          </a:r>
          <a:r>
            <a:rPr lang="fr-FR" b="1" dirty="0"/>
            <a:t>besoins</a:t>
          </a:r>
          <a:endParaRPr lang="fr-FR" dirty="0"/>
        </a:p>
      </dgm:t>
    </dgm:pt>
    <dgm:pt modelId="{6A21E976-0B11-40A1-8A2F-AF91899B344A}" type="sibTrans" cxnId="{2AB200EF-D1CD-446C-9AA5-2B45B7E5D237}">
      <dgm:prSet/>
      <dgm:spPr/>
      <dgm:t>
        <a:bodyPr/>
        <a:lstStyle/>
        <a:p>
          <a:endParaRPr lang="fr-FR"/>
        </a:p>
      </dgm:t>
    </dgm:pt>
    <dgm:pt modelId="{CF274712-9440-47C7-95FB-3968F9755A30}" type="parTrans" cxnId="{2AB200EF-D1CD-446C-9AA5-2B45B7E5D237}">
      <dgm:prSet/>
      <dgm:spPr/>
      <dgm:t>
        <a:bodyPr/>
        <a:lstStyle/>
        <a:p>
          <a:endParaRPr lang="fr-FR"/>
        </a:p>
      </dgm:t>
    </dgm:pt>
    <dgm:pt modelId="{EBCF7E88-6418-4F04-B93F-66AE12125549}" type="pres">
      <dgm:prSet presAssocID="{45595D34-2D69-4F52-9B97-7A917D15D0B2}" presName="Name0" presStyleCnt="0">
        <dgm:presLayoutVars>
          <dgm:chMax val="7"/>
          <dgm:chPref val="7"/>
          <dgm:dir/>
        </dgm:presLayoutVars>
      </dgm:prSet>
      <dgm:spPr/>
    </dgm:pt>
    <dgm:pt modelId="{F85CF048-CB2C-4B9D-AFD0-B164F4DBD190}" type="pres">
      <dgm:prSet presAssocID="{45595D34-2D69-4F52-9B97-7A917D15D0B2}" presName="Name1" presStyleCnt="0"/>
      <dgm:spPr/>
    </dgm:pt>
    <dgm:pt modelId="{E27A285B-EE92-4F8A-A0D0-1B111CDCCB01}" type="pres">
      <dgm:prSet presAssocID="{45595D34-2D69-4F52-9B97-7A917D15D0B2}" presName="cycle" presStyleCnt="0"/>
      <dgm:spPr/>
    </dgm:pt>
    <dgm:pt modelId="{30272DBF-6497-429D-8F20-C7B2DF3FA75B}" type="pres">
      <dgm:prSet presAssocID="{45595D34-2D69-4F52-9B97-7A917D15D0B2}" presName="srcNode" presStyleLbl="node1" presStyleIdx="0" presStyleCnt="1"/>
      <dgm:spPr/>
    </dgm:pt>
    <dgm:pt modelId="{24D0108F-DC52-4B0B-AD04-33888DEC380F}" type="pres">
      <dgm:prSet presAssocID="{45595D34-2D69-4F52-9B97-7A917D15D0B2}" presName="conn" presStyleLbl="parChTrans1D2" presStyleIdx="0" presStyleCnt="1"/>
      <dgm:spPr/>
    </dgm:pt>
    <dgm:pt modelId="{EC619401-9B9A-4242-8729-D3F752D73EAB}" type="pres">
      <dgm:prSet presAssocID="{45595D34-2D69-4F52-9B97-7A917D15D0B2}" presName="extraNode" presStyleLbl="node1" presStyleIdx="0" presStyleCnt="1"/>
      <dgm:spPr/>
    </dgm:pt>
    <dgm:pt modelId="{5D439C6B-275D-4932-93D1-0EAACD68987E}" type="pres">
      <dgm:prSet presAssocID="{45595D34-2D69-4F52-9B97-7A917D15D0B2}" presName="dstNode" presStyleLbl="node1" presStyleIdx="0" presStyleCnt="1"/>
      <dgm:spPr/>
    </dgm:pt>
    <dgm:pt modelId="{705F4513-CAF4-4E6E-9BB7-DD908141B064}" type="pres">
      <dgm:prSet presAssocID="{0B5B1255-8F6E-4083-83D6-5728D4A080D9}" presName="text_1" presStyleLbl="node1" presStyleIdx="0" presStyleCnt="1">
        <dgm:presLayoutVars>
          <dgm:bulletEnabled val="1"/>
        </dgm:presLayoutVars>
      </dgm:prSet>
      <dgm:spPr/>
    </dgm:pt>
    <dgm:pt modelId="{60047B2B-B0A7-46D9-AC98-427EDFC975E1}" type="pres">
      <dgm:prSet presAssocID="{0B5B1255-8F6E-4083-83D6-5728D4A080D9}" presName="accent_1" presStyleCnt="0"/>
      <dgm:spPr/>
    </dgm:pt>
    <dgm:pt modelId="{2115D831-041D-4C4E-8CA9-CA122B34C610}" type="pres">
      <dgm:prSet presAssocID="{0B5B1255-8F6E-4083-83D6-5728D4A080D9}" presName="accentRepeatNode" presStyleLbl="solidFgAcc1" presStyleIdx="0" presStyleCnt="1"/>
      <dgm:spPr/>
    </dgm:pt>
  </dgm:ptLst>
  <dgm:cxnLst>
    <dgm:cxn modelId="{2DE23990-53F5-46AE-BFF1-0123A32A7643}" type="presOf" srcId="{6A21E976-0B11-40A1-8A2F-AF91899B344A}" destId="{24D0108F-DC52-4B0B-AD04-33888DEC380F}" srcOrd="0" destOrd="0" presId="urn:microsoft.com/office/officeart/2008/layout/VerticalCurvedList"/>
    <dgm:cxn modelId="{D51AA5A4-7600-4F74-81A1-AA2CC08555FB}" type="presOf" srcId="{0B5B1255-8F6E-4083-83D6-5728D4A080D9}" destId="{705F4513-CAF4-4E6E-9BB7-DD908141B064}" srcOrd="0" destOrd="0" presId="urn:microsoft.com/office/officeart/2008/layout/VerticalCurvedList"/>
    <dgm:cxn modelId="{2AB200EF-D1CD-446C-9AA5-2B45B7E5D237}" srcId="{45595D34-2D69-4F52-9B97-7A917D15D0B2}" destId="{0B5B1255-8F6E-4083-83D6-5728D4A080D9}" srcOrd="0" destOrd="0" parTransId="{CF274712-9440-47C7-95FB-3968F9755A30}" sibTransId="{6A21E976-0B11-40A1-8A2F-AF91899B344A}"/>
    <dgm:cxn modelId="{9EEACCF6-687B-4950-A11A-B292949AE4A2}" type="presOf" srcId="{45595D34-2D69-4F52-9B97-7A917D15D0B2}" destId="{EBCF7E88-6418-4F04-B93F-66AE12125549}" srcOrd="0" destOrd="0" presId="urn:microsoft.com/office/officeart/2008/layout/VerticalCurvedList"/>
    <dgm:cxn modelId="{3B3EA767-DA9D-4E3D-8D8D-3D01CBA41AC5}" type="presParOf" srcId="{EBCF7E88-6418-4F04-B93F-66AE12125549}" destId="{F85CF048-CB2C-4B9D-AFD0-B164F4DBD190}" srcOrd="0" destOrd="0" presId="urn:microsoft.com/office/officeart/2008/layout/VerticalCurvedList"/>
    <dgm:cxn modelId="{0601A973-23A7-4B0A-9597-3A4DDCC57001}" type="presParOf" srcId="{F85CF048-CB2C-4B9D-AFD0-B164F4DBD190}" destId="{E27A285B-EE92-4F8A-A0D0-1B111CDCCB01}" srcOrd="0" destOrd="0" presId="urn:microsoft.com/office/officeart/2008/layout/VerticalCurvedList"/>
    <dgm:cxn modelId="{32DC623A-6848-47C7-9FCB-9FAF9CBEFAAE}" type="presParOf" srcId="{E27A285B-EE92-4F8A-A0D0-1B111CDCCB01}" destId="{30272DBF-6497-429D-8F20-C7B2DF3FA75B}" srcOrd="0" destOrd="0" presId="urn:microsoft.com/office/officeart/2008/layout/VerticalCurvedList"/>
    <dgm:cxn modelId="{AED9B365-C4F3-4A2D-90C6-2E06FFD815DF}" type="presParOf" srcId="{E27A285B-EE92-4F8A-A0D0-1B111CDCCB01}" destId="{24D0108F-DC52-4B0B-AD04-33888DEC380F}" srcOrd="1" destOrd="0" presId="urn:microsoft.com/office/officeart/2008/layout/VerticalCurvedList"/>
    <dgm:cxn modelId="{A159F9A2-0CDE-420A-B3DE-6F8F0F089283}" type="presParOf" srcId="{E27A285B-EE92-4F8A-A0D0-1B111CDCCB01}" destId="{EC619401-9B9A-4242-8729-D3F752D73EAB}" srcOrd="2" destOrd="0" presId="urn:microsoft.com/office/officeart/2008/layout/VerticalCurvedList"/>
    <dgm:cxn modelId="{F4460BB2-96C8-4BE0-83B1-2C41E089411A}" type="presParOf" srcId="{E27A285B-EE92-4F8A-A0D0-1B111CDCCB01}" destId="{5D439C6B-275D-4932-93D1-0EAACD68987E}" srcOrd="3" destOrd="0" presId="urn:microsoft.com/office/officeart/2008/layout/VerticalCurvedList"/>
    <dgm:cxn modelId="{413A26A4-E689-449C-913C-94FC916470BD}" type="presParOf" srcId="{F85CF048-CB2C-4B9D-AFD0-B164F4DBD190}" destId="{705F4513-CAF4-4E6E-9BB7-DD908141B064}" srcOrd="1" destOrd="0" presId="urn:microsoft.com/office/officeart/2008/layout/VerticalCurvedList"/>
    <dgm:cxn modelId="{F7917652-0C2A-463A-8CBA-570DD1C9CF35}" type="presParOf" srcId="{F85CF048-CB2C-4B9D-AFD0-B164F4DBD190}" destId="{60047B2B-B0A7-46D9-AC98-427EDFC975E1}" srcOrd="2" destOrd="0" presId="urn:microsoft.com/office/officeart/2008/layout/VerticalCurvedList"/>
    <dgm:cxn modelId="{3E50D432-34EA-4700-8314-F29FE7E301A2}" type="presParOf" srcId="{60047B2B-B0A7-46D9-AC98-427EDFC975E1}" destId="{2115D831-041D-4C4E-8CA9-CA122B34C61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5595D34-2D69-4F52-9B97-7A917D15D0B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B5B1255-8F6E-4083-83D6-5728D4A080D9}">
      <dgm:prSet phldrT="[Texte]"/>
      <dgm:spPr/>
      <dgm:t>
        <a:bodyPr/>
        <a:lstStyle/>
        <a:p>
          <a:r>
            <a:rPr lang="en-US" b="1" dirty="0"/>
            <a:t>Analyse des </a:t>
          </a:r>
          <a:r>
            <a:rPr lang="en-US" b="1" dirty="0" err="1"/>
            <a:t>besoins</a:t>
          </a:r>
          <a:endParaRPr lang="fr-FR" dirty="0"/>
        </a:p>
      </dgm:t>
    </dgm:pt>
    <dgm:pt modelId="{6A21E976-0B11-40A1-8A2F-AF91899B344A}" type="sibTrans" cxnId="{2AB200EF-D1CD-446C-9AA5-2B45B7E5D237}">
      <dgm:prSet/>
      <dgm:spPr/>
      <dgm:t>
        <a:bodyPr/>
        <a:lstStyle/>
        <a:p>
          <a:endParaRPr lang="fr-FR"/>
        </a:p>
      </dgm:t>
    </dgm:pt>
    <dgm:pt modelId="{CF274712-9440-47C7-95FB-3968F9755A30}" type="parTrans" cxnId="{2AB200EF-D1CD-446C-9AA5-2B45B7E5D237}">
      <dgm:prSet/>
      <dgm:spPr/>
      <dgm:t>
        <a:bodyPr/>
        <a:lstStyle/>
        <a:p>
          <a:endParaRPr lang="fr-FR"/>
        </a:p>
      </dgm:t>
    </dgm:pt>
    <dgm:pt modelId="{EBCF7E88-6418-4F04-B93F-66AE12125549}" type="pres">
      <dgm:prSet presAssocID="{45595D34-2D69-4F52-9B97-7A917D15D0B2}" presName="Name0" presStyleCnt="0">
        <dgm:presLayoutVars>
          <dgm:chMax val="7"/>
          <dgm:chPref val="7"/>
          <dgm:dir/>
        </dgm:presLayoutVars>
      </dgm:prSet>
      <dgm:spPr/>
    </dgm:pt>
    <dgm:pt modelId="{F85CF048-CB2C-4B9D-AFD0-B164F4DBD190}" type="pres">
      <dgm:prSet presAssocID="{45595D34-2D69-4F52-9B97-7A917D15D0B2}" presName="Name1" presStyleCnt="0"/>
      <dgm:spPr/>
    </dgm:pt>
    <dgm:pt modelId="{E27A285B-EE92-4F8A-A0D0-1B111CDCCB01}" type="pres">
      <dgm:prSet presAssocID="{45595D34-2D69-4F52-9B97-7A917D15D0B2}" presName="cycle" presStyleCnt="0"/>
      <dgm:spPr/>
    </dgm:pt>
    <dgm:pt modelId="{30272DBF-6497-429D-8F20-C7B2DF3FA75B}" type="pres">
      <dgm:prSet presAssocID="{45595D34-2D69-4F52-9B97-7A917D15D0B2}" presName="srcNode" presStyleLbl="node1" presStyleIdx="0" presStyleCnt="1"/>
      <dgm:spPr/>
    </dgm:pt>
    <dgm:pt modelId="{24D0108F-DC52-4B0B-AD04-33888DEC380F}" type="pres">
      <dgm:prSet presAssocID="{45595D34-2D69-4F52-9B97-7A917D15D0B2}" presName="conn" presStyleLbl="parChTrans1D2" presStyleIdx="0" presStyleCnt="1"/>
      <dgm:spPr/>
    </dgm:pt>
    <dgm:pt modelId="{EC619401-9B9A-4242-8729-D3F752D73EAB}" type="pres">
      <dgm:prSet presAssocID="{45595D34-2D69-4F52-9B97-7A917D15D0B2}" presName="extraNode" presStyleLbl="node1" presStyleIdx="0" presStyleCnt="1"/>
      <dgm:spPr/>
    </dgm:pt>
    <dgm:pt modelId="{5D439C6B-275D-4932-93D1-0EAACD68987E}" type="pres">
      <dgm:prSet presAssocID="{45595D34-2D69-4F52-9B97-7A917D15D0B2}" presName="dstNode" presStyleLbl="node1" presStyleIdx="0" presStyleCnt="1"/>
      <dgm:spPr/>
    </dgm:pt>
    <dgm:pt modelId="{705F4513-CAF4-4E6E-9BB7-DD908141B064}" type="pres">
      <dgm:prSet presAssocID="{0B5B1255-8F6E-4083-83D6-5728D4A080D9}" presName="text_1" presStyleLbl="node1" presStyleIdx="0" presStyleCnt="1">
        <dgm:presLayoutVars>
          <dgm:bulletEnabled val="1"/>
        </dgm:presLayoutVars>
      </dgm:prSet>
      <dgm:spPr/>
    </dgm:pt>
    <dgm:pt modelId="{60047B2B-B0A7-46D9-AC98-427EDFC975E1}" type="pres">
      <dgm:prSet presAssocID="{0B5B1255-8F6E-4083-83D6-5728D4A080D9}" presName="accent_1" presStyleCnt="0"/>
      <dgm:spPr/>
    </dgm:pt>
    <dgm:pt modelId="{2115D831-041D-4C4E-8CA9-CA122B34C610}" type="pres">
      <dgm:prSet presAssocID="{0B5B1255-8F6E-4083-83D6-5728D4A080D9}" presName="accentRepeatNode" presStyleLbl="solidFgAcc1" presStyleIdx="0" presStyleCnt="1"/>
      <dgm:spPr/>
    </dgm:pt>
  </dgm:ptLst>
  <dgm:cxnLst>
    <dgm:cxn modelId="{2DE23990-53F5-46AE-BFF1-0123A32A7643}" type="presOf" srcId="{6A21E976-0B11-40A1-8A2F-AF91899B344A}" destId="{24D0108F-DC52-4B0B-AD04-33888DEC380F}" srcOrd="0" destOrd="0" presId="urn:microsoft.com/office/officeart/2008/layout/VerticalCurvedList"/>
    <dgm:cxn modelId="{D51AA5A4-7600-4F74-81A1-AA2CC08555FB}" type="presOf" srcId="{0B5B1255-8F6E-4083-83D6-5728D4A080D9}" destId="{705F4513-CAF4-4E6E-9BB7-DD908141B064}" srcOrd="0" destOrd="0" presId="urn:microsoft.com/office/officeart/2008/layout/VerticalCurvedList"/>
    <dgm:cxn modelId="{2AB200EF-D1CD-446C-9AA5-2B45B7E5D237}" srcId="{45595D34-2D69-4F52-9B97-7A917D15D0B2}" destId="{0B5B1255-8F6E-4083-83D6-5728D4A080D9}" srcOrd="0" destOrd="0" parTransId="{CF274712-9440-47C7-95FB-3968F9755A30}" sibTransId="{6A21E976-0B11-40A1-8A2F-AF91899B344A}"/>
    <dgm:cxn modelId="{9EEACCF6-687B-4950-A11A-B292949AE4A2}" type="presOf" srcId="{45595D34-2D69-4F52-9B97-7A917D15D0B2}" destId="{EBCF7E88-6418-4F04-B93F-66AE12125549}" srcOrd="0" destOrd="0" presId="urn:microsoft.com/office/officeart/2008/layout/VerticalCurvedList"/>
    <dgm:cxn modelId="{3B3EA767-DA9D-4E3D-8D8D-3D01CBA41AC5}" type="presParOf" srcId="{EBCF7E88-6418-4F04-B93F-66AE12125549}" destId="{F85CF048-CB2C-4B9D-AFD0-B164F4DBD190}" srcOrd="0" destOrd="0" presId="urn:microsoft.com/office/officeart/2008/layout/VerticalCurvedList"/>
    <dgm:cxn modelId="{0601A973-23A7-4B0A-9597-3A4DDCC57001}" type="presParOf" srcId="{F85CF048-CB2C-4B9D-AFD0-B164F4DBD190}" destId="{E27A285B-EE92-4F8A-A0D0-1B111CDCCB01}" srcOrd="0" destOrd="0" presId="urn:microsoft.com/office/officeart/2008/layout/VerticalCurvedList"/>
    <dgm:cxn modelId="{32DC623A-6848-47C7-9FCB-9FAF9CBEFAAE}" type="presParOf" srcId="{E27A285B-EE92-4F8A-A0D0-1B111CDCCB01}" destId="{30272DBF-6497-429D-8F20-C7B2DF3FA75B}" srcOrd="0" destOrd="0" presId="urn:microsoft.com/office/officeart/2008/layout/VerticalCurvedList"/>
    <dgm:cxn modelId="{AED9B365-C4F3-4A2D-90C6-2E06FFD815DF}" type="presParOf" srcId="{E27A285B-EE92-4F8A-A0D0-1B111CDCCB01}" destId="{24D0108F-DC52-4B0B-AD04-33888DEC380F}" srcOrd="1" destOrd="0" presId="urn:microsoft.com/office/officeart/2008/layout/VerticalCurvedList"/>
    <dgm:cxn modelId="{A159F9A2-0CDE-420A-B3DE-6F8F0F089283}" type="presParOf" srcId="{E27A285B-EE92-4F8A-A0D0-1B111CDCCB01}" destId="{EC619401-9B9A-4242-8729-D3F752D73EAB}" srcOrd="2" destOrd="0" presId="urn:microsoft.com/office/officeart/2008/layout/VerticalCurvedList"/>
    <dgm:cxn modelId="{F4460BB2-96C8-4BE0-83B1-2C41E089411A}" type="presParOf" srcId="{E27A285B-EE92-4F8A-A0D0-1B111CDCCB01}" destId="{5D439C6B-275D-4932-93D1-0EAACD68987E}" srcOrd="3" destOrd="0" presId="urn:microsoft.com/office/officeart/2008/layout/VerticalCurvedList"/>
    <dgm:cxn modelId="{413A26A4-E689-449C-913C-94FC916470BD}" type="presParOf" srcId="{F85CF048-CB2C-4B9D-AFD0-B164F4DBD190}" destId="{705F4513-CAF4-4E6E-9BB7-DD908141B064}" srcOrd="1" destOrd="0" presId="urn:microsoft.com/office/officeart/2008/layout/VerticalCurvedList"/>
    <dgm:cxn modelId="{F7917652-0C2A-463A-8CBA-570DD1C9CF35}" type="presParOf" srcId="{F85CF048-CB2C-4B9D-AFD0-B164F4DBD190}" destId="{60047B2B-B0A7-46D9-AC98-427EDFC975E1}" srcOrd="2" destOrd="0" presId="urn:microsoft.com/office/officeart/2008/layout/VerticalCurvedList"/>
    <dgm:cxn modelId="{3E50D432-34EA-4700-8314-F29FE7E301A2}" type="presParOf" srcId="{60047B2B-B0A7-46D9-AC98-427EDFC975E1}" destId="{2115D831-041D-4C4E-8CA9-CA122B34C61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5595D34-2D69-4F52-9B97-7A917D15D0B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B5B1255-8F6E-4083-83D6-5728D4A080D9}">
      <dgm:prSet phldrT="[Texte]"/>
      <dgm:spPr/>
      <dgm:t>
        <a:bodyPr/>
        <a:lstStyle/>
        <a:p>
          <a:r>
            <a:rPr lang="en-US" b="1" dirty="0"/>
            <a:t>Analyse UML</a:t>
          </a:r>
          <a:endParaRPr lang="fr-FR" dirty="0"/>
        </a:p>
      </dgm:t>
    </dgm:pt>
    <dgm:pt modelId="{6A21E976-0B11-40A1-8A2F-AF91899B344A}" type="sibTrans" cxnId="{2AB200EF-D1CD-446C-9AA5-2B45B7E5D237}">
      <dgm:prSet/>
      <dgm:spPr/>
      <dgm:t>
        <a:bodyPr/>
        <a:lstStyle/>
        <a:p>
          <a:endParaRPr lang="fr-FR"/>
        </a:p>
      </dgm:t>
    </dgm:pt>
    <dgm:pt modelId="{CF274712-9440-47C7-95FB-3968F9755A30}" type="parTrans" cxnId="{2AB200EF-D1CD-446C-9AA5-2B45B7E5D237}">
      <dgm:prSet/>
      <dgm:spPr/>
      <dgm:t>
        <a:bodyPr/>
        <a:lstStyle/>
        <a:p>
          <a:endParaRPr lang="fr-FR"/>
        </a:p>
      </dgm:t>
    </dgm:pt>
    <dgm:pt modelId="{EBCF7E88-6418-4F04-B93F-66AE12125549}" type="pres">
      <dgm:prSet presAssocID="{45595D34-2D69-4F52-9B97-7A917D15D0B2}" presName="Name0" presStyleCnt="0">
        <dgm:presLayoutVars>
          <dgm:chMax val="7"/>
          <dgm:chPref val="7"/>
          <dgm:dir/>
        </dgm:presLayoutVars>
      </dgm:prSet>
      <dgm:spPr/>
    </dgm:pt>
    <dgm:pt modelId="{F85CF048-CB2C-4B9D-AFD0-B164F4DBD190}" type="pres">
      <dgm:prSet presAssocID="{45595D34-2D69-4F52-9B97-7A917D15D0B2}" presName="Name1" presStyleCnt="0"/>
      <dgm:spPr/>
    </dgm:pt>
    <dgm:pt modelId="{E27A285B-EE92-4F8A-A0D0-1B111CDCCB01}" type="pres">
      <dgm:prSet presAssocID="{45595D34-2D69-4F52-9B97-7A917D15D0B2}" presName="cycle" presStyleCnt="0"/>
      <dgm:spPr/>
    </dgm:pt>
    <dgm:pt modelId="{30272DBF-6497-429D-8F20-C7B2DF3FA75B}" type="pres">
      <dgm:prSet presAssocID="{45595D34-2D69-4F52-9B97-7A917D15D0B2}" presName="srcNode" presStyleLbl="node1" presStyleIdx="0" presStyleCnt="1"/>
      <dgm:spPr/>
    </dgm:pt>
    <dgm:pt modelId="{24D0108F-DC52-4B0B-AD04-33888DEC380F}" type="pres">
      <dgm:prSet presAssocID="{45595D34-2D69-4F52-9B97-7A917D15D0B2}" presName="conn" presStyleLbl="parChTrans1D2" presStyleIdx="0" presStyleCnt="1"/>
      <dgm:spPr/>
    </dgm:pt>
    <dgm:pt modelId="{EC619401-9B9A-4242-8729-D3F752D73EAB}" type="pres">
      <dgm:prSet presAssocID="{45595D34-2D69-4F52-9B97-7A917D15D0B2}" presName="extraNode" presStyleLbl="node1" presStyleIdx="0" presStyleCnt="1"/>
      <dgm:spPr/>
    </dgm:pt>
    <dgm:pt modelId="{5D439C6B-275D-4932-93D1-0EAACD68987E}" type="pres">
      <dgm:prSet presAssocID="{45595D34-2D69-4F52-9B97-7A917D15D0B2}" presName="dstNode" presStyleLbl="node1" presStyleIdx="0" presStyleCnt="1"/>
      <dgm:spPr/>
    </dgm:pt>
    <dgm:pt modelId="{705F4513-CAF4-4E6E-9BB7-DD908141B064}" type="pres">
      <dgm:prSet presAssocID="{0B5B1255-8F6E-4083-83D6-5728D4A080D9}" presName="text_1" presStyleLbl="node1" presStyleIdx="0" presStyleCnt="1">
        <dgm:presLayoutVars>
          <dgm:bulletEnabled val="1"/>
        </dgm:presLayoutVars>
      </dgm:prSet>
      <dgm:spPr/>
    </dgm:pt>
    <dgm:pt modelId="{60047B2B-B0A7-46D9-AC98-427EDFC975E1}" type="pres">
      <dgm:prSet presAssocID="{0B5B1255-8F6E-4083-83D6-5728D4A080D9}" presName="accent_1" presStyleCnt="0"/>
      <dgm:spPr/>
    </dgm:pt>
    <dgm:pt modelId="{2115D831-041D-4C4E-8CA9-CA122B34C610}" type="pres">
      <dgm:prSet presAssocID="{0B5B1255-8F6E-4083-83D6-5728D4A080D9}" presName="accentRepeatNode" presStyleLbl="solidFgAcc1" presStyleIdx="0" presStyleCnt="1"/>
      <dgm:spPr/>
    </dgm:pt>
  </dgm:ptLst>
  <dgm:cxnLst>
    <dgm:cxn modelId="{2DE23990-53F5-46AE-BFF1-0123A32A7643}" type="presOf" srcId="{6A21E976-0B11-40A1-8A2F-AF91899B344A}" destId="{24D0108F-DC52-4B0B-AD04-33888DEC380F}" srcOrd="0" destOrd="0" presId="urn:microsoft.com/office/officeart/2008/layout/VerticalCurvedList"/>
    <dgm:cxn modelId="{D51AA5A4-7600-4F74-81A1-AA2CC08555FB}" type="presOf" srcId="{0B5B1255-8F6E-4083-83D6-5728D4A080D9}" destId="{705F4513-CAF4-4E6E-9BB7-DD908141B064}" srcOrd="0" destOrd="0" presId="urn:microsoft.com/office/officeart/2008/layout/VerticalCurvedList"/>
    <dgm:cxn modelId="{2AB200EF-D1CD-446C-9AA5-2B45B7E5D237}" srcId="{45595D34-2D69-4F52-9B97-7A917D15D0B2}" destId="{0B5B1255-8F6E-4083-83D6-5728D4A080D9}" srcOrd="0" destOrd="0" parTransId="{CF274712-9440-47C7-95FB-3968F9755A30}" sibTransId="{6A21E976-0B11-40A1-8A2F-AF91899B344A}"/>
    <dgm:cxn modelId="{9EEACCF6-687B-4950-A11A-B292949AE4A2}" type="presOf" srcId="{45595D34-2D69-4F52-9B97-7A917D15D0B2}" destId="{EBCF7E88-6418-4F04-B93F-66AE12125549}" srcOrd="0" destOrd="0" presId="urn:microsoft.com/office/officeart/2008/layout/VerticalCurvedList"/>
    <dgm:cxn modelId="{3B3EA767-DA9D-4E3D-8D8D-3D01CBA41AC5}" type="presParOf" srcId="{EBCF7E88-6418-4F04-B93F-66AE12125549}" destId="{F85CF048-CB2C-4B9D-AFD0-B164F4DBD190}" srcOrd="0" destOrd="0" presId="urn:microsoft.com/office/officeart/2008/layout/VerticalCurvedList"/>
    <dgm:cxn modelId="{0601A973-23A7-4B0A-9597-3A4DDCC57001}" type="presParOf" srcId="{F85CF048-CB2C-4B9D-AFD0-B164F4DBD190}" destId="{E27A285B-EE92-4F8A-A0D0-1B111CDCCB01}" srcOrd="0" destOrd="0" presId="urn:microsoft.com/office/officeart/2008/layout/VerticalCurvedList"/>
    <dgm:cxn modelId="{32DC623A-6848-47C7-9FCB-9FAF9CBEFAAE}" type="presParOf" srcId="{E27A285B-EE92-4F8A-A0D0-1B111CDCCB01}" destId="{30272DBF-6497-429D-8F20-C7B2DF3FA75B}" srcOrd="0" destOrd="0" presId="urn:microsoft.com/office/officeart/2008/layout/VerticalCurvedList"/>
    <dgm:cxn modelId="{AED9B365-C4F3-4A2D-90C6-2E06FFD815DF}" type="presParOf" srcId="{E27A285B-EE92-4F8A-A0D0-1B111CDCCB01}" destId="{24D0108F-DC52-4B0B-AD04-33888DEC380F}" srcOrd="1" destOrd="0" presId="urn:microsoft.com/office/officeart/2008/layout/VerticalCurvedList"/>
    <dgm:cxn modelId="{A159F9A2-0CDE-420A-B3DE-6F8F0F089283}" type="presParOf" srcId="{E27A285B-EE92-4F8A-A0D0-1B111CDCCB01}" destId="{EC619401-9B9A-4242-8729-D3F752D73EAB}" srcOrd="2" destOrd="0" presId="urn:microsoft.com/office/officeart/2008/layout/VerticalCurvedList"/>
    <dgm:cxn modelId="{F4460BB2-96C8-4BE0-83B1-2C41E089411A}" type="presParOf" srcId="{E27A285B-EE92-4F8A-A0D0-1B111CDCCB01}" destId="{5D439C6B-275D-4932-93D1-0EAACD68987E}" srcOrd="3" destOrd="0" presId="urn:microsoft.com/office/officeart/2008/layout/VerticalCurvedList"/>
    <dgm:cxn modelId="{413A26A4-E689-449C-913C-94FC916470BD}" type="presParOf" srcId="{F85CF048-CB2C-4B9D-AFD0-B164F4DBD190}" destId="{705F4513-CAF4-4E6E-9BB7-DD908141B064}" srcOrd="1" destOrd="0" presId="urn:microsoft.com/office/officeart/2008/layout/VerticalCurvedList"/>
    <dgm:cxn modelId="{F7917652-0C2A-463A-8CBA-570DD1C9CF35}" type="presParOf" srcId="{F85CF048-CB2C-4B9D-AFD0-B164F4DBD190}" destId="{60047B2B-B0A7-46D9-AC98-427EDFC975E1}" srcOrd="2" destOrd="0" presId="urn:microsoft.com/office/officeart/2008/layout/VerticalCurvedList"/>
    <dgm:cxn modelId="{3E50D432-34EA-4700-8314-F29FE7E301A2}" type="presParOf" srcId="{60047B2B-B0A7-46D9-AC98-427EDFC975E1}" destId="{2115D831-041D-4C4E-8CA9-CA122B34C61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8E042-7FFC-4B9C-A32F-251E6BCEEBF6}">
      <dsp:nvSpPr>
        <dsp:cNvPr id="0" name=""/>
        <dsp:cNvSpPr/>
      </dsp:nvSpPr>
      <dsp:spPr>
        <a:xfrm>
          <a:off x="-4662306" y="-714905"/>
          <a:ext cx="5554844" cy="5554844"/>
        </a:xfrm>
        <a:prstGeom prst="blockArc">
          <a:avLst>
            <a:gd name="adj1" fmla="val 18900000"/>
            <a:gd name="adj2" fmla="val 2700000"/>
            <a:gd name="adj3" fmla="val 389"/>
          </a:avLst>
        </a:pr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8498C9-271D-4609-810B-0EE851A969C3}">
      <dsp:nvSpPr>
        <dsp:cNvPr id="0" name=""/>
        <dsp:cNvSpPr/>
      </dsp:nvSpPr>
      <dsp:spPr>
        <a:xfrm>
          <a:off x="289371" y="187524"/>
          <a:ext cx="8172289" cy="3748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563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Introduction </a:t>
          </a:r>
          <a:r>
            <a:rPr lang="fr-FR" sz="1900" kern="1200" dirty="0"/>
            <a:t>générale</a:t>
          </a:r>
        </a:p>
      </dsp:txBody>
      <dsp:txXfrm>
        <a:off x="289371" y="187524"/>
        <a:ext cx="8172289" cy="374882"/>
      </dsp:txXfrm>
    </dsp:sp>
    <dsp:sp modelId="{BC89D3F0-05D7-42FA-834E-03CEA6803C9A}">
      <dsp:nvSpPr>
        <dsp:cNvPr id="0" name=""/>
        <dsp:cNvSpPr/>
      </dsp:nvSpPr>
      <dsp:spPr>
        <a:xfrm>
          <a:off x="55069" y="140663"/>
          <a:ext cx="468603" cy="468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46EC7-EBE5-4293-AF4D-B2221B3B0200}">
      <dsp:nvSpPr>
        <dsp:cNvPr id="0" name=""/>
        <dsp:cNvSpPr/>
      </dsp:nvSpPr>
      <dsp:spPr>
        <a:xfrm>
          <a:off x="628861" y="750178"/>
          <a:ext cx="7832799" cy="374882"/>
        </a:xfrm>
        <a:prstGeom prst="rect">
          <a:avLst/>
        </a:prstGeom>
        <a:solidFill>
          <a:schemeClr val="accent2">
            <a:hueOff val="540015"/>
            <a:satOff val="75"/>
            <a:lumOff val="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563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Cadre </a:t>
          </a:r>
          <a:r>
            <a:rPr lang="fr-FR" sz="1900" kern="1200" dirty="0"/>
            <a:t>générale</a:t>
          </a:r>
          <a:r>
            <a:rPr lang="en-US" sz="1900" kern="1200" dirty="0"/>
            <a:t> de </a:t>
          </a:r>
          <a:r>
            <a:rPr lang="fr-FR" sz="1900" kern="1200" dirty="0"/>
            <a:t>projet</a:t>
          </a:r>
          <a:endParaRPr lang="en-US" sz="1900" kern="1200" dirty="0"/>
        </a:p>
      </dsp:txBody>
      <dsp:txXfrm>
        <a:off x="628861" y="750178"/>
        <a:ext cx="7832799" cy="374882"/>
      </dsp:txXfrm>
    </dsp:sp>
    <dsp:sp modelId="{01B56169-74A8-4D14-B438-5A324190220B}">
      <dsp:nvSpPr>
        <dsp:cNvPr id="0" name=""/>
        <dsp:cNvSpPr/>
      </dsp:nvSpPr>
      <dsp:spPr>
        <a:xfrm>
          <a:off x="394559" y="703318"/>
          <a:ext cx="468603" cy="468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540015"/>
              <a:satOff val="75"/>
              <a:lumOff val="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125827-F547-452E-9963-CA28FF8CF910}">
      <dsp:nvSpPr>
        <dsp:cNvPr id="0" name=""/>
        <dsp:cNvSpPr/>
      </dsp:nvSpPr>
      <dsp:spPr>
        <a:xfrm>
          <a:off x="814900" y="1312420"/>
          <a:ext cx="7646760" cy="374882"/>
        </a:xfrm>
        <a:prstGeom prst="rect">
          <a:avLst/>
        </a:prstGeom>
        <a:solidFill>
          <a:schemeClr val="accent2">
            <a:hueOff val="1080030"/>
            <a:satOff val="150"/>
            <a:lumOff val="1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563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Analyse</a:t>
          </a:r>
          <a:r>
            <a:rPr lang="en-US" sz="1900" kern="1200" dirty="0"/>
            <a:t> </a:t>
          </a:r>
          <a:r>
            <a:rPr lang="fr-FR" sz="1900" kern="1200" dirty="0"/>
            <a:t>des</a:t>
          </a:r>
          <a:r>
            <a:rPr lang="en-US" sz="1900" kern="1200" dirty="0"/>
            <a:t> </a:t>
          </a:r>
          <a:r>
            <a:rPr lang="fr-FR" sz="1900" kern="1200" dirty="0"/>
            <a:t>besoins</a:t>
          </a:r>
          <a:r>
            <a:rPr lang="en-US" sz="1900" kern="1200" dirty="0"/>
            <a:t> et conception</a:t>
          </a:r>
          <a:endParaRPr lang="fr-FR" sz="1900" kern="1200" dirty="0"/>
        </a:p>
      </dsp:txBody>
      <dsp:txXfrm>
        <a:off x="814900" y="1312420"/>
        <a:ext cx="7646760" cy="374882"/>
      </dsp:txXfrm>
    </dsp:sp>
    <dsp:sp modelId="{B0D0E959-FE13-4FB0-99FE-A9D7F84A4160}">
      <dsp:nvSpPr>
        <dsp:cNvPr id="0" name=""/>
        <dsp:cNvSpPr/>
      </dsp:nvSpPr>
      <dsp:spPr>
        <a:xfrm>
          <a:off x="580598" y="1265560"/>
          <a:ext cx="468603" cy="468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1080030"/>
              <a:satOff val="150"/>
              <a:lumOff val="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ADA3A3-A24A-4700-BA31-D1B4F6EB6985}">
      <dsp:nvSpPr>
        <dsp:cNvPr id="0" name=""/>
        <dsp:cNvSpPr/>
      </dsp:nvSpPr>
      <dsp:spPr>
        <a:xfrm>
          <a:off x="874300" y="1875075"/>
          <a:ext cx="7587360" cy="374882"/>
        </a:xfrm>
        <a:prstGeom prst="rect">
          <a:avLst/>
        </a:prstGeom>
        <a:solidFill>
          <a:schemeClr val="accent2">
            <a:hueOff val="1620045"/>
            <a:satOff val="225"/>
            <a:lumOff val="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563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Étude technique</a:t>
          </a:r>
        </a:p>
      </dsp:txBody>
      <dsp:txXfrm>
        <a:off x="874300" y="1875075"/>
        <a:ext cx="7587360" cy="374882"/>
      </dsp:txXfrm>
    </dsp:sp>
    <dsp:sp modelId="{16D765FB-2BCB-4F66-BF80-1C87DA8D9FDC}">
      <dsp:nvSpPr>
        <dsp:cNvPr id="0" name=""/>
        <dsp:cNvSpPr/>
      </dsp:nvSpPr>
      <dsp:spPr>
        <a:xfrm>
          <a:off x="639998" y="1828214"/>
          <a:ext cx="468603" cy="468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1620045"/>
              <a:satOff val="225"/>
              <a:lumOff val="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76162A-2F3F-4C31-BD94-0B5E8F540CE0}">
      <dsp:nvSpPr>
        <dsp:cNvPr id="0" name=""/>
        <dsp:cNvSpPr/>
      </dsp:nvSpPr>
      <dsp:spPr>
        <a:xfrm>
          <a:off x="814900" y="2437729"/>
          <a:ext cx="7646760" cy="374882"/>
        </a:xfrm>
        <a:prstGeom prst="rect">
          <a:avLst/>
        </a:prstGeom>
        <a:solidFill>
          <a:schemeClr val="accent2">
            <a:hueOff val="2160060"/>
            <a:satOff val="301"/>
            <a:lumOff val="2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563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Réalisation</a:t>
          </a:r>
        </a:p>
      </dsp:txBody>
      <dsp:txXfrm>
        <a:off x="814900" y="2437729"/>
        <a:ext cx="7646760" cy="374882"/>
      </dsp:txXfrm>
    </dsp:sp>
    <dsp:sp modelId="{F16D3B13-C71C-41A8-8624-08195A7FE2C2}">
      <dsp:nvSpPr>
        <dsp:cNvPr id="0" name=""/>
        <dsp:cNvSpPr/>
      </dsp:nvSpPr>
      <dsp:spPr>
        <a:xfrm>
          <a:off x="580598" y="2390869"/>
          <a:ext cx="468603" cy="468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2160060"/>
              <a:satOff val="301"/>
              <a:lumOff val="2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507C97-719E-4627-9A4B-A4EF8D70BAF5}">
      <dsp:nvSpPr>
        <dsp:cNvPr id="0" name=""/>
        <dsp:cNvSpPr/>
      </dsp:nvSpPr>
      <dsp:spPr>
        <a:xfrm>
          <a:off x="628861" y="2999971"/>
          <a:ext cx="7832799" cy="374882"/>
        </a:xfrm>
        <a:prstGeom prst="rect">
          <a:avLst/>
        </a:prstGeom>
        <a:solidFill>
          <a:schemeClr val="accent2">
            <a:hueOff val="2700075"/>
            <a:satOff val="376"/>
            <a:lumOff val="32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563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Conclusion</a:t>
          </a:r>
        </a:p>
      </dsp:txBody>
      <dsp:txXfrm>
        <a:off x="628861" y="2999971"/>
        <a:ext cx="7832799" cy="374882"/>
      </dsp:txXfrm>
    </dsp:sp>
    <dsp:sp modelId="{C6481A8B-ABF9-44BC-BE59-029E5FD788FC}">
      <dsp:nvSpPr>
        <dsp:cNvPr id="0" name=""/>
        <dsp:cNvSpPr/>
      </dsp:nvSpPr>
      <dsp:spPr>
        <a:xfrm>
          <a:off x="394559" y="2953111"/>
          <a:ext cx="468603" cy="468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2700075"/>
              <a:satOff val="376"/>
              <a:lumOff val="3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8C3CDA-8BE4-4893-BD68-189687DFE06C}">
      <dsp:nvSpPr>
        <dsp:cNvPr id="0" name=""/>
        <dsp:cNvSpPr/>
      </dsp:nvSpPr>
      <dsp:spPr>
        <a:xfrm>
          <a:off x="289371" y="3562626"/>
          <a:ext cx="8172289" cy="374882"/>
        </a:xfrm>
        <a:prstGeom prst="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563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 dirty="0" err="1"/>
            <a:t>Bilan</a:t>
          </a:r>
          <a:endParaRPr lang="fr-FR" sz="1900" kern="1200" dirty="0"/>
        </a:p>
      </dsp:txBody>
      <dsp:txXfrm>
        <a:off x="289371" y="3562626"/>
        <a:ext cx="8172289" cy="374882"/>
      </dsp:txXfrm>
    </dsp:sp>
    <dsp:sp modelId="{C0F8110B-3B15-4DA1-91A8-F59A72133827}">
      <dsp:nvSpPr>
        <dsp:cNvPr id="0" name=""/>
        <dsp:cNvSpPr/>
      </dsp:nvSpPr>
      <dsp:spPr>
        <a:xfrm>
          <a:off x="55069" y="3515765"/>
          <a:ext cx="468603" cy="468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3240090"/>
              <a:satOff val="451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0108F-DC52-4B0B-AD04-33888DEC380F}">
      <dsp:nvSpPr>
        <dsp:cNvPr id="0" name=""/>
        <dsp:cNvSpPr/>
      </dsp:nvSpPr>
      <dsp:spPr>
        <a:xfrm>
          <a:off x="-1397305" y="-237599"/>
          <a:ext cx="1825195" cy="1825195"/>
        </a:xfrm>
        <a:prstGeom prst="blockArc">
          <a:avLst>
            <a:gd name="adj1" fmla="val 18900000"/>
            <a:gd name="adj2" fmla="val 2700000"/>
            <a:gd name="adj3" fmla="val 1183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5F4513-CAF4-4E6E-9BB7-DD908141B064}">
      <dsp:nvSpPr>
        <dsp:cNvPr id="0" name=""/>
        <dsp:cNvSpPr/>
      </dsp:nvSpPr>
      <dsp:spPr>
        <a:xfrm>
          <a:off x="416716" y="341625"/>
          <a:ext cx="9095375" cy="666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5780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/>
            <a:t>Analyse UML</a:t>
          </a:r>
          <a:endParaRPr lang="fr-FR" sz="3500" kern="1200" dirty="0"/>
        </a:p>
      </dsp:txBody>
      <dsp:txXfrm>
        <a:off x="416716" y="341625"/>
        <a:ext cx="9095375" cy="666746"/>
      </dsp:txXfrm>
    </dsp:sp>
    <dsp:sp modelId="{2115D831-041D-4C4E-8CA9-CA122B34C610}">
      <dsp:nvSpPr>
        <dsp:cNvPr id="0" name=""/>
        <dsp:cNvSpPr/>
      </dsp:nvSpPr>
      <dsp:spPr>
        <a:xfrm>
          <a:off x="0" y="258281"/>
          <a:ext cx="833433" cy="8334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0108F-DC52-4B0B-AD04-33888DEC380F}">
      <dsp:nvSpPr>
        <dsp:cNvPr id="0" name=""/>
        <dsp:cNvSpPr/>
      </dsp:nvSpPr>
      <dsp:spPr>
        <a:xfrm>
          <a:off x="-1397305" y="-237599"/>
          <a:ext cx="1825195" cy="1825195"/>
        </a:xfrm>
        <a:prstGeom prst="blockArc">
          <a:avLst>
            <a:gd name="adj1" fmla="val 18900000"/>
            <a:gd name="adj2" fmla="val 2700000"/>
            <a:gd name="adj3" fmla="val 1183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5F4513-CAF4-4E6E-9BB7-DD908141B064}">
      <dsp:nvSpPr>
        <dsp:cNvPr id="0" name=""/>
        <dsp:cNvSpPr/>
      </dsp:nvSpPr>
      <dsp:spPr>
        <a:xfrm>
          <a:off x="416716" y="341625"/>
          <a:ext cx="9095375" cy="666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5780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/>
            <a:t>Analyse UML</a:t>
          </a:r>
          <a:endParaRPr lang="fr-FR" sz="3500" kern="1200" dirty="0"/>
        </a:p>
      </dsp:txBody>
      <dsp:txXfrm>
        <a:off x="416716" y="341625"/>
        <a:ext cx="9095375" cy="666746"/>
      </dsp:txXfrm>
    </dsp:sp>
    <dsp:sp modelId="{2115D831-041D-4C4E-8CA9-CA122B34C610}">
      <dsp:nvSpPr>
        <dsp:cNvPr id="0" name=""/>
        <dsp:cNvSpPr/>
      </dsp:nvSpPr>
      <dsp:spPr>
        <a:xfrm>
          <a:off x="0" y="258281"/>
          <a:ext cx="833433" cy="8334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0108F-DC52-4B0B-AD04-33888DEC380F}">
      <dsp:nvSpPr>
        <dsp:cNvPr id="0" name=""/>
        <dsp:cNvSpPr/>
      </dsp:nvSpPr>
      <dsp:spPr>
        <a:xfrm>
          <a:off x="-1397305" y="-237599"/>
          <a:ext cx="1825195" cy="1825195"/>
        </a:xfrm>
        <a:prstGeom prst="blockArc">
          <a:avLst>
            <a:gd name="adj1" fmla="val 18900000"/>
            <a:gd name="adj2" fmla="val 2700000"/>
            <a:gd name="adj3" fmla="val 1183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5F4513-CAF4-4E6E-9BB7-DD908141B064}">
      <dsp:nvSpPr>
        <dsp:cNvPr id="0" name=""/>
        <dsp:cNvSpPr/>
      </dsp:nvSpPr>
      <dsp:spPr>
        <a:xfrm>
          <a:off x="416716" y="341625"/>
          <a:ext cx="9095375" cy="666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5780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/>
            <a:t>Analyse UML</a:t>
          </a:r>
          <a:endParaRPr lang="fr-FR" sz="3500" kern="1200" dirty="0"/>
        </a:p>
      </dsp:txBody>
      <dsp:txXfrm>
        <a:off x="416716" y="341625"/>
        <a:ext cx="9095375" cy="666746"/>
      </dsp:txXfrm>
    </dsp:sp>
    <dsp:sp modelId="{2115D831-041D-4C4E-8CA9-CA122B34C610}">
      <dsp:nvSpPr>
        <dsp:cNvPr id="0" name=""/>
        <dsp:cNvSpPr/>
      </dsp:nvSpPr>
      <dsp:spPr>
        <a:xfrm>
          <a:off x="0" y="258281"/>
          <a:ext cx="833433" cy="8334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0108F-DC52-4B0B-AD04-33888DEC380F}">
      <dsp:nvSpPr>
        <dsp:cNvPr id="0" name=""/>
        <dsp:cNvSpPr/>
      </dsp:nvSpPr>
      <dsp:spPr>
        <a:xfrm>
          <a:off x="-1397305" y="-237599"/>
          <a:ext cx="1825195" cy="1825195"/>
        </a:xfrm>
        <a:prstGeom prst="blockArc">
          <a:avLst>
            <a:gd name="adj1" fmla="val 18900000"/>
            <a:gd name="adj2" fmla="val 2700000"/>
            <a:gd name="adj3" fmla="val 1183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5F4513-CAF4-4E6E-9BB7-DD908141B064}">
      <dsp:nvSpPr>
        <dsp:cNvPr id="0" name=""/>
        <dsp:cNvSpPr/>
      </dsp:nvSpPr>
      <dsp:spPr>
        <a:xfrm>
          <a:off x="416716" y="341625"/>
          <a:ext cx="9095375" cy="666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5780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/>
            <a:t>Analyse UML</a:t>
          </a:r>
          <a:endParaRPr lang="fr-FR" sz="3500" kern="1200" dirty="0"/>
        </a:p>
      </dsp:txBody>
      <dsp:txXfrm>
        <a:off x="416716" y="341625"/>
        <a:ext cx="9095375" cy="666746"/>
      </dsp:txXfrm>
    </dsp:sp>
    <dsp:sp modelId="{2115D831-041D-4C4E-8CA9-CA122B34C610}">
      <dsp:nvSpPr>
        <dsp:cNvPr id="0" name=""/>
        <dsp:cNvSpPr/>
      </dsp:nvSpPr>
      <dsp:spPr>
        <a:xfrm>
          <a:off x="0" y="258281"/>
          <a:ext cx="833433" cy="8334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0108F-DC52-4B0B-AD04-33888DEC380F}">
      <dsp:nvSpPr>
        <dsp:cNvPr id="0" name=""/>
        <dsp:cNvSpPr/>
      </dsp:nvSpPr>
      <dsp:spPr>
        <a:xfrm>
          <a:off x="-1397305" y="-237599"/>
          <a:ext cx="1825195" cy="1825195"/>
        </a:xfrm>
        <a:prstGeom prst="blockArc">
          <a:avLst>
            <a:gd name="adj1" fmla="val 18900000"/>
            <a:gd name="adj2" fmla="val 2700000"/>
            <a:gd name="adj3" fmla="val 1183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5F4513-CAF4-4E6E-9BB7-DD908141B064}">
      <dsp:nvSpPr>
        <dsp:cNvPr id="0" name=""/>
        <dsp:cNvSpPr/>
      </dsp:nvSpPr>
      <dsp:spPr>
        <a:xfrm>
          <a:off x="416716" y="341625"/>
          <a:ext cx="9095375" cy="666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5780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/>
            <a:t>Analyse UML</a:t>
          </a:r>
          <a:endParaRPr lang="fr-FR" sz="3500" kern="1200" dirty="0"/>
        </a:p>
      </dsp:txBody>
      <dsp:txXfrm>
        <a:off x="416716" y="341625"/>
        <a:ext cx="9095375" cy="666746"/>
      </dsp:txXfrm>
    </dsp:sp>
    <dsp:sp modelId="{2115D831-041D-4C4E-8CA9-CA122B34C610}">
      <dsp:nvSpPr>
        <dsp:cNvPr id="0" name=""/>
        <dsp:cNvSpPr/>
      </dsp:nvSpPr>
      <dsp:spPr>
        <a:xfrm>
          <a:off x="0" y="258281"/>
          <a:ext cx="833433" cy="8334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0108F-DC52-4B0B-AD04-33888DEC380F}">
      <dsp:nvSpPr>
        <dsp:cNvPr id="0" name=""/>
        <dsp:cNvSpPr/>
      </dsp:nvSpPr>
      <dsp:spPr>
        <a:xfrm>
          <a:off x="-1397305" y="-237599"/>
          <a:ext cx="1825195" cy="1825195"/>
        </a:xfrm>
        <a:prstGeom prst="blockArc">
          <a:avLst>
            <a:gd name="adj1" fmla="val 18900000"/>
            <a:gd name="adj2" fmla="val 2700000"/>
            <a:gd name="adj3" fmla="val 1183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5F4513-CAF4-4E6E-9BB7-DD908141B064}">
      <dsp:nvSpPr>
        <dsp:cNvPr id="0" name=""/>
        <dsp:cNvSpPr/>
      </dsp:nvSpPr>
      <dsp:spPr>
        <a:xfrm>
          <a:off x="416716" y="341625"/>
          <a:ext cx="9095375" cy="666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5780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b="1" kern="1200" dirty="0"/>
            <a:t>L’architecture MVVM</a:t>
          </a:r>
          <a:endParaRPr lang="fr-FR" sz="3500" kern="1200" dirty="0"/>
        </a:p>
      </dsp:txBody>
      <dsp:txXfrm>
        <a:off x="416716" y="341625"/>
        <a:ext cx="9095375" cy="666746"/>
      </dsp:txXfrm>
    </dsp:sp>
    <dsp:sp modelId="{2115D831-041D-4C4E-8CA9-CA122B34C610}">
      <dsp:nvSpPr>
        <dsp:cNvPr id="0" name=""/>
        <dsp:cNvSpPr/>
      </dsp:nvSpPr>
      <dsp:spPr>
        <a:xfrm>
          <a:off x="0" y="258281"/>
          <a:ext cx="833433" cy="8334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0108F-DC52-4B0B-AD04-33888DEC380F}">
      <dsp:nvSpPr>
        <dsp:cNvPr id="0" name=""/>
        <dsp:cNvSpPr/>
      </dsp:nvSpPr>
      <dsp:spPr>
        <a:xfrm>
          <a:off x="-1397305" y="-237599"/>
          <a:ext cx="1825195" cy="1825195"/>
        </a:xfrm>
        <a:prstGeom prst="blockArc">
          <a:avLst>
            <a:gd name="adj1" fmla="val 18900000"/>
            <a:gd name="adj2" fmla="val 2700000"/>
            <a:gd name="adj3" fmla="val 1183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5F4513-CAF4-4E6E-9BB7-DD908141B064}">
      <dsp:nvSpPr>
        <dsp:cNvPr id="0" name=""/>
        <dsp:cNvSpPr/>
      </dsp:nvSpPr>
      <dsp:spPr>
        <a:xfrm>
          <a:off x="416716" y="341625"/>
          <a:ext cx="9095375" cy="666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5780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/>
            <a:t>Les </a:t>
          </a:r>
          <a:r>
            <a:rPr lang="en-US" sz="3500" b="1" kern="1200" dirty="0" err="1"/>
            <a:t>outils</a:t>
          </a:r>
          <a:r>
            <a:rPr lang="en-US" sz="3500" b="1" kern="1200" dirty="0"/>
            <a:t> </a:t>
          </a:r>
          <a:r>
            <a:rPr lang="en-US" sz="3500" b="1" kern="1200" dirty="0" err="1"/>
            <a:t>utilisé</a:t>
          </a:r>
          <a:endParaRPr lang="fr-FR" sz="3500" kern="1200" dirty="0"/>
        </a:p>
      </dsp:txBody>
      <dsp:txXfrm>
        <a:off x="416716" y="341625"/>
        <a:ext cx="9095375" cy="666746"/>
      </dsp:txXfrm>
    </dsp:sp>
    <dsp:sp modelId="{2115D831-041D-4C4E-8CA9-CA122B34C610}">
      <dsp:nvSpPr>
        <dsp:cNvPr id="0" name=""/>
        <dsp:cNvSpPr/>
      </dsp:nvSpPr>
      <dsp:spPr>
        <a:xfrm>
          <a:off x="0" y="258281"/>
          <a:ext cx="833433" cy="8334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0108F-DC52-4B0B-AD04-33888DEC380F}">
      <dsp:nvSpPr>
        <dsp:cNvPr id="0" name=""/>
        <dsp:cNvSpPr/>
      </dsp:nvSpPr>
      <dsp:spPr>
        <a:xfrm>
          <a:off x="-1397305" y="-237599"/>
          <a:ext cx="1825195" cy="1825195"/>
        </a:xfrm>
        <a:prstGeom prst="blockArc">
          <a:avLst>
            <a:gd name="adj1" fmla="val 18900000"/>
            <a:gd name="adj2" fmla="val 2700000"/>
            <a:gd name="adj3" fmla="val 1183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5F4513-CAF4-4E6E-9BB7-DD908141B064}">
      <dsp:nvSpPr>
        <dsp:cNvPr id="0" name=""/>
        <dsp:cNvSpPr/>
      </dsp:nvSpPr>
      <dsp:spPr>
        <a:xfrm>
          <a:off x="416716" y="341625"/>
          <a:ext cx="9095375" cy="666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5780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/>
            <a:t>Les </a:t>
          </a:r>
          <a:r>
            <a:rPr lang="en-US" sz="3500" b="1" kern="1200" dirty="0" err="1"/>
            <a:t>téchnologies</a:t>
          </a:r>
          <a:r>
            <a:rPr lang="en-US" sz="3500" b="1" kern="1200" dirty="0"/>
            <a:t> </a:t>
          </a:r>
          <a:r>
            <a:rPr lang="en-US" sz="3500" b="1" kern="1200" dirty="0" err="1"/>
            <a:t>utilisé</a:t>
          </a:r>
          <a:endParaRPr lang="fr-FR" sz="3500" kern="1200" dirty="0"/>
        </a:p>
      </dsp:txBody>
      <dsp:txXfrm>
        <a:off x="416716" y="341625"/>
        <a:ext cx="9095375" cy="666746"/>
      </dsp:txXfrm>
    </dsp:sp>
    <dsp:sp modelId="{2115D831-041D-4C4E-8CA9-CA122B34C610}">
      <dsp:nvSpPr>
        <dsp:cNvPr id="0" name=""/>
        <dsp:cNvSpPr/>
      </dsp:nvSpPr>
      <dsp:spPr>
        <a:xfrm>
          <a:off x="0" y="258281"/>
          <a:ext cx="833433" cy="8334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0108F-DC52-4B0B-AD04-33888DEC380F}">
      <dsp:nvSpPr>
        <dsp:cNvPr id="0" name=""/>
        <dsp:cNvSpPr/>
      </dsp:nvSpPr>
      <dsp:spPr>
        <a:xfrm>
          <a:off x="-1397305" y="-237599"/>
          <a:ext cx="1825195" cy="1825195"/>
        </a:xfrm>
        <a:prstGeom prst="blockArc">
          <a:avLst>
            <a:gd name="adj1" fmla="val 18900000"/>
            <a:gd name="adj2" fmla="val 2700000"/>
            <a:gd name="adj3" fmla="val 1183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5F4513-CAF4-4E6E-9BB7-DD908141B064}">
      <dsp:nvSpPr>
        <dsp:cNvPr id="0" name=""/>
        <dsp:cNvSpPr/>
      </dsp:nvSpPr>
      <dsp:spPr>
        <a:xfrm>
          <a:off x="416716" y="341625"/>
          <a:ext cx="9095375" cy="666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5780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L’organisme d’accueille</a:t>
          </a:r>
        </a:p>
      </dsp:txBody>
      <dsp:txXfrm>
        <a:off x="416716" y="341625"/>
        <a:ext cx="9095375" cy="666746"/>
      </dsp:txXfrm>
    </dsp:sp>
    <dsp:sp modelId="{2115D831-041D-4C4E-8CA9-CA122B34C610}">
      <dsp:nvSpPr>
        <dsp:cNvPr id="0" name=""/>
        <dsp:cNvSpPr/>
      </dsp:nvSpPr>
      <dsp:spPr>
        <a:xfrm>
          <a:off x="0" y="258281"/>
          <a:ext cx="833433" cy="8334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0108F-DC52-4B0B-AD04-33888DEC380F}">
      <dsp:nvSpPr>
        <dsp:cNvPr id="0" name=""/>
        <dsp:cNvSpPr/>
      </dsp:nvSpPr>
      <dsp:spPr>
        <a:xfrm>
          <a:off x="-1397305" y="-237599"/>
          <a:ext cx="1825195" cy="1825195"/>
        </a:xfrm>
        <a:prstGeom prst="blockArc">
          <a:avLst>
            <a:gd name="adj1" fmla="val 18900000"/>
            <a:gd name="adj2" fmla="val 2700000"/>
            <a:gd name="adj3" fmla="val 1183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5F4513-CAF4-4E6E-9BB7-DD908141B064}">
      <dsp:nvSpPr>
        <dsp:cNvPr id="0" name=""/>
        <dsp:cNvSpPr/>
      </dsp:nvSpPr>
      <dsp:spPr>
        <a:xfrm>
          <a:off x="416716" y="341625"/>
          <a:ext cx="9095375" cy="666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5780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Problématique</a:t>
          </a:r>
        </a:p>
      </dsp:txBody>
      <dsp:txXfrm>
        <a:off x="416716" y="341625"/>
        <a:ext cx="9095375" cy="666746"/>
      </dsp:txXfrm>
    </dsp:sp>
    <dsp:sp modelId="{2115D831-041D-4C4E-8CA9-CA122B34C610}">
      <dsp:nvSpPr>
        <dsp:cNvPr id="0" name=""/>
        <dsp:cNvSpPr/>
      </dsp:nvSpPr>
      <dsp:spPr>
        <a:xfrm>
          <a:off x="0" y="258281"/>
          <a:ext cx="833433" cy="8334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0108F-DC52-4B0B-AD04-33888DEC380F}">
      <dsp:nvSpPr>
        <dsp:cNvPr id="0" name=""/>
        <dsp:cNvSpPr/>
      </dsp:nvSpPr>
      <dsp:spPr>
        <a:xfrm>
          <a:off x="-1397305" y="-237599"/>
          <a:ext cx="1825195" cy="1825195"/>
        </a:xfrm>
        <a:prstGeom prst="blockArc">
          <a:avLst>
            <a:gd name="adj1" fmla="val 18900000"/>
            <a:gd name="adj2" fmla="val 2700000"/>
            <a:gd name="adj3" fmla="val 1183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5F4513-CAF4-4E6E-9BB7-DD908141B064}">
      <dsp:nvSpPr>
        <dsp:cNvPr id="0" name=""/>
        <dsp:cNvSpPr/>
      </dsp:nvSpPr>
      <dsp:spPr>
        <a:xfrm>
          <a:off x="416716" y="341625"/>
          <a:ext cx="9095375" cy="666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5780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/>
            <a:t>Objectif du </a:t>
          </a:r>
          <a:r>
            <a:rPr lang="en-US" sz="3500" b="1" kern="1200" dirty="0" err="1"/>
            <a:t>projet</a:t>
          </a:r>
          <a:endParaRPr lang="fr-FR" sz="3500" kern="1200" dirty="0"/>
        </a:p>
      </dsp:txBody>
      <dsp:txXfrm>
        <a:off x="416716" y="341625"/>
        <a:ext cx="9095375" cy="666746"/>
      </dsp:txXfrm>
    </dsp:sp>
    <dsp:sp modelId="{2115D831-041D-4C4E-8CA9-CA122B34C610}">
      <dsp:nvSpPr>
        <dsp:cNvPr id="0" name=""/>
        <dsp:cNvSpPr/>
      </dsp:nvSpPr>
      <dsp:spPr>
        <a:xfrm>
          <a:off x="0" y="258281"/>
          <a:ext cx="833433" cy="8334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0108F-DC52-4B0B-AD04-33888DEC380F}">
      <dsp:nvSpPr>
        <dsp:cNvPr id="0" name=""/>
        <dsp:cNvSpPr/>
      </dsp:nvSpPr>
      <dsp:spPr>
        <a:xfrm>
          <a:off x="-1397305" y="-237599"/>
          <a:ext cx="1825195" cy="1825195"/>
        </a:xfrm>
        <a:prstGeom prst="blockArc">
          <a:avLst>
            <a:gd name="adj1" fmla="val 18900000"/>
            <a:gd name="adj2" fmla="val 2700000"/>
            <a:gd name="adj3" fmla="val 1183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5F4513-CAF4-4E6E-9BB7-DD908141B064}">
      <dsp:nvSpPr>
        <dsp:cNvPr id="0" name=""/>
        <dsp:cNvSpPr/>
      </dsp:nvSpPr>
      <dsp:spPr>
        <a:xfrm>
          <a:off x="416716" y="341625"/>
          <a:ext cx="9095375" cy="666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5780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/>
            <a:t>Les t</a:t>
          </a:r>
          <a:r>
            <a:rPr lang="fr-FR" sz="3500" b="1" kern="1200" dirty="0" err="1"/>
            <a:t>âches</a:t>
          </a:r>
          <a:r>
            <a:rPr lang="fr-FR" sz="3500" b="1" kern="1200" dirty="0"/>
            <a:t> réalisées</a:t>
          </a:r>
          <a:endParaRPr lang="fr-FR" sz="3500" kern="1200" dirty="0"/>
        </a:p>
      </dsp:txBody>
      <dsp:txXfrm>
        <a:off x="416716" y="341625"/>
        <a:ext cx="9095375" cy="666746"/>
      </dsp:txXfrm>
    </dsp:sp>
    <dsp:sp modelId="{2115D831-041D-4C4E-8CA9-CA122B34C610}">
      <dsp:nvSpPr>
        <dsp:cNvPr id="0" name=""/>
        <dsp:cNvSpPr/>
      </dsp:nvSpPr>
      <dsp:spPr>
        <a:xfrm>
          <a:off x="0" y="258281"/>
          <a:ext cx="833433" cy="8334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0108F-DC52-4B0B-AD04-33888DEC380F}">
      <dsp:nvSpPr>
        <dsp:cNvPr id="0" name=""/>
        <dsp:cNvSpPr/>
      </dsp:nvSpPr>
      <dsp:spPr>
        <a:xfrm>
          <a:off x="-1397305" y="-237599"/>
          <a:ext cx="1825195" cy="1825195"/>
        </a:xfrm>
        <a:prstGeom prst="blockArc">
          <a:avLst>
            <a:gd name="adj1" fmla="val 18900000"/>
            <a:gd name="adj2" fmla="val 2700000"/>
            <a:gd name="adj3" fmla="val 1183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5F4513-CAF4-4E6E-9BB7-DD908141B064}">
      <dsp:nvSpPr>
        <dsp:cNvPr id="0" name=""/>
        <dsp:cNvSpPr/>
      </dsp:nvSpPr>
      <dsp:spPr>
        <a:xfrm>
          <a:off x="416716" y="341625"/>
          <a:ext cx="9095375" cy="666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5780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 err="1"/>
            <a:t>Méthodologie</a:t>
          </a:r>
          <a:r>
            <a:rPr lang="en-US" sz="3500" b="1" kern="1200" dirty="0"/>
            <a:t> de travail (</a:t>
          </a:r>
          <a:r>
            <a:rPr lang="fr-MA" sz="3500" kern="1200" dirty="0"/>
            <a:t>cycle de vie en V </a:t>
          </a:r>
          <a:r>
            <a:rPr lang="en-US" sz="3500" b="1" kern="1200" dirty="0"/>
            <a:t>)</a:t>
          </a:r>
          <a:endParaRPr lang="fr-FR" sz="3500" kern="1200" dirty="0"/>
        </a:p>
      </dsp:txBody>
      <dsp:txXfrm>
        <a:off x="416716" y="341625"/>
        <a:ext cx="9095375" cy="666746"/>
      </dsp:txXfrm>
    </dsp:sp>
    <dsp:sp modelId="{2115D831-041D-4C4E-8CA9-CA122B34C610}">
      <dsp:nvSpPr>
        <dsp:cNvPr id="0" name=""/>
        <dsp:cNvSpPr/>
      </dsp:nvSpPr>
      <dsp:spPr>
        <a:xfrm>
          <a:off x="0" y="258281"/>
          <a:ext cx="833433" cy="8334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0108F-DC52-4B0B-AD04-33888DEC380F}">
      <dsp:nvSpPr>
        <dsp:cNvPr id="0" name=""/>
        <dsp:cNvSpPr/>
      </dsp:nvSpPr>
      <dsp:spPr>
        <a:xfrm>
          <a:off x="-1397305" y="-237599"/>
          <a:ext cx="1825195" cy="1825195"/>
        </a:xfrm>
        <a:prstGeom prst="blockArc">
          <a:avLst>
            <a:gd name="adj1" fmla="val 18900000"/>
            <a:gd name="adj2" fmla="val 2700000"/>
            <a:gd name="adj3" fmla="val 1183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5F4513-CAF4-4E6E-9BB7-DD908141B064}">
      <dsp:nvSpPr>
        <dsp:cNvPr id="0" name=""/>
        <dsp:cNvSpPr/>
      </dsp:nvSpPr>
      <dsp:spPr>
        <a:xfrm>
          <a:off x="416716" y="341625"/>
          <a:ext cx="9095375" cy="666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5780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/>
            <a:t>Analyse des </a:t>
          </a:r>
          <a:r>
            <a:rPr lang="fr-FR" sz="3500" b="1" kern="1200" dirty="0"/>
            <a:t>besoins</a:t>
          </a:r>
          <a:endParaRPr lang="fr-FR" sz="3500" kern="1200" dirty="0"/>
        </a:p>
      </dsp:txBody>
      <dsp:txXfrm>
        <a:off x="416716" y="341625"/>
        <a:ext cx="9095375" cy="666746"/>
      </dsp:txXfrm>
    </dsp:sp>
    <dsp:sp modelId="{2115D831-041D-4C4E-8CA9-CA122B34C610}">
      <dsp:nvSpPr>
        <dsp:cNvPr id="0" name=""/>
        <dsp:cNvSpPr/>
      </dsp:nvSpPr>
      <dsp:spPr>
        <a:xfrm>
          <a:off x="0" y="258281"/>
          <a:ext cx="833433" cy="8334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0108F-DC52-4B0B-AD04-33888DEC380F}">
      <dsp:nvSpPr>
        <dsp:cNvPr id="0" name=""/>
        <dsp:cNvSpPr/>
      </dsp:nvSpPr>
      <dsp:spPr>
        <a:xfrm>
          <a:off x="-1397305" y="-237599"/>
          <a:ext cx="1825195" cy="1825195"/>
        </a:xfrm>
        <a:prstGeom prst="blockArc">
          <a:avLst>
            <a:gd name="adj1" fmla="val 18900000"/>
            <a:gd name="adj2" fmla="val 2700000"/>
            <a:gd name="adj3" fmla="val 1183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5F4513-CAF4-4E6E-9BB7-DD908141B064}">
      <dsp:nvSpPr>
        <dsp:cNvPr id="0" name=""/>
        <dsp:cNvSpPr/>
      </dsp:nvSpPr>
      <dsp:spPr>
        <a:xfrm>
          <a:off x="416716" y="341625"/>
          <a:ext cx="9095375" cy="666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5780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/>
            <a:t>Analyse des </a:t>
          </a:r>
          <a:r>
            <a:rPr lang="en-US" sz="3500" b="1" kern="1200" dirty="0" err="1"/>
            <a:t>besoins</a:t>
          </a:r>
          <a:endParaRPr lang="fr-FR" sz="3500" kern="1200" dirty="0"/>
        </a:p>
      </dsp:txBody>
      <dsp:txXfrm>
        <a:off x="416716" y="341625"/>
        <a:ext cx="9095375" cy="666746"/>
      </dsp:txXfrm>
    </dsp:sp>
    <dsp:sp modelId="{2115D831-041D-4C4E-8CA9-CA122B34C610}">
      <dsp:nvSpPr>
        <dsp:cNvPr id="0" name=""/>
        <dsp:cNvSpPr/>
      </dsp:nvSpPr>
      <dsp:spPr>
        <a:xfrm>
          <a:off x="0" y="258281"/>
          <a:ext cx="833433" cy="8334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0108F-DC52-4B0B-AD04-33888DEC380F}">
      <dsp:nvSpPr>
        <dsp:cNvPr id="0" name=""/>
        <dsp:cNvSpPr/>
      </dsp:nvSpPr>
      <dsp:spPr>
        <a:xfrm>
          <a:off x="-1397305" y="-237599"/>
          <a:ext cx="1825195" cy="1825195"/>
        </a:xfrm>
        <a:prstGeom prst="blockArc">
          <a:avLst>
            <a:gd name="adj1" fmla="val 18900000"/>
            <a:gd name="adj2" fmla="val 2700000"/>
            <a:gd name="adj3" fmla="val 1183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5F4513-CAF4-4E6E-9BB7-DD908141B064}">
      <dsp:nvSpPr>
        <dsp:cNvPr id="0" name=""/>
        <dsp:cNvSpPr/>
      </dsp:nvSpPr>
      <dsp:spPr>
        <a:xfrm>
          <a:off x="416716" y="341625"/>
          <a:ext cx="9095375" cy="666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5780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/>
            <a:t>Analyse UML</a:t>
          </a:r>
          <a:endParaRPr lang="fr-FR" sz="3500" kern="1200" dirty="0"/>
        </a:p>
      </dsp:txBody>
      <dsp:txXfrm>
        <a:off x="416716" y="341625"/>
        <a:ext cx="9095375" cy="666746"/>
      </dsp:txXfrm>
    </dsp:sp>
    <dsp:sp modelId="{2115D831-041D-4C4E-8CA9-CA122B34C610}">
      <dsp:nvSpPr>
        <dsp:cNvPr id="0" name=""/>
        <dsp:cNvSpPr/>
      </dsp:nvSpPr>
      <dsp:spPr>
        <a:xfrm>
          <a:off x="0" y="258281"/>
          <a:ext cx="833433" cy="8334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93C33-C8C0-4FF0-95E1-20A2F334A97D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C2C1F-A8F1-4ADA-9453-BF3BAB70FA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630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Presentation</a:t>
            </a:r>
            <a:r>
              <a:rPr lang="fr-FR" dirty="0"/>
              <a:t> personnel : 2</a:t>
            </a:r>
          </a:p>
          <a:p>
            <a:endParaRPr lang="fr-FR" dirty="0"/>
          </a:p>
          <a:p>
            <a:r>
              <a:rPr lang="fr-FR" dirty="0"/>
              <a:t>Pour l’obtention du </a:t>
            </a:r>
            <a:r>
              <a:rPr lang="fr-FR" dirty="0" err="1"/>
              <a:t>diplom</a:t>
            </a:r>
            <a:r>
              <a:rPr lang="fr-FR" dirty="0"/>
              <a:t> d’</a:t>
            </a:r>
            <a:r>
              <a:rPr lang="fr-FR" dirty="0" err="1"/>
              <a:t>ingenieur</a:t>
            </a:r>
            <a:r>
              <a:rPr lang="fr-FR" dirty="0"/>
              <a:t> IIR option MIAGE  en vas vous présenter le sujet ….</a:t>
            </a:r>
          </a:p>
          <a:p>
            <a:endParaRPr lang="fr-FR" dirty="0"/>
          </a:p>
          <a:p>
            <a:r>
              <a:rPr lang="fr-FR" dirty="0" err="1"/>
              <a:t>Dabor</a:t>
            </a:r>
            <a:r>
              <a:rPr lang="fr-FR" dirty="0"/>
              <a:t> je </a:t>
            </a:r>
            <a:r>
              <a:rPr lang="fr-FR" dirty="0" err="1"/>
              <a:t>veus</a:t>
            </a:r>
            <a:r>
              <a:rPr lang="fr-FR" dirty="0"/>
              <a:t> remercie M </a:t>
            </a:r>
            <a:r>
              <a:rPr lang="fr-FR" dirty="0" err="1"/>
              <a:t>bousmah</a:t>
            </a:r>
            <a:r>
              <a:rPr lang="fr-FR" dirty="0"/>
              <a:t> notre encadrent </a:t>
            </a:r>
            <a:r>
              <a:rPr lang="fr-FR" dirty="0" err="1"/>
              <a:t>academique</a:t>
            </a:r>
            <a:r>
              <a:rPr lang="fr-FR" dirty="0"/>
              <a:t> qui nous a poursuit et </a:t>
            </a:r>
            <a:r>
              <a:rPr lang="fr-FR" dirty="0" err="1"/>
              <a:t>encadrender</a:t>
            </a:r>
            <a:r>
              <a:rPr lang="fr-FR" dirty="0"/>
              <a:t> durant toute cette période du stage </a:t>
            </a:r>
          </a:p>
          <a:p>
            <a:endParaRPr lang="fr-FR" dirty="0"/>
          </a:p>
          <a:p>
            <a:r>
              <a:rPr lang="fr-FR" dirty="0"/>
              <a:t>Aussi </a:t>
            </a:r>
            <a:r>
              <a:rPr lang="fr-FR" dirty="0" err="1"/>
              <a:t>enveus</a:t>
            </a:r>
            <a:r>
              <a:rPr lang="fr-FR" dirty="0"/>
              <a:t> remercie nos chère encadrent professionnel </a:t>
            </a:r>
            <a:r>
              <a:rPr lang="fr-FR" dirty="0" err="1"/>
              <a:t>chbab</a:t>
            </a:r>
            <a:r>
              <a:rPr lang="fr-FR" dirty="0"/>
              <a:t> </a:t>
            </a:r>
            <a:r>
              <a:rPr lang="fr-FR" dirty="0" err="1"/>
              <a:t>ios</a:t>
            </a:r>
            <a:r>
              <a:rPr lang="fr-FR" dirty="0"/>
              <a:t>  </a:t>
            </a:r>
            <a:r>
              <a:rPr lang="fr-FR" dirty="0" err="1"/>
              <a:t>riahi</a:t>
            </a:r>
            <a:r>
              <a:rPr lang="fr-FR" dirty="0"/>
              <a:t> </a:t>
            </a:r>
            <a:r>
              <a:rPr lang="fr-FR" dirty="0" err="1"/>
              <a:t>android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En n oublie pas de vous remercier nos chère jures qui </a:t>
            </a:r>
            <a:r>
              <a:rPr lang="fr-FR" dirty="0" err="1"/>
              <a:t>ant</a:t>
            </a:r>
            <a:r>
              <a:rPr lang="fr-FR" dirty="0"/>
              <a:t> accepter de participer et </a:t>
            </a:r>
            <a:r>
              <a:rPr lang="fr-FR" dirty="0" err="1"/>
              <a:t>jujé</a:t>
            </a:r>
            <a:r>
              <a:rPr lang="fr-FR" dirty="0"/>
              <a:t> notre </a:t>
            </a:r>
            <a:r>
              <a:rPr lang="fr-FR" dirty="0" err="1"/>
              <a:t>sotenance</a:t>
            </a: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C2C1F-A8F1-4ADA-9453-BF3BAB70FA6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717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Cette </a:t>
            </a:r>
            <a:r>
              <a:rPr lang="fr-FR" dirty="0" err="1"/>
              <a:t>presentation</a:t>
            </a:r>
            <a:r>
              <a:rPr lang="fr-FR" dirty="0"/>
              <a:t> de devise sur 7 grand titre </a:t>
            </a:r>
          </a:p>
          <a:p>
            <a:r>
              <a:rPr lang="fr-FR" dirty="0"/>
              <a:t>Commencent par </a:t>
            </a:r>
            <a:r>
              <a:rPr lang="fr-FR" dirty="0" err="1"/>
              <a:t>introdu</a:t>
            </a: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Et a la fin un bilan </a:t>
            </a:r>
            <a:r>
              <a:rPr lang="fr-FR" dirty="0" err="1"/>
              <a:t>pérsonnel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C2C1F-A8F1-4ADA-9453-BF3BAB70FA6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767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i="0" dirty="0">
                <a:effectLst/>
                <a:latin typeface="Calibri" panose="020F0502020204030204" pitchFamily="34" charset="0"/>
              </a:rPr>
              <a:t>Le e-commerce aussi appelé commerce électronique, désigne les transactions commerciales qui se font à l'aide d'un média électronique. Le plus souvent, ces échanges de biens et de services se font à travers le réseau </a:t>
            </a:r>
            <a:r>
              <a:rPr lang="fr-FR" b="0" i="0" dirty="0" err="1">
                <a:effectLst/>
                <a:latin typeface="Calibri" panose="020F0502020204030204" pitchFamily="34" charset="0"/>
              </a:rPr>
              <a:t>Internet.ainsi</a:t>
            </a:r>
            <a:r>
              <a:rPr lang="fr-FR" b="0" i="0" dirty="0">
                <a:effectLst/>
                <a:latin typeface="Calibri" panose="020F0502020204030204" pitchFamily="34" charset="0"/>
              </a:rPr>
              <a:t> que en a u la chance d être des membres de ce projet qui est la réalisation et la conception d </a:t>
            </a:r>
            <a:r>
              <a:rPr lang="fr-FR" b="0" i="0" dirty="0" err="1">
                <a:effectLst/>
                <a:latin typeface="Calibri" panose="020F0502020204030204" pitchFamily="34" charset="0"/>
              </a:rPr>
              <a:t>apllicationn</a:t>
            </a:r>
            <a:r>
              <a:rPr lang="fr-FR" b="0" i="0" dirty="0">
                <a:effectLst/>
                <a:latin typeface="Calibri" panose="020F0502020204030204" pitchFamily="34" charset="0"/>
              </a:rPr>
              <a:t> …..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i="0" dirty="0"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i="0" dirty="0">
                <a:effectLst/>
                <a:latin typeface="Calibri" panose="020F0502020204030204" pitchFamily="34" charset="0"/>
              </a:rPr>
              <a:t>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C2C1F-A8F1-4ADA-9453-BF3BAB70FA6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594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cette partie en vas vous présentez  l’organisme d’</a:t>
            </a:r>
            <a:r>
              <a:rPr lang="fr-FR" dirty="0" err="1"/>
              <a:t>accueill</a:t>
            </a:r>
            <a:r>
              <a:rPr lang="fr-FR" dirty="0"/>
              <a:t> ainsi que les problématiques puis l’objectif du projet le cadre </a:t>
            </a:r>
            <a:r>
              <a:rPr lang="fr-FR" dirty="0" err="1"/>
              <a:t>géneral</a:t>
            </a:r>
            <a:r>
              <a:rPr lang="fr-FR" dirty="0"/>
              <a:t> de ce projet en a choisie 5 grand titre pour le définir : </a:t>
            </a:r>
          </a:p>
          <a:p>
            <a:r>
              <a:rPr lang="fr-FR" dirty="0"/>
              <a:t>-l’organisme d’</a:t>
            </a:r>
            <a:r>
              <a:rPr lang="fr-FR" dirty="0" err="1"/>
              <a:t>accueill</a:t>
            </a:r>
            <a:r>
              <a:rPr lang="fr-FR" dirty="0"/>
              <a:t> </a:t>
            </a:r>
          </a:p>
          <a:p>
            <a:r>
              <a:rPr lang="fr-FR" dirty="0"/>
              <a:t>-le problématique </a:t>
            </a:r>
          </a:p>
          <a:p>
            <a:r>
              <a:rPr lang="fr-FR" dirty="0"/>
              <a:t>-objectif du projet </a:t>
            </a:r>
          </a:p>
          <a:p>
            <a:r>
              <a:rPr lang="fr-FR" dirty="0"/>
              <a:t>-les taches réalise </a:t>
            </a:r>
          </a:p>
          <a:p>
            <a:r>
              <a:rPr lang="fr-FR" dirty="0"/>
              <a:t>-la </a:t>
            </a:r>
            <a:r>
              <a:rPr lang="fr-FR" dirty="0" err="1"/>
              <a:t>métodologie</a:t>
            </a:r>
            <a:r>
              <a:rPr lang="fr-FR" dirty="0"/>
              <a:t> de travail </a:t>
            </a:r>
          </a:p>
          <a:p>
            <a:endParaRPr lang="fr-FR" dirty="0"/>
          </a:p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C2C1F-A8F1-4ADA-9453-BF3BAB70FA6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941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C2C1F-A8F1-4ADA-9453-BF3BAB70FA6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86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Durant cette période difficile le e commerce a beaucoup évoluer et devenu plus demander et pour suivre cette évolution le client Electroplanet a voulu migre verre les commerce mobile pour faciliter </a:t>
            </a:r>
            <a:r>
              <a:rPr lang="fr-FR" dirty="0" err="1"/>
              <a:t>aus</a:t>
            </a:r>
            <a:r>
              <a:rPr lang="fr-FR" dirty="0"/>
              <a:t> utilisateurs d’achats enligne ainsi que le soucis qui </a:t>
            </a:r>
            <a:r>
              <a:rPr lang="fr-FR" dirty="0" err="1"/>
              <a:t>exicte</a:t>
            </a:r>
            <a:r>
              <a:rPr lang="fr-FR" dirty="0"/>
              <a:t> quelle aves seulement un site web et que nous devons exploiter ca base de donnée aux mobile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C2C1F-A8F1-4ADA-9453-BF3BAB70FA6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884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l’objectif de ce projet en a créer une application mobile </a:t>
            </a:r>
          </a:p>
          <a:p>
            <a:r>
              <a:rPr lang="fr-FR" dirty="0"/>
              <a:t>Exploiter la partie notification dans le mobile qui est un a </a:t>
            </a:r>
            <a:r>
              <a:rPr lang="fr-FR" dirty="0" err="1"/>
              <a:t>vantage</a:t>
            </a:r>
            <a:r>
              <a:rPr lang="fr-FR" dirty="0"/>
              <a:t> par </a:t>
            </a:r>
            <a:r>
              <a:rPr lang="fr-FR" dirty="0" err="1"/>
              <a:t>raport</a:t>
            </a:r>
            <a:r>
              <a:rPr lang="fr-FR" dirty="0"/>
              <a:t> au web par la quelle </a:t>
            </a:r>
            <a:r>
              <a:rPr lang="fr-FR" dirty="0" err="1"/>
              <a:t>envas</a:t>
            </a:r>
            <a:r>
              <a:rPr lang="fr-FR" dirty="0"/>
              <a:t> mettre a jour les clients sur les nouveauté du store</a:t>
            </a:r>
          </a:p>
          <a:p>
            <a:r>
              <a:rPr lang="fr-FR" dirty="0"/>
              <a:t>Ainsi que cette solution doit êtres compatibles avec les différentes interfaces mobiles </a:t>
            </a:r>
          </a:p>
          <a:p>
            <a:r>
              <a:rPr lang="fr-FR" dirty="0"/>
              <a:t>Finalement ils doives une idées </a:t>
            </a:r>
            <a:r>
              <a:rPr lang="fr-FR" dirty="0" err="1"/>
              <a:t>génerales</a:t>
            </a:r>
            <a:r>
              <a:rPr lang="fr-FR" dirty="0"/>
              <a:t> sur tous les produits et marque consulter et </a:t>
            </a:r>
            <a:r>
              <a:rPr lang="fr-FR" dirty="0" err="1"/>
              <a:t>abandonées</a:t>
            </a:r>
            <a:r>
              <a:rPr lang="fr-FR" dirty="0"/>
              <a:t> durant le parcours d’achat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C2C1F-A8F1-4ADA-9453-BF3BAB70FA6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8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C2C1F-A8F1-4ADA-9453-BF3BAB70FA6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889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CDC1-AAF7-45A4-B44A-D8027B10E8F8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22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B1B8-6663-4DAB-9AFA-503002FBAB73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5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6DAD-E919-49DE-925B-1AF2ABA0EA3B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0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11F1-FD2E-4E9C-81AE-FA3BC02E2749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33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E58D-9C0B-41B1-AE0A-BB725261AC23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94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F20D-5032-4CA8-B6A9-978061DAA731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27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F01B-D981-4A07-B4F0-F033D36F765C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135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F9A0-9CAD-459E-AF10-4395ABF3AEC4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7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8960-B727-4563-9A81-416AA7A2D6EB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8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F3A863-4921-448B-B48B-FFA267E3E981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8268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5F25-BA1F-4867-AB3B-2C4036361D60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CF315F-917E-4120-8477-BF6B4E89C1F0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77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6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Layout" Target="../diagrams/layout9.xml"/><Relationship Id="rId7" Type="http://schemas.openxmlformats.org/officeDocument/2006/relationships/image" Target="../media/image8.jpe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0.jpe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1.jpe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2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3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14.jpe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diagramLayout" Target="../diagrams/layout15.xml"/><Relationship Id="rId7" Type="http://schemas.openxmlformats.org/officeDocument/2006/relationships/image" Target="../media/image15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16.xml"/><Relationship Id="rId7" Type="http://schemas.openxmlformats.org/officeDocument/2006/relationships/image" Target="../media/image17.png"/><Relationship Id="rId12" Type="http://schemas.openxmlformats.org/officeDocument/2006/relationships/image" Target="../media/image22.jp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openxmlformats.org/officeDocument/2006/relationships/image" Target="../media/image21.png"/><Relationship Id="rId5" Type="http://schemas.openxmlformats.org/officeDocument/2006/relationships/diagramColors" Target="../diagrams/colors16.xml"/><Relationship Id="rId10" Type="http://schemas.openxmlformats.org/officeDocument/2006/relationships/image" Target="../media/image20.jpeg"/><Relationship Id="rId4" Type="http://schemas.openxmlformats.org/officeDocument/2006/relationships/diagramQuickStyle" Target="../diagrams/quickStyle16.xml"/><Relationship Id="rId9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diagramLayout" Target="../diagrams/layout17.xml"/><Relationship Id="rId7" Type="http://schemas.openxmlformats.org/officeDocument/2006/relationships/image" Target="../media/image23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11" Type="http://schemas.openxmlformats.org/officeDocument/2006/relationships/image" Target="../media/image27.png"/><Relationship Id="rId5" Type="http://schemas.openxmlformats.org/officeDocument/2006/relationships/diagramColors" Target="../diagrams/colors17.xml"/><Relationship Id="rId10" Type="http://schemas.openxmlformats.org/officeDocument/2006/relationships/image" Target="../media/image26.jpeg"/><Relationship Id="rId4" Type="http://schemas.openxmlformats.org/officeDocument/2006/relationships/diagramQuickStyle" Target="../diagrams/quickStyle17.xml"/><Relationship Id="rId9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6AA07DBD-231F-405F-8626-D252051229CB}"/>
              </a:ext>
            </a:extLst>
          </p:cNvPr>
          <p:cNvSpPr/>
          <p:nvPr/>
        </p:nvSpPr>
        <p:spPr>
          <a:xfrm>
            <a:off x="954157" y="420756"/>
            <a:ext cx="10171043" cy="1398204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76C237B-89B9-4FE0-BB90-742442E05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420756"/>
            <a:ext cx="10058400" cy="1311965"/>
          </a:xfrm>
        </p:spPr>
        <p:txBody>
          <a:bodyPr>
            <a:noAutofit/>
          </a:bodyPr>
          <a:lstStyle/>
          <a:p>
            <a:pPr algn="ctr"/>
            <a:r>
              <a:rPr lang="fr-FR" sz="4000" dirty="0">
                <a:solidFill>
                  <a:schemeClr val="accent2">
                    <a:lumMod val="75000"/>
                  </a:schemeClr>
                </a:solidFill>
              </a:rPr>
              <a:t>Conception et réalisation d’une application de </a:t>
            </a:r>
            <a:br>
              <a:rPr lang="fr-FR" sz="4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fr-FR" sz="4000" dirty="0">
                <a:solidFill>
                  <a:schemeClr val="accent2">
                    <a:lumMod val="75000"/>
                  </a:schemeClr>
                </a:solidFill>
              </a:rPr>
              <a:t>m-commerce sous les plateformes Android et IOS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475BE4-57F3-4163-8CB3-9642C59BB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1977465"/>
            <a:ext cx="10058400" cy="911509"/>
          </a:xfrm>
        </p:spPr>
        <p:txBody>
          <a:bodyPr>
            <a:normAutofit lnSpcReduction="10000"/>
          </a:bodyPr>
          <a:lstStyle/>
          <a:p>
            <a:r>
              <a:rPr lang="fr-FR" sz="1800" b="1" dirty="0"/>
              <a:t>Réaliser par </a:t>
            </a:r>
            <a:r>
              <a:rPr lang="fr-FR" sz="1800" dirty="0"/>
              <a:t>: Belainous Anouar</a:t>
            </a:r>
            <a:r>
              <a:rPr lang="fr-FR" dirty="0"/>
              <a:t>		</a:t>
            </a:r>
            <a:r>
              <a:rPr lang="fr-MA" sz="1800" b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ANNÉE UNIVERSITAIRE : </a:t>
            </a:r>
            <a:r>
              <a:rPr lang="fr-MA" sz="1800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2019/2020</a:t>
            </a:r>
            <a:endParaRPr lang="fr-FR" dirty="0"/>
          </a:p>
          <a:p>
            <a:r>
              <a:rPr lang="fr-FR" dirty="0"/>
              <a:t>	         </a:t>
            </a:r>
            <a:r>
              <a:rPr lang="fr-FR" sz="1800" dirty="0"/>
              <a:t>Aboulfarah mohamed 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4DA3209-FC2B-4558-A978-F3AB6CF853A7}"/>
              </a:ext>
            </a:extLst>
          </p:cNvPr>
          <p:cNvSpPr txBox="1"/>
          <p:nvPr/>
        </p:nvSpPr>
        <p:spPr>
          <a:xfrm>
            <a:off x="1066800" y="2888974"/>
            <a:ext cx="97933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1800" b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ENCADREMENT ACADEMIQUE PAR: </a:t>
            </a:r>
            <a:r>
              <a:rPr lang="fr-M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 M. BOUSMAH</a:t>
            </a:r>
            <a:endParaRPr lang="fr-FR" b="1" dirty="0"/>
          </a:p>
          <a:p>
            <a:r>
              <a:rPr lang="fr-MA" sz="1800" b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ENCADREMENT PROFESSIONNEL PAR: </a:t>
            </a:r>
            <a:r>
              <a:rPr lang="fr-M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 M. CHBAB et M. A. RIAHI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rgbClr val="59595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LISTE DES JURES</a:t>
            </a:r>
            <a:r>
              <a:rPr lang="fr-FR" dirty="0"/>
              <a:t>:-</a:t>
            </a:r>
          </a:p>
          <a:p>
            <a:r>
              <a:rPr lang="fr-FR" dirty="0"/>
              <a:t>			    -</a:t>
            </a:r>
          </a:p>
          <a:p>
            <a:r>
              <a:rPr lang="fr-FR" dirty="0"/>
              <a:t>			    -</a:t>
            </a:r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D044BD7-A65C-4F6B-B441-28A76062B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96" y="4911537"/>
            <a:ext cx="2512577" cy="106722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038ED6C-0B7F-4086-B9B2-FA0390C2D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0473" y="5039040"/>
            <a:ext cx="3742365" cy="812217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FD8C4B-38E9-44BC-B019-4A63BCB0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36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6AA03B9-6848-42A6-A294-8EEE58F75F84}"/>
              </a:ext>
            </a:extLst>
          </p:cNvPr>
          <p:cNvSpPr/>
          <p:nvPr/>
        </p:nvSpPr>
        <p:spPr>
          <a:xfrm>
            <a:off x="1905000" y="3209925"/>
            <a:ext cx="8553450" cy="7524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7998B2E-FD9C-4A61-A54A-1E9910D30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2896440"/>
            <a:ext cx="10058400" cy="1065119"/>
          </a:xfrm>
        </p:spPr>
        <p:txBody>
          <a:bodyPr>
            <a:normAutofit/>
          </a:bodyPr>
          <a:lstStyle/>
          <a:p>
            <a:pPr algn="ctr"/>
            <a:r>
              <a:rPr lang="fr-FR" b="1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Analyse</a:t>
            </a:r>
            <a:r>
              <a:rPr lang="en-US" b="1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b="1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</a:t>
            </a:r>
            <a:r>
              <a:rPr lang="en-US" b="1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b="1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besoins</a:t>
            </a:r>
            <a:r>
              <a:rPr lang="en-US" b="1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et conception</a:t>
            </a:r>
            <a:endParaRPr lang="fr-FR" b="1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4761B24-4023-45F3-8B10-B95CF042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855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AC9716A-4F15-4F7A-8A2A-2BAC7E8222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0117540"/>
              </p:ext>
            </p:extLst>
          </p:nvPr>
        </p:nvGraphicFramePr>
        <p:xfrm>
          <a:off x="1339954" y="197173"/>
          <a:ext cx="9512092" cy="1349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1A751F49-8DF0-4F4F-968C-6D4635AF2784}"/>
              </a:ext>
            </a:extLst>
          </p:cNvPr>
          <p:cNvSpPr txBox="1"/>
          <p:nvPr/>
        </p:nvSpPr>
        <p:spPr>
          <a:xfrm>
            <a:off x="4697569" y="1285560"/>
            <a:ext cx="279686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fr-FR" sz="2000" b="1" dirty="0">
                <a:ln/>
                <a:solidFill>
                  <a:schemeClr val="accent3"/>
                </a:solidFill>
              </a:rPr>
              <a:t>Les Besoins fonctionnels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BF0B97-FA71-4EBD-89CD-E888ED8D13E3}"/>
              </a:ext>
            </a:extLst>
          </p:cNvPr>
          <p:cNvSpPr txBox="1"/>
          <p:nvPr/>
        </p:nvSpPr>
        <p:spPr>
          <a:xfrm>
            <a:off x="1339954" y="2753716"/>
            <a:ext cx="60900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Accéder à la page d’accueil.</a:t>
            </a:r>
          </a:p>
          <a:p>
            <a:endParaRPr lang="fr-F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Consulter la liste des produits par catégorie ou par marque. </a:t>
            </a:r>
          </a:p>
          <a:p>
            <a:endParaRPr lang="fr-F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Consulter la liste des magasins par région. </a:t>
            </a:r>
          </a:p>
          <a:p>
            <a:endParaRPr lang="fr-F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S’inscrire ou s’authentifier. </a:t>
            </a:r>
          </a:p>
          <a:p>
            <a:endParaRPr lang="fr-F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325CFA4-8CD2-4D7F-BBEA-22ADCABFC36B}"/>
              </a:ext>
            </a:extLst>
          </p:cNvPr>
          <p:cNvSpPr txBox="1"/>
          <p:nvPr/>
        </p:nvSpPr>
        <p:spPr>
          <a:xfrm>
            <a:off x="7429954" y="2753716"/>
            <a:ext cx="60946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Consulter la liste des favoris.</a:t>
            </a:r>
          </a:p>
          <a:p>
            <a:endParaRPr lang="fr-F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Ajouter des produits au panier. </a:t>
            </a:r>
          </a:p>
          <a:p>
            <a:endParaRPr lang="fr-F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Consulter la liste des commandes. </a:t>
            </a:r>
          </a:p>
          <a:p>
            <a:endParaRPr lang="fr-F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Choisir le mode de paiement.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9B5CCC-CB5D-488F-902A-983FF973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00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AC9716A-4F15-4F7A-8A2A-2BAC7E8222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81189"/>
              </p:ext>
            </p:extLst>
          </p:nvPr>
        </p:nvGraphicFramePr>
        <p:xfrm>
          <a:off x="1339954" y="197173"/>
          <a:ext cx="9512092" cy="1349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711CE89A-25AE-481E-88FE-8003D46C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1662" y="2029353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DFA4001-24F6-41E8-8639-85C8EE7D7DF9}"/>
              </a:ext>
            </a:extLst>
          </p:cNvPr>
          <p:cNvSpPr txBox="1"/>
          <p:nvPr/>
        </p:nvSpPr>
        <p:spPr>
          <a:xfrm>
            <a:off x="4585928" y="1233677"/>
            <a:ext cx="3351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n/>
                <a:solidFill>
                  <a:schemeClr val="accent3"/>
                </a:solidFill>
              </a:rPr>
              <a:t>Les Besoins non-fonctionnels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E0087A8-6B88-47B4-B302-99979BC1CB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531" y="2389251"/>
            <a:ext cx="692189" cy="692189"/>
          </a:xfrm>
          <a:prstGeom prst="rect">
            <a:avLst/>
          </a:prstGeom>
        </p:spPr>
      </p:pic>
      <p:sp>
        <p:nvSpPr>
          <p:cNvPr id="8" name="AutoShape 129">
            <a:extLst>
              <a:ext uri="{FF2B5EF4-FFF2-40B4-BE49-F238E27FC236}">
                <a16:creationId xmlns:a16="http://schemas.microsoft.com/office/drawing/2014/main" id="{ACE77877-481C-4082-A3DE-9985642EA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644" y="4122654"/>
            <a:ext cx="2385927" cy="4127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performance</a:t>
            </a:r>
          </a:p>
        </p:txBody>
      </p:sp>
      <p:sp>
        <p:nvSpPr>
          <p:cNvPr id="9" name="AutoShape 129">
            <a:extLst>
              <a:ext uri="{FF2B5EF4-FFF2-40B4-BE49-F238E27FC236}">
                <a16:creationId xmlns:a16="http://schemas.microsoft.com/office/drawing/2014/main" id="{ADF64D01-20DC-44AE-8C5F-41A8FBF6F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035" y="4122654"/>
            <a:ext cx="2694176" cy="4127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600" dirty="0"/>
              <a:t>La version et la compatibilité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129">
            <a:extLst>
              <a:ext uri="{FF2B5EF4-FFF2-40B4-BE49-F238E27FC236}">
                <a16:creationId xmlns:a16="http://schemas.microsoft.com/office/drawing/2014/main" id="{6940C435-6362-4667-93C5-E0D9FB70C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9426" y="4122654"/>
            <a:ext cx="2385927" cy="4127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600" dirty="0"/>
              <a:t>L’internationalisation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necteur en angle 11">
            <a:extLst>
              <a:ext uri="{FF2B5EF4-FFF2-40B4-BE49-F238E27FC236}">
                <a16:creationId xmlns:a16="http://schemas.microsoft.com/office/drawing/2014/main" id="{3A6B7804-8AC3-4A42-9173-20274C82AF11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091010" y="3150038"/>
            <a:ext cx="1041214" cy="9040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en angle 15">
            <a:extLst>
              <a:ext uri="{FF2B5EF4-FFF2-40B4-BE49-F238E27FC236}">
                <a16:creationId xmlns:a16="http://schemas.microsoft.com/office/drawing/2014/main" id="{394A3762-6AA4-4EE0-8A77-609F2309B2C1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6027401" y="1117665"/>
            <a:ext cx="1041214" cy="49687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C5F0049-F15C-483B-AB6C-6B3D80F29543}"/>
              </a:ext>
            </a:extLst>
          </p:cNvPr>
          <p:cNvCxnSpPr>
            <a:cxnSpLocks/>
          </p:cNvCxnSpPr>
          <p:nvPr/>
        </p:nvCxnSpPr>
        <p:spPr>
          <a:xfrm>
            <a:off x="7181850" y="3081439"/>
            <a:ext cx="0" cy="520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>
            <a:extLst>
              <a:ext uri="{FF2B5EF4-FFF2-40B4-BE49-F238E27FC236}">
                <a16:creationId xmlns:a16="http://schemas.microsoft.com/office/drawing/2014/main" id="{4A8C3646-10DC-452A-B8D9-9A2613A57B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8475" y="2440051"/>
            <a:ext cx="666750" cy="666750"/>
          </a:xfrm>
          <a:prstGeom prst="rect">
            <a:avLst/>
          </a:prstGeom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103E8D4-5516-4453-B7D2-85E42B2D0D22}"/>
              </a:ext>
            </a:extLst>
          </p:cNvPr>
          <p:cNvCxnSpPr/>
          <p:nvPr/>
        </p:nvCxnSpPr>
        <p:spPr>
          <a:xfrm>
            <a:off x="6096000" y="3602046"/>
            <a:ext cx="0" cy="520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083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AC9716A-4F15-4F7A-8A2A-2BAC7E8222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969924"/>
              </p:ext>
            </p:extLst>
          </p:nvPr>
        </p:nvGraphicFramePr>
        <p:xfrm>
          <a:off x="1339954" y="197173"/>
          <a:ext cx="9512092" cy="1349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711CE89A-25AE-481E-88FE-8003D46C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1662" y="2029353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DFA4001-24F6-41E8-8639-85C8EE7D7DF9}"/>
              </a:ext>
            </a:extLst>
          </p:cNvPr>
          <p:cNvSpPr txBox="1"/>
          <p:nvPr/>
        </p:nvSpPr>
        <p:spPr>
          <a:xfrm>
            <a:off x="4322397" y="1220884"/>
            <a:ext cx="3547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n/>
                <a:solidFill>
                  <a:schemeClr val="accent3"/>
                </a:solidFill>
              </a:rPr>
              <a:t>Diagramme de cas d’utilisation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2C44E826-3DAD-4507-80D2-4B397E179780}"/>
              </a:ext>
            </a:extLst>
          </p:cNvPr>
          <p:cNvPicPr/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221" y="1791855"/>
            <a:ext cx="5283200" cy="4368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ECE4A3E0-0AB4-46D5-ABAD-CFF8D66B3EC6}"/>
              </a:ext>
            </a:extLst>
          </p:cNvPr>
          <p:cNvPicPr/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6" y="1791856"/>
            <a:ext cx="6466333" cy="4368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43025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AC9716A-4F15-4F7A-8A2A-2BAC7E8222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3136003"/>
              </p:ext>
            </p:extLst>
          </p:nvPr>
        </p:nvGraphicFramePr>
        <p:xfrm>
          <a:off x="1339954" y="197173"/>
          <a:ext cx="9512092" cy="1349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711CE89A-25AE-481E-88FE-8003D46C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1662" y="2029353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DFA4001-24F6-41E8-8639-85C8EE7D7DF9}"/>
              </a:ext>
            </a:extLst>
          </p:cNvPr>
          <p:cNvSpPr txBox="1"/>
          <p:nvPr/>
        </p:nvSpPr>
        <p:spPr>
          <a:xfrm>
            <a:off x="4322397" y="1220884"/>
            <a:ext cx="3547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n/>
                <a:solidFill>
                  <a:schemeClr val="accent3"/>
                </a:solidFill>
              </a:rPr>
              <a:t>Diagramme de classe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755DC3F-7E77-4B9D-9BC3-A2D67DCB0DD5}"/>
              </a:ext>
            </a:extLst>
          </p:cNvPr>
          <p:cNvPicPr/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429" y="1828800"/>
            <a:ext cx="9852971" cy="45581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3577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AC9716A-4F15-4F7A-8A2A-2BAC7E8222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39954" y="197173"/>
          <a:ext cx="9512092" cy="1349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711CE89A-25AE-481E-88FE-8003D46C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1662" y="2029353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DFA4001-24F6-41E8-8639-85C8EE7D7DF9}"/>
              </a:ext>
            </a:extLst>
          </p:cNvPr>
          <p:cNvSpPr txBox="1"/>
          <p:nvPr/>
        </p:nvSpPr>
        <p:spPr>
          <a:xfrm>
            <a:off x="4322397" y="1220884"/>
            <a:ext cx="3547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n/>
                <a:solidFill>
                  <a:schemeClr val="accent3"/>
                </a:solidFill>
              </a:rPr>
              <a:t>Diagramme de cas d’utilisation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2B43841-FE9D-4154-8609-D8E4ECA3B69E}"/>
              </a:ext>
            </a:extLst>
          </p:cNvPr>
          <p:cNvPicPr/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954" y="1886740"/>
            <a:ext cx="9370503" cy="33312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9160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AC9716A-4F15-4F7A-8A2A-2BAC7E8222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39954" y="197173"/>
          <a:ext cx="9512092" cy="1349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711CE89A-25AE-481E-88FE-8003D46C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1662" y="2029353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DFA4001-24F6-41E8-8639-85C8EE7D7DF9}"/>
              </a:ext>
            </a:extLst>
          </p:cNvPr>
          <p:cNvSpPr txBox="1"/>
          <p:nvPr/>
        </p:nvSpPr>
        <p:spPr>
          <a:xfrm>
            <a:off x="4322397" y="1220884"/>
            <a:ext cx="3547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n/>
                <a:solidFill>
                  <a:schemeClr val="accent3"/>
                </a:solidFill>
              </a:rPr>
              <a:t>Diagramme de cas d’utilisation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C3E543C-0952-44F4-8349-3810531E016E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429" y="1883047"/>
            <a:ext cx="9885418" cy="38561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8954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AC9716A-4F15-4F7A-8A2A-2BAC7E8222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39954" y="197173"/>
          <a:ext cx="9512092" cy="1349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711CE89A-25AE-481E-88FE-8003D46C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1662" y="2029353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DFA4001-24F6-41E8-8639-85C8EE7D7DF9}"/>
              </a:ext>
            </a:extLst>
          </p:cNvPr>
          <p:cNvSpPr txBox="1"/>
          <p:nvPr/>
        </p:nvSpPr>
        <p:spPr>
          <a:xfrm>
            <a:off x="4322397" y="1220884"/>
            <a:ext cx="3547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n/>
                <a:solidFill>
                  <a:schemeClr val="accent3"/>
                </a:solidFill>
              </a:rPr>
              <a:t>Diagramme de cas d’utilisation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8A7769B-5F79-4649-9975-963C45A83F0F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69" y="1865746"/>
            <a:ext cx="10130062" cy="44796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4181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AC9716A-4F15-4F7A-8A2A-2BAC7E8222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39954" y="197173"/>
          <a:ext cx="9512092" cy="1349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711CE89A-25AE-481E-88FE-8003D46C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1662" y="2029353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DFA4001-24F6-41E8-8639-85C8EE7D7DF9}"/>
              </a:ext>
            </a:extLst>
          </p:cNvPr>
          <p:cNvSpPr txBox="1"/>
          <p:nvPr/>
        </p:nvSpPr>
        <p:spPr>
          <a:xfrm>
            <a:off x="4322397" y="1220884"/>
            <a:ext cx="3547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n/>
                <a:solidFill>
                  <a:schemeClr val="accent3"/>
                </a:solidFill>
              </a:rPr>
              <a:t>Diagramme de cas d’utilisation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6AECFC4-F1EE-4553-86AC-66A2C7428CF8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44" y="1801092"/>
            <a:ext cx="10122373" cy="44888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1243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AC9716A-4F15-4F7A-8A2A-2BAC7E8222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241498"/>
              </p:ext>
            </p:extLst>
          </p:nvPr>
        </p:nvGraphicFramePr>
        <p:xfrm>
          <a:off x="1339954" y="197173"/>
          <a:ext cx="9512092" cy="1349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711CE89A-25AE-481E-88FE-8003D46C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1662" y="2029353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E83DD58-07E9-492B-A83B-4E0B0CB0819B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446" y="2029353"/>
            <a:ext cx="6645910" cy="4237349"/>
          </a:xfrm>
          <a:prstGeom prst="rect">
            <a:avLst/>
          </a:prstGeom>
          <a:noFill/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A20F46F-4C55-4586-BAB9-BAFD1244D05E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45" y="1764145"/>
            <a:ext cx="5035502" cy="2051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704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2B30F9-ECCF-4A49-ADD8-EF1F827FE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3706"/>
            <a:ext cx="10058400" cy="748454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PLAN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D789C99F-BF14-4825-807E-33D77F0EC9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4264643"/>
              </p:ext>
            </p:extLst>
          </p:nvPr>
        </p:nvGraphicFramePr>
        <p:xfrm>
          <a:off x="1647687" y="1959261"/>
          <a:ext cx="8516730" cy="4125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A41F5C9A-40E4-4E99-963B-54101A6DA2B4}"/>
              </a:ext>
            </a:extLst>
          </p:cNvPr>
          <p:cNvSpPr txBox="1"/>
          <p:nvPr/>
        </p:nvSpPr>
        <p:spPr>
          <a:xfrm>
            <a:off x="2356359" y="3244401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C3323DA-A0F9-408F-AEB5-7EFAB500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2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D6B9386-B225-4A30-8F88-35B4919F8873}"/>
              </a:ext>
            </a:extLst>
          </p:cNvPr>
          <p:cNvSpPr/>
          <p:nvPr/>
        </p:nvSpPr>
        <p:spPr>
          <a:xfrm>
            <a:off x="4000500" y="3237168"/>
            <a:ext cx="4324350" cy="8123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DF04F9-7384-41C7-8F9B-EB4C375A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3237168"/>
            <a:ext cx="10058400" cy="812355"/>
          </a:xfrm>
        </p:spPr>
        <p:txBody>
          <a:bodyPr/>
          <a:lstStyle/>
          <a:p>
            <a:pPr algn="ctr"/>
            <a:r>
              <a:rPr lang="fr-FR" b="1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Étude technique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8A305CF-2D03-4A44-B988-4A337092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47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AC9716A-4F15-4F7A-8A2A-2BAC7E8222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39954" y="197173"/>
          <a:ext cx="9512092" cy="1349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Image 1">
            <a:extLst>
              <a:ext uri="{FF2B5EF4-FFF2-40B4-BE49-F238E27FC236}">
                <a16:creationId xmlns:a16="http://schemas.microsoft.com/office/drawing/2014/main" id="{405C9862-13CC-43E4-A2F9-81CF4D4CDD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773" y="3790219"/>
            <a:ext cx="3039718" cy="122639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66072A9-2F29-4B26-ABE9-F850C40DFF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841" y="2255927"/>
            <a:ext cx="3193289" cy="138623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D6534CC-5618-4602-9892-BA958C5CE577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64" y="2311622"/>
            <a:ext cx="3562985" cy="1211580"/>
          </a:xfrm>
          <a:prstGeom prst="rect">
            <a:avLst/>
          </a:prstGeom>
          <a:noFill/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CB4D423-19EB-4F85-9C4D-97F15B638F0C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82" y="3928885"/>
            <a:ext cx="3193288" cy="1104509"/>
          </a:xfrm>
          <a:prstGeom prst="rect">
            <a:avLst/>
          </a:prstGeom>
          <a:noFill/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8D5B9D3-94C0-48DB-B3DF-2651325E1E6E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83" y="2251971"/>
            <a:ext cx="1636649" cy="134999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2F93E43-3387-4662-8E34-1CEA1005EA7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07421" y="3714900"/>
            <a:ext cx="1818128" cy="127203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E08871E-E479-47EE-8899-B351A4CE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019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AC9716A-4F15-4F7A-8A2A-2BAC7E8222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4871943"/>
              </p:ext>
            </p:extLst>
          </p:nvPr>
        </p:nvGraphicFramePr>
        <p:xfrm>
          <a:off x="1339954" y="197173"/>
          <a:ext cx="9512092" cy="1349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Image 10">
            <a:extLst>
              <a:ext uri="{FF2B5EF4-FFF2-40B4-BE49-F238E27FC236}">
                <a16:creationId xmlns:a16="http://schemas.microsoft.com/office/drawing/2014/main" id="{B8FD0A1D-36F0-4166-9AAC-AB134A2A51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16" y="3307976"/>
            <a:ext cx="2985502" cy="91426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1746F48-44AE-4452-889B-6964952ABF0A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54" y="3765109"/>
            <a:ext cx="3444846" cy="1429313"/>
          </a:xfrm>
          <a:prstGeom prst="rect">
            <a:avLst/>
          </a:prstGeom>
          <a:noFill/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B41E980-FBFB-4DF4-88B3-7FEB4FC84FD5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053" y="1906021"/>
            <a:ext cx="2938631" cy="1429314"/>
          </a:xfrm>
          <a:prstGeom prst="rect">
            <a:avLst/>
          </a:prstGeom>
          <a:noFill/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5E66838-3D3F-4C44-8B4B-04507155B815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436" y="1766261"/>
            <a:ext cx="4245364" cy="18455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F6C63298-17B6-4DFD-9E32-CF937CCFCFB0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848" y="3990826"/>
            <a:ext cx="1718346" cy="1554297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340416E-F995-4050-BAE6-F5FC07465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720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62DF9DE-B6C7-4290-852B-552229779987}"/>
              </a:ext>
            </a:extLst>
          </p:cNvPr>
          <p:cNvSpPr/>
          <p:nvPr/>
        </p:nvSpPr>
        <p:spPr>
          <a:xfrm>
            <a:off x="4648200" y="3365034"/>
            <a:ext cx="2867025" cy="6449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C22E0C9-1E33-4E60-BE55-882A520D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144190"/>
            <a:ext cx="10058400" cy="929801"/>
          </a:xfrm>
        </p:spPr>
        <p:txBody>
          <a:bodyPr/>
          <a:lstStyle/>
          <a:p>
            <a:pPr algn="ctr"/>
            <a:r>
              <a:rPr lang="fr-FR" b="1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Réalisation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B95E40D-59A8-4620-9AB5-3447CE89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04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B7349BF-165C-40E4-A981-AAFE1C7CCFD9}"/>
              </a:ext>
            </a:extLst>
          </p:cNvPr>
          <p:cNvSpPr/>
          <p:nvPr/>
        </p:nvSpPr>
        <p:spPr>
          <a:xfrm>
            <a:off x="4610100" y="3238500"/>
            <a:ext cx="3057525" cy="6477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DD68DFB-E437-4927-AA5F-79B015C3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3061873"/>
            <a:ext cx="10058400" cy="896245"/>
          </a:xfrm>
        </p:spPr>
        <p:txBody>
          <a:bodyPr/>
          <a:lstStyle/>
          <a:p>
            <a:pPr algn="ctr"/>
            <a:r>
              <a:rPr lang="fr-FR" b="1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7D4CD8C-16B8-43CA-AA7A-E1A02305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00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D4D2D40-E35B-4DE1-8D03-BECE0C41D885}"/>
              </a:ext>
            </a:extLst>
          </p:cNvPr>
          <p:cNvSpPr/>
          <p:nvPr/>
        </p:nvSpPr>
        <p:spPr>
          <a:xfrm>
            <a:off x="5372100" y="1070986"/>
            <a:ext cx="1495425" cy="5768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0E7277-BBE1-46B6-85C9-A7BA9217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Bilan</a:t>
            </a:r>
            <a:endParaRPr lang="fr-FR" b="1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B03B26D-B031-4AFA-A987-7B215D09A2D2}"/>
              </a:ext>
            </a:extLst>
          </p:cNvPr>
          <p:cNvSpPr txBox="1"/>
          <p:nvPr/>
        </p:nvSpPr>
        <p:spPr>
          <a:xfrm>
            <a:off x="1461220" y="2009872"/>
            <a:ext cx="9694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Technique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Peaufiner mes connaissances reçus au niveau de l’école.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Pratiquer des nouvelles technologies de programmation des application </a:t>
            </a:r>
          </a:p>
          <a:p>
            <a:pPr lvl="1"/>
            <a:r>
              <a:rPr lang="fr-FR" dirty="0"/>
              <a:t>     mobile et la création des API 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63FE38D-65A1-4F69-9E14-42037D136ADA}"/>
              </a:ext>
            </a:extLst>
          </p:cNvPr>
          <p:cNvSpPr txBox="1"/>
          <p:nvPr/>
        </p:nvSpPr>
        <p:spPr>
          <a:xfrm>
            <a:off x="1452767" y="3225065"/>
            <a:ext cx="9694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Professionnel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Mettre a l’œuvre toues les phase du développement d’une solution informatique depuis l’étude et le pré-cadrage en passant par l’étude de l’</a:t>
            </a:r>
            <a:r>
              <a:rPr lang="fr-FR" dirty="0" err="1"/>
              <a:t>éxistant</a:t>
            </a:r>
            <a:r>
              <a:rPr lang="fr-FR" dirty="0"/>
              <a:t> , jusqu’à   la réalisation.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B991917-DDDC-4329-A643-66DC11406E2D}"/>
              </a:ext>
            </a:extLst>
          </p:cNvPr>
          <p:cNvSpPr txBox="1"/>
          <p:nvPr/>
        </p:nvSpPr>
        <p:spPr>
          <a:xfrm>
            <a:off x="1461220" y="4395666"/>
            <a:ext cx="9694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Personnel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Apprendre une nouvelle culture d’entreprise.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Cette expérience au sein de l’entreprise pousser la barre des challenges personnels tracées 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B897E56-AEC8-42ED-8969-2DC361A2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5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AB87450-ACBB-4906-8E38-CD39F20335D1}"/>
              </a:ext>
            </a:extLst>
          </p:cNvPr>
          <p:cNvSpPr/>
          <p:nvPr/>
        </p:nvSpPr>
        <p:spPr>
          <a:xfrm>
            <a:off x="3419475" y="3224140"/>
            <a:ext cx="5657850" cy="7253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48228E-8EE4-42D4-B11F-BFB33ADF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98762"/>
            <a:ext cx="10058400" cy="1450757"/>
          </a:xfrm>
        </p:spPr>
        <p:txBody>
          <a:bodyPr/>
          <a:lstStyle/>
          <a:p>
            <a:pPr algn="ctr"/>
            <a:r>
              <a:rPr lang="en-US" b="1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 </a:t>
            </a:r>
            <a:r>
              <a:rPr lang="fr-FR" b="1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générale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F9FED5-1DAD-4D4E-B620-60FA8D82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0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A7C4C7DF-1F43-42C5-B7E8-E780FA45CFCF}"/>
              </a:ext>
            </a:extLst>
          </p:cNvPr>
          <p:cNvSpPr/>
          <p:nvPr/>
        </p:nvSpPr>
        <p:spPr>
          <a:xfrm>
            <a:off x="2933700" y="3081337"/>
            <a:ext cx="6324600" cy="6953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9C2EBDA-EAAC-460C-9C98-7B12396D2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55958"/>
            <a:ext cx="10058400" cy="1450757"/>
          </a:xfrm>
        </p:spPr>
        <p:txBody>
          <a:bodyPr/>
          <a:lstStyle/>
          <a:p>
            <a:pPr algn="ctr"/>
            <a:r>
              <a:rPr lang="en-US" b="1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Cadre </a:t>
            </a:r>
            <a:r>
              <a:rPr lang="fr-FR" b="1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générale</a:t>
            </a:r>
            <a:r>
              <a:rPr lang="en-US" b="1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</a:t>
            </a:r>
            <a:r>
              <a:rPr lang="fr-FR" b="1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5821E8-BACB-4903-BA4E-E5944FD2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703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AC9716A-4F15-4F7A-8A2A-2BAC7E8222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787677"/>
              </p:ext>
            </p:extLst>
          </p:nvPr>
        </p:nvGraphicFramePr>
        <p:xfrm>
          <a:off x="1339954" y="197173"/>
          <a:ext cx="9512092" cy="1349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22D524E0-C953-423F-8E45-30D1670BE3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603" y="2399205"/>
            <a:ext cx="2915560" cy="128000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9CD881D-71A5-4D42-A58E-220BFB0D6DB0}"/>
              </a:ext>
            </a:extLst>
          </p:cNvPr>
          <p:cNvSpPr txBox="1"/>
          <p:nvPr/>
        </p:nvSpPr>
        <p:spPr>
          <a:xfrm>
            <a:off x="119269" y="3731023"/>
            <a:ext cx="485029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SMILE Maroc a été la première agence SMILE à franchir les frontières françaises, depuis 2004 à Casablanca, c’est la première agence internationale du groupe. SMILE Maroc contribue activement à la réalisation des projets digitaux, à la fois sur les marchés français et marocain.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FA4F578-5A47-4D4C-A913-34D34ABA12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3306" y="1908313"/>
            <a:ext cx="7169425" cy="4280452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4993A09-459C-4759-9204-409E90CA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48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AC9716A-4F15-4F7A-8A2A-2BAC7E8222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43816"/>
              </p:ext>
            </p:extLst>
          </p:nvPr>
        </p:nvGraphicFramePr>
        <p:xfrm>
          <a:off x="1339954" y="197173"/>
          <a:ext cx="9512092" cy="1349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B8F3F611-CF7E-43C9-8E53-4B2A3094E46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399618" y="2071253"/>
            <a:ext cx="3392762" cy="3435927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ACF3787-0BDF-46CB-8F73-1F4C2456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70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AC9716A-4F15-4F7A-8A2A-2BAC7E8222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4685461"/>
              </p:ext>
            </p:extLst>
          </p:nvPr>
        </p:nvGraphicFramePr>
        <p:xfrm>
          <a:off x="1339954" y="197173"/>
          <a:ext cx="9512092" cy="1349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AutoShape 3">
            <a:extLst>
              <a:ext uri="{FF2B5EF4-FFF2-40B4-BE49-F238E27FC236}">
                <a16:creationId xmlns:a16="http://schemas.microsoft.com/office/drawing/2014/main" id="{5C93AA23-F4B9-4D13-99F1-C7DD30C3E815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25179" y="2232953"/>
            <a:ext cx="7608719" cy="611635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fr-FR" dirty="0"/>
              <a:t> Création application mobile compatible avec le site existant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1D28491D-9BFB-41F3-9FB9-8DB2206EFE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25179" y="3180870"/>
            <a:ext cx="7608720" cy="708294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Utilisation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notifications pour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mettre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jour les clients de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chaque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nouveauté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8F268DA3-A5DE-444D-8484-B757B3C28EB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25180" y="4225446"/>
            <a:ext cx="7608718" cy="89535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Présenter une solution graphique qui permet de surveillé </a:t>
            </a:r>
          </a:p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les produits et les marques les plus consulter ainsi que les plus abandonné </a:t>
            </a:r>
          </a:p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dans les paniers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F47BB85-FE3C-4B72-A2F1-F8E6403C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133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AC9716A-4F15-4F7A-8A2A-2BAC7E8222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8139563"/>
              </p:ext>
            </p:extLst>
          </p:nvPr>
        </p:nvGraphicFramePr>
        <p:xfrm>
          <a:off x="1339954" y="197173"/>
          <a:ext cx="9512092" cy="1349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AutoShape 3">
            <a:extLst>
              <a:ext uri="{FF2B5EF4-FFF2-40B4-BE49-F238E27FC236}">
                <a16:creationId xmlns:a16="http://schemas.microsoft.com/office/drawing/2014/main" id="{B6E32B85-3166-4133-B66F-488CD9D213A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25836" y="2036353"/>
            <a:ext cx="6976568" cy="5894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fr-FR" dirty="0"/>
              <a:t>	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d’une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IOS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4E3724EC-B219-4A11-B311-948461CF2B45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25836" y="2795510"/>
            <a:ext cx="6976568" cy="5894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fr-FR" dirty="0"/>
              <a:t>	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d’une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ANDROID</a:t>
            </a: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51E122E8-DEE6-40FD-9C88-A07C282A11E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25836" y="3570383"/>
            <a:ext cx="6976568" cy="5894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Configuration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notifications</a:t>
            </a:r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32B1742B-006C-428C-BFC0-EF4EF117A3C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25836" y="4269222"/>
            <a:ext cx="6976568" cy="5894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fr-FR" dirty="0"/>
              <a:t>	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Crash Analytics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B26932A7-A969-4FD4-A152-F346680D879A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25836" y="4947789"/>
            <a:ext cx="6976568" cy="5894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fr-FR" dirty="0"/>
              <a:t>	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Analytics des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produits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/marques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86C1BAF-F199-404A-AA9B-B46EFDD3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08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AC9716A-4F15-4F7A-8A2A-2BAC7E8222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291459"/>
              </p:ext>
            </p:extLst>
          </p:nvPr>
        </p:nvGraphicFramePr>
        <p:xfrm>
          <a:off x="1339954" y="197173"/>
          <a:ext cx="9512092" cy="1349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1865">
            <a:extLst>
              <a:ext uri="{FF2B5EF4-FFF2-40B4-BE49-F238E27FC236}">
                <a16:creationId xmlns:a16="http://schemas.microsoft.com/office/drawing/2014/main" id="{407564AB-4F22-401A-9F1B-DACB47C1856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359943" y="2154837"/>
            <a:ext cx="5472113" cy="3037948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713216D-B8B8-4BEA-AEB8-3D577971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5641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306</TotalTime>
  <Words>810</Words>
  <Application>Microsoft Office PowerPoint</Application>
  <PresentationFormat>Grand écran</PresentationFormat>
  <Paragraphs>150</Paragraphs>
  <Slides>25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Rétrospective</vt:lpstr>
      <vt:lpstr>Conception et réalisation d’une application de  m-commerce sous les plateformes Android et IOS</vt:lpstr>
      <vt:lpstr>PLAN</vt:lpstr>
      <vt:lpstr>Introduction générale</vt:lpstr>
      <vt:lpstr>Cadre générale de projet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Analyse des besoins et conception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Étude technique</vt:lpstr>
      <vt:lpstr>Présentation PowerPoint</vt:lpstr>
      <vt:lpstr>Présentation PowerPoint</vt:lpstr>
      <vt:lpstr>Réalisation</vt:lpstr>
      <vt:lpstr>Conclusion</vt:lpstr>
      <vt:lpstr>Bilan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et réalisation d’une application de m-commerce sous les plateformes Android et IOS</dc:title>
  <dc:creator>anouar belainous</dc:creator>
  <cp:lastModifiedBy>AMJAD AARAB</cp:lastModifiedBy>
  <cp:revision>28</cp:revision>
  <dcterms:created xsi:type="dcterms:W3CDTF">2020-09-21T15:35:24Z</dcterms:created>
  <dcterms:modified xsi:type="dcterms:W3CDTF">2020-09-23T17:52:31Z</dcterms:modified>
</cp:coreProperties>
</file>