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4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IMI OGLASI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E5E02D-76E5-4EF7-9438-C2A27A6FA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14" y="742278"/>
            <a:ext cx="3427985" cy="13208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FUNKCIONALNOSTI Ne-Logovanog Korisnika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A834FE-0437-44FE-ADEC-A2C017EB3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4E8AE-D73C-406F-B179-D14DE1600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3F0E68-D78E-4FD1-AF6F-4A508E417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5163832-BBF3-402F-9625-EC04A0DC7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8" r="29030" b="-1"/>
          <a:stretch/>
        </p:blipFill>
        <p:spPr>
          <a:xfrm>
            <a:off x="4226435" y="650425"/>
            <a:ext cx="3703320" cy="2825496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4B5943E-D293-45BB-B28A-92A20FB1B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5" r="18093" b="1"/>
          <a:stretch/>
        </p:blipFill>
        <p:spPr>
          <a:xfrm>
            <a:off x="445837" y="3562350"/>
            <a:ext cx="3703320" cy="2825496"/>
          </a:xfrm>
          <a:prstGeom prst="rect">
            <a:avLst/>
          </a:prstGeom>
        </p:spPr>
      </p:pic>
      <p:pic>
        <p:nvPicPr>
          <p:cNvPr id="15" name="Picture 1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3D91EE3-C27E-4A1B-AACD-908E0AD5AE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44" r="17955" b="-3"/>
          <a:stretch/>
        </p:blipFill>
        <p:spPr>
          <a:xfrm>
            <a:off x="4242276" y="3562352"/>
            <a:ext cx="3702877" cy="2825494"/>
          </a:xfrm>
          <a:prstGeom prst="rect">
            <a:avLst/>
          </a:prstGeom>
        </p:spPr>
      </p:pic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D1ED89-9092-4C30-8C4C-50880E71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5837" y="650425"/>
            <a:ext cx="3703320" cy="2778575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4984E3-7BA9-4E6D-B347-4628E2B46AF3}"/>
              </a:ext>
            </a:extLst>
          </p:cNvPr>
          <p:cNvSpPr txBox="1"/>
          <p:nvPr/>
        </p:nvSpPr>
        <p:spPr>
          <a:xfrm>
            <a:off x="8375592" y="2340864"/>
            <a:ext cx="3232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Korisnik</a:t>
            </a:r>
            <a:r>
              <a:rPr lang="en-US" dirty="0"/>
              <a:t> koji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prijavljen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da pregleda oglase, da ih pretražuje, ali ne može da se prijavi na njih. Takodje on može da pregleda spisak svih poslodavaca.</a:t>
            </a:r>
          </a:p>
        </p:txBody>
      </p:sp>
    </p:spTree>
    <p:extLst>
      <p:ext uri="{BB962C8B-B14F-4D97-AF65-F5344CB8AC3E}">
        <p14:creationId xmlns:p14="http://schemas.microsoft.com/office/powerpoint/2010/main" val="33866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REGISTRACIJA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984E3-7BA9-4E6D-B347-4628E2B46AF3}"/>
              </a:ext>
            </a:extLst>
          </p:cNvPr>
          <p:cNvSpPr txBox="1"/>
          <p:nvPr/>
        </p:nvSpPr>
        <p:spPr>
          <a:xfrm>
            <a:off x="581192" y="2180496"/>
            <a:ext cx="34759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Korisnik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koji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prijavljen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može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registruje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sajt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klikom na dugme „Registracija“ na početnoj stranici a zatim završava proces registracije unosom odgovarajućih podataka i klikom na dugme „Registruj se“.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DB8290C6-4BA6-4B8C-9490-C8971434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457478"/>
            <a:ext cx="3419475" cy="169958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D1ED89-9092-4C30-8C4C-50880E71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2925" y="700940"/>
            <a:ext cx="7231551" cy="33157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96C177B-9300-4DE0-8BBA-FE020A940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67" y="4457478"/>
            <a:ext cx="3365510" cy="16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E5E02D-76E5-4EF7-9438-C2A27A6FA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14" y="742278"/>
            <a:ext cx="3427985" cy="13208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>
                <a:solidFill>
                  <a:schemeClr val="tx2"/>
                </a:solidFill>
              </a:rPr>
              <a:t>Prijava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A834FE-0437-44FE-ADEC-A2C017EB3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4E8AE-D73C-406F-B179-D14DE1600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3F0E68-D78E-4FD1-AF6F-4A508E417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EBD8E36A-F40F-4385-993C-B0D94B7B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90" y="1741488"/>
            <a:ext cx="7341101" cy="363378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4984E3-7BA9-4E6D-B347-4628E2B46AF3}"/>
              </a:ext>
            </a:extLst>
          </p:cNvPr>
          <p:cNvSpPr txBox="1"/>
          <p:nvPr/>
        </p:nvSpPr>
        <p:spPr>
          <a:xfrm>
            <a:off x="8375592" y="2340864"/>
            <a:ext cx="3232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Klikom na dugme „Pristupna Sesija„ korisnik se može ulogovati, tako što će odabrati tip svog naloga i uneti korisničko ime i šifru. Prijava će korisniku omogućiti ostale funkcionalnosti sajta.</a:t>
            </a:r>
          </a:p>
        </p:txBody>
      </p:sp>
    </p:spTree>
    <p:extLst>
      <p:ext uri="{BB962C8B-B14F-4D97-AF65-F5344CB8AC3E}">
        <p14:creationId xmlns:p14="http://schemas.microsoft.com/office/powerpoint/2010/main" val="13223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E5E02D-76E5-4EF7-9438-C2A27A6FA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14" y="742278"/>
            <a:ext cx="3427985" cy="1320895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FUNKCIONALNOST</a:t>
            </a:r>
            <a:r>
              <a:rPr lang="sr-Latn-RS" dirty="0">
                <a:solidFill>
                  <a:schemeClr val="tx2"/>
                </a:solidFill>
              </a:rPr>
              <a:t>I</a:t>
            </a:r>
            <a:br>
              <a:rPr lang="sr-Latn-RS" dirty="0">
                <a:solidFill>
                  <a:schemeClr val="tx2"/>
                </a:solidFill>
              </a:rPr>
            </a:br>
            <a:r>
              <a:rPr lang="sr-Latn-RS" dirty="0">
                <a:solidFill>
                  <a:schemeClr val="tx2"/>
                </a:solidFill>
              </a:rPr>
              <a:t>Prijavljenog Korisnika -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sr-Latn-RS" dirty="0">
                <a:solidFill>
                  <a:schemeClr val="tx2"/>
                </a:solidFill>
              </a:rPr>
              <a:t>RADNIK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A834FE-0437-44FE-ADEC-A2C017EB3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4E8AE-D73C-406F-B179-D14DE1600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3F0E68-D78E-4FD1-AF6F-4A508E417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1B5060-2710-4D17-AD65-2B5E5D593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92" y="1510290"/>
            <a:ext cx="7380521" cy="363378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4984E3-7BA9-4E6D-B347-4628E2B46AF3}"/>
              </a:ext>
            </a:extLst>
          </p:cNvPr>
          <p:cNvSpPr txBox="1"/>
          <p:nvPr/>
        </p:nvSpPr>
        <p:spPr>
          <a:xfrm>
            <a:off x="8375592" y="2340864"/>
            <a:ext cx="3232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Korisnik koji je prijavljen kao radnik, ima iste funkcionalnosti kao i ne-prijavljeni korisnik, ali pored toga može da se prijavi na oglase, klikom na dugme „Prijavi Me“, ali ako je radnik već prijavljen na taj oglas dugme će biti onemogućeno.</a:t>
            </a:r>
          </a:p>
          <a:p>
            <a:endParaRPr lang="sr-Latn-RS" dirty="0"/>
          </a:p>
          <a:p>
            <a:r>
              <a:rPr lang="sr-Latn-RS" dirty="0"/>
              <a:t>Pored toga može se odjaviti sa sajta klikom na dugme „Izloguj Se“.</a:t>
            </a:r>
          </a:p>
        </p:txBody>
      </p:sp>
    </p:spTree>
    <p:extLst>
      <p:ext uri="{BB962C8B-B14F-4D97-AF65-F5344CB8AC3E}">
        <p14:creationId xmlns:p14="http://schemas.microsoft.com/office/powerpoint/2010/main" val="5060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E5E02D-76E5-4EF7-9438-C2A27A6FA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700" y="742278"/>
            <a:ext cx="3340099" cy="1320895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FUNKCIONALNOST</a:t>
            </a:r>
            <a:r>
              <a:rPr lang="sr-Latn-RS" sz="2400">
                <a:solidFill>
                  <a:schemeClr val="tx2"/>
                </a:solidFill>
              </a:rPr>
              <a:t>I</a:t>
            </a:r>
            <a:br>
              <a:rPr lang="sr-Latn-RS" sz="2400">
                <a:solidFill>
                  <a:schemeClr val="tx2"/>
                </a:solidFill>
              </a:rPr>
            </a:br>
            <a:r>
              <a:rPr lang="sr-Latn-RS" sz="2400">
                <a:solidFill>
                  <a:schemeClr val="tx2"/>
                </a:solidFill>
              </a:rPr>
              <a:t>Prijavljenog</a:t>
            </a:r>
            <a:br>
              <a:rPr lang="sr-Latn-RS" sz="2400">
                <a:solidFill>
                  <a:schemeClr val="tx2"/>
                </a:solidFill>
              </a:rPr>
            </a:br>
            <a:r>
              <a:rPr lang="sr-Latn-RS" sz="2400">
                <a:solidFill>
                  <a:schemeClr val="tx2"/>
                </a:solidFill>
              </a:rPr>
              <a:t>Korisnika -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sr-Latn-RS" sz="2400">
                <a:solidFill>
                  <a:schemeClr val="tx2"/>
                </a:solidFill>
              </a:rPr>
              <a:t>POSLODAVAC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A834FE-0437-44FE-ADEC-A2C017EB3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4E8AE-D73C-406F-B179-D14DE1600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3F0E68-D78E-4FD1-AF6F-4A508E417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984E3-7BA9-4E6D-B347-4628E2B46AF3}"/>
              </a:ext>
            </a:extLst>
          </p:cNvPr>
          <p:cNvSpPr txBox="1"/>
          <p:nvPr/>
        </p:nvSpPr>
        <p:spPr>
          <a:xfrm>
            <a:off x="8375592" y="2340864"/>
            <a:ext cx="3232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Posle uspešne prijave, poslodavac se redirect-uje na njegov profil gde je u mogućnosti da postavi oglas klikom na dugme „Postavi Oglas“ i takođe je u mogućnosti da pregleda sopstvene oglase i radnike koji su prijavljeni na njih klikom na dugme „Moji Oglasi“.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D33EA3F-B23B-4EB2-A2D7-1FD7AF78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75" y="810635"/>
            <a:ext cx="3343234" cy="2505075"/>
          </a:xfr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39D4194-67EB-4E1A-BB63-DD8D59CA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09" y="810636"/>
            <a:ext cx="3343233" cy="250507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87B5C5F-F993-4BA6-829D-528063AE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48" y="3834317"/>
            <a:ext cx="3343234" cy="2628805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58A3EBD9-3DF1-4580-A11C-1A23A991D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307" y="3834317"/>
            <a:ext cx="334323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FUNKCIONALNOSTI</a:t>
            </a:r>
            <a:br>
              <a:rPr lang="en-US" sz="26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6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Prijavljenog</a:t>
            </a:r>
            <a:br>
              <a:rPr lang="en-US" sz="26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6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Korisnika - ADMIN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984E3-7BA9-4E6D-B347-4628E2B46AF3}"/>
              </a:ext>
            </a:extLst>
          </p:cNvPr>
          <p:cNvSpPr txBox="1"/>
          <p:nvPr/>
        </p:nvSpPr>
        <p:spPr>
          <a:xfrm>
            <a:off x="560236" y="2058033"/>
            <a:ext cx="3475915" cy="2339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je u mogućnosti da pristupom svom kontrolnom panelu briše oglase, poslodavce i radnike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44731AD-2F1D-49A3-9FEC-108469FF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24" y="796973"/>
            <a:ext cx="6396676" cy="319833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8CB55C-EDBF-422D-96C3-3797E40BA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1938" y="4401459"/>
            <a:ext cx="3339393" cy="181162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75ED8787-4AE6-420E-BB86-4A73A149C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67" y="4423823"/>
            <a:ext cx="3365510" cy="17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7EA4-E711-45EE-8656-F114E3BA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Članovi tima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4A52-0A63-4F5D-B67C-2755AC09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Danilo Novaković 101/2018</a:t>
            </a:r>
          </a:p>
          <a:p>
            <a:r>
              <a:rPr lang="sr-Latn-RS" dirty="0"/>
              <a:t>Ivan Miljković 100/2018</a:t>
            </a:r>
          </a:p>
          <a:p>
            <a:r>
              <a:rPr lang="sr-Latn-RS" dirty="0"/>
              <a:t>Luka Marković 97/2018</a:t>
            </a:r>
          </a:p>
          <a:p>
            <a:r>
              <a:rPr lang="sr-Latn-RS" dirty="0"/>
              <a:t>Luka Jevtić 64/2017</a:t>
            </a:r>
          </a:p>
        </p:txBody>
      </p:sp>
    </p:spTree>
    <p:extLst>
      <p:ext uri="{BB962C8B-B14F-4D97-AF65-F5344CB8AC3E}">
        <p14:creationId xmlns:p14="http://schemas.microsoft.com/office/powerpoint/2010/main" val="36088346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{C4D971F5-F590-48B9-AD69-E578209E3F70}tf33552983_win32</Template>
  <TotalTime>132</TotalTime>
  <Words>267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IMI OGLASI</vt:lpstr>
      <vt:lpstr>FUNKCIONALNOSTI Ne-Logovanog Korisnika</vt:lpstr>
      <vt:lpstr>REGISTRACIJA</vt:lpstr>
      <vt:lpstr>Prijava</vt:lpstr>
      <vt:lpstr>FUNKCIONALNOSTI Prijavljenog Korisnika - RADNIK</vt:lpstr>
      <vt:lpstr>FUNKCIONALNOSTI Prijavljenog Korisnika - POSLODAVAC</vt:lpstr>
      <vt:lpstr>FUNKCIONALNOSTI Prijavljenog Korisnika - ADMIN</vt:lpstr>
      <vt:lpstr>Članovi tima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 OGLASI</dc:title>
  <dc:creator>Luka Markovic</dc:creator>
  <cp:lastModifiedBy>Luka Markovic</cp:lastModifiedBy>
  <cp:revision>2</cp:revision>
  <dcterms:created xsi:type="dcterms:W3CDTF">2021-08-28T17:55:25Z</dcterms:created>
  <dcterms:modified xsi:type="dcterms:W3CDTF">2021-08-30T13:41:22Z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