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libri" panose="020F0502020204030204" pitchFamily="34" charset="0"/>
      <p:regular r:id="rId10"/>
      <p:bold r:id="rId11"/>
      <p:italic r:id="rId12"/>
      <p:boldItalic r:id="rId13"/>
    </p:embeddedFont>
    <p:embeddedFont>
      <p:font typeface="Espa" panose="020B0604020202020204" charset="0"/>
      <p:regular r:id="rId14"/>
    </p:embeddedFont>
    <p:embeddedFont>
      <p:font typeface="Kollektif"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41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_rels/slide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11.svg"/><Relationship Id="rId4" Type="http://schemas.openxmlformats.org/officeDocument/2006/relationships/image" Target="../media/image16.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2.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svg"/><Relationship Id="rId11" Type="http://schemas.openxmlformats.org/officeDocument/2006/relationships/image" Target="../media/image21.png"/><Relationship Id="rId5" Type="http://schemas.openxmlformats.org/officeDocument/2006/relationships/image" Target="../media/image17.png"/><Relationship Id="rId10" Type="http://schemas.openxmlformats.org/officeDocument/2006/relationships/image" Target="../media/image11.svg"/><Relationship Id="rId4" Type="http://schemas.openxmlformats.org/officeDocument/2006/relationships/image" Target="../media/image16.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9.sv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9.sv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7.svg"/><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31.svg"/><Relationship Id="rId4" Type="http://schemas.openxmlformats.org/officeDocument/2006/relationships/image" Target="../media/image25.sv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71224">
            <a:off x="3828975" y="1455257"/>
            <a:ext cx="11948890" cy="7538663"/>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71224">
            <a:off x="3443586" y="1178780"/>
            <a:ext cx="11948890" cy="7538663"/>
          </a:xfrm>
          <a:prstGeom prst="rect">
            <a:avLst/>
          </a:prstGeom>
        </p:spPr>
      </p:pic>
      <p:pic>
        <p:nvPicPr>
          <p:cNvPr id="5" name="Picture 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rot="-3142184">
            <a:off x="1289013" y="1772373"/>
            <a:ext cx="1447164" cy="918949"/>
          </a:xfrm>
          <a:prstGeom prst="rect">
            <a:avLst/>
          </a:prstGeom>
        </p:spPr>
      </p:pic>
      <p:pic>
        <p:nvPicPr>
          <p:cNvPr id="6" name="Picture 6"/>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6909328" y="6646883"/>
            <a:ext cx="1541998" cy="1073792"/>
          </a:xfrm>
          <a:prstGeom prst="rect">
            <a:avLst/>
          </a:prstGeom>
        </p:spPr>
      </p:pic>
      <p:pic>
        <p:nvPicPr>
          <p:cNvPr id="7" name="Picture 7"/>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328051" flipH="1">
            <a:off x="16632120" y="2947946"/>
            <a:ext cx="554416" cy="1553825"/>
          </a:xfrm>
          <a:prstGeom prst="rect">
            <a:avLst/>
          </a:prstGeom>
        </p:spPr>
      </p:pic>
      <p:pic>
        <p:nvPicPr>
          <p:cNvPr id="8" name="Picture 8"/>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p:blipFill>
        <p:spPr>
          <a:xfrm>
            <a:off x="356780" y="6749308"/>
            <a:ext cx="923682" cy="971367"/>
          </a:xfrm>
          <a:prstGeom prst="rect">
            <a:avLst/>
          </a:prstGeom>
        </p:spPr>
      </p:pic>
      <p:pic>
        <p:nvPicPr>
          <p:cNvPr id="9" name="Picture 9"/>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41534" b="67057"/>
          <a:stretch>
            <a:fillRect/>
          </a:stretch>
        </p:blipFill>
        <p:spPr>
          <a:xfrm>
            <a:off x="5164265" y="6646883"/>
            <a:ext cx="389547" cy="615149"/>
          </a:xfrm>
          <a:prstGeom prst="rect">
            <a:avLst/>
          </a:prstGeom>
        </p:spPr>
      </p:pic>
      <p:pic>
        <p:nvPicPr>
          <p:cNvPr id="10" name="Picture 10"/>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l="41534" b="67057"/>
          <a:stretch>
            <a:fillRect/>
          </a:stretch>
        </p:blipFill>
        <p:spPr>
          <a:xfrm flipH="1">
            <a:off x="13358172" y="6717472"/>
            <a:ext cx="389547" cy="615149"/>
          </a:xfrm>
          <a:prstGeom prst="rect">
            <a:avLst/>
          </a:prstGeom>
        </p:spPr>
      </p:pic>
      <p:sp>
        <p:nvSpPr>
          <p:cNvPr id="11" name="TextBox 11"/>
          <p:cNvSpPr txBox="1"/>
          <p:nvPr/>
        </p:nvSpPr>
        <p:spPr>
          <a:xfrm>
            <a:off x="3045828" y="3775359"/>
            <a:ext cx="12744405" cy="4176504"/>
          </a:xfrm>
          <a:prstGeom prst="rect">
            <a:avLst/>
          </a:prstGeom>
        </p:spPr>
        <p:txBody>
          <a:bodyPr lIns="0" tIns="0" rIns="0" bIns="0" rtlCol="0" anchor="t">
            <a:spAutoFit/>
          </a:bodyPr>
          <a:lstStyle/>
          <a:p>
            <a:pPr algn="ctr">
              <a:lnSpc>
                <a:spcPts val="10218"/>
              </a:lnSpc>
            </a:pPr>
            <a:r>
              <a:rPr lang="en-US" sz="12772" spc="127">
                <a:solidFill>
                  <a:srgbClr val="000000"/>
                </a:solidFill>
                <a:latin typeface="Espa"/>
              </a:rPr>
              <a:t>PROGRAM RECOMMENDATION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694501" y="1265250"/>
            <a:ext cx="13512774" cy="8353351"/>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293335" y="904949"/>
            <a:ext cx="13512774" cy="8353351"/>
          </a:xfrm>
          <a:prstGeom prst="rect">
            <a:avLst/>
          </a:prstGeom>
        </p:spPr>
      </p:pic>
      <p:pic>
        <p:nvPicPr>
          <p:cNvPr id="5" name="Picture 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7742199" y="3379809"/>
            <a:ext cx="3417379" cy="346125"/>
          </a:xfrm>
          <a:prstGeom prst="rect">
            <a:avLst/>
          </a:prstGeom>
        </p:spPr>
      </p:pic>
      <p:pic>
        <p:nvPicPr>
          <p:cNvPr id="6" name="Picture 6"/>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028700" y="2967284"/>
            <a:ext cx="609563" cy="1708382"/>
          </a:xfrm>
          <a:prstGeom prst="rect">
            <a:avLst/>
          </a:prstGeom>
        </p:spPr>
      </p:pic>
      <p:pic>
        <p:nvPicPr>
          <p:cNvPr id="7" name="Picture 7"/>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85952">
            <a:off x="16829893" y="6107314"/>
            <a:ext cx="401922" cy="678349"/>
          </a:xfrm>
          <a:prstGeom prst="rect">
            <a:avLst/>
          </a:prstGeom>
        </p:spPr>
      </p:pic>
      <p:sp>
        <p:nvSpPr>
          <p:cNvPr id="8" name="TextBox 8"/>
          <p:cNvSpPr txBox="1"/>
          <p:nvPr/>
        </p:nvSpPr>
        <p:spPr>
          <a:xfrm>
            <a:off x="4800068" y="2409875"/>
            <a:ext cx="9301640"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EXECUTIVE SUMMARY</a:t>
            </a:r>
          </a:p>
        </p:txBody>
      </p:sp>
      <p:sp>
        <p:nvSpPr>
          <p:cNvPr id="9" name="TextBox 9"/>
          <p:cNvSpPr txBox="1"/>
          <p:nvPr/>
        </p:nvSpPr>
        <p:spPr>
          <a:xfrm>
            <a:off x="2424666" y="4082015"/>
            <a:ext cx="13250111" cy="4010025"/>
          </a:xfrm>
          <a:prstGeom prst="rect">
            <a:avLst/>
          </a:prstGeom>
        </p:spPr>
        <p:txBody>
          <a:bodyPr lIns="0" tIns="0" rIns="0" bIns="0" rtlCol="0" anchor="t">
            <a:spAutoFit/>
          </a:bodyPr>
          <a:lstStyle/>
          <a:p>
            <a:pPr marL="388620" lvl="1" indent="-194310">
              <a:lnSpc>
                <a:spcPts val="2160"/>
              </a:lnSpc>
              <a:buFont typeface="Arial"/>
              <a:buChar char="•"/>
            </a:pPr>
            <a:r>
              <a:rPr lang="en-US" sz="1800" spc="18">
                <a:solidFill>
                  <a:srgbClr val="000000"/>
                </a:solidFill>
                <a:latin typeface="Kollektif"/>
              </a:rPr>
              <a:t>The National Career Assessment Examination or NCAE is a test taken by high school students in the Philippines that determines their strengths in different career fields. It was first given in January 2007 and replaces the former National College Entrance Examination. The purpose of the NCAE is to help students determine which courses they should study in college and what sort of career they are best suited for. Like many standardized tests, the NCAE measures students' general scholastic knowledge. However, the NCAE also tests vocational aptitude, occupational preferences and entrepreneurial skills (Lissab, 2020). This examination is traditionally held in a face to face class which every student in a school should take. </a:t>
            </a:r>
          </a:p>
          <a:p>
            <a:pPr marL="388620" lvl="1" indent="-194310">
              <a:lnSpc>
                <a:spcPts val="2160"/>
              </a:lnSpc>
              <a:buFont typeface="Arial"/>
              <a:buChar char="•"/>
            </a:pPr>
            <a:r>
              <a:rPr lang="en-US" sz="1800" spc="18">
                <a:solidFill>
                  <a:srgbClr val="000000"/>
                </a:solidFill>
                <a:latin typeface="Kollektif"/>
              </a:rPr>
              <a:t>However, the National Career Assessment Examination (NCAE) was only for enrolled students in a school. It is performed in a traditional way in which they use pen and paper and has rules and regulations for both students and teachers to execute it properly. In the current age, where digital is the theme, this is not a timely solution for gathering information because it does not have fast circular returning and responding from the respondents. Other issues such as cost, time and effectiveness are also within considerations.</a:t>
            </a:r>
          </a:p>
          <a:p>
            <a:pPr marL="388620" lvl="1" indent="-194310">
              <a:lnSpc>
                <a:spcPts val="2160"/>
              </a:lnSpc>
              <a:buFont typeface="Arial"/>
              <a:buChar char="•"/>
            </a:pPr>
            <a:r>
              <a:rPr lang="en-US" sz="1800" spc="18">
                <a:solidFill>
                  <a:srgbClr val="000000"/>
                </a:solidFill>
                <a:latin typeface="Kollektif"/>
              </a:rPr>
              <a:t>This being said, our team would like to propose a course recommendation system, a browser-based system that creates a type of questionnaire wherein, depending on the scores and answers that the user provides, it identifies the most suitable course depending on the specialization of knowledge that the user inhibits. Also, we added a university admissions program that Caloocan residents can apply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694501" y="1265250"/>
            <a:ext cx="13512774" cy="8353351"/>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302860" y="904949"/>
            <a:ext cx="13512774" cy="8353351"/>
          </a:xfrm>
          <a:prstGeom prst="rect">
            <a:avLst/>
          </a:prstGeom>
        </p:spPr>
      </p:pic>
      <p:pic>
        <p:nvPicPr>
          <p:cNvPr id="5" name="Picture 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994485" y="3785841"/>
            <a:ext cx="4110473" cy="416325"/>
          </a:xfrm>
          <a:prstGeom prst="rect">
            <a:avLst/>
          </a:prstGeom>
        </p:spPr>
      </p:pic>
      <p:pic>
        <p:nvPicPr>
          <p:cNvPr id="6" name="Picture 6"/>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1028700" y="2967284"/>
            <a:ext cx="609563" cy="1708382"/>
          </a:xfrm>
          <a:prstGeom prst="rect">
            <a:avLst/>
          </a:prstGeom>
        </p:spPr>
      </p:pic>
      <p:pic>
        <p:nvPicPr>
          <p:cNvPr id="7" name="Picture 7"/>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285952">
            <a:off x="16829893" y="6107314"/>
            <a:ext cx="401922" cy="678349"/>
          </a:xfrm>
          <a:prstGeom prst="rect">
            <a:avLst/>
          </a:prstGeom>
        </p:spPr>
      </p:pic>
      <p:sp>
        <p:nvSpPr>
          <p:cNvPr id="8" name="TextBox 8"/>
          <p:cNvSpPr txBox="1"/>
          <p:nvPr/>
        </p:nvSpPr>
        <p:spPr>
          <a:xfrm>
            <a:off x="6725265" y="2851007"/>
            <a:ext cx="4837470"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OBJECTIVE</a:t>
            </a:r>
          </a:p>
        </p:txBody>
      </p:sp>
      <p:sp>
        <p:nvSpPr>
          <p:cNvPr id="9" name="TextBox 9"/>
          <p:cNvSpPr txBox="1"/>
          <p:nvPr/>
        </p:nvSpPr>
        <p:spPr>
          <a:xfrm>
            <a:off x="3055898" y="5441926"/>
            <a:ext cx="12176205" cy="1943100"/>
          </a:xfrm>
          <a:prstGeom prst="rect">
            <a:avLst/>
          </a:prstGeom>
        </p:spPr>
        <p:txBody>
          <a:bodyPr lIns="0" tIns="0" rIns="0" bIns="0" rtlCol="0" anchor="t">
            <a:spAutoFit/>
          </a:bodyPr>
          <a:lstStyle/>
          <a:p>
            <a:pPr marL="696085" lvl="1" indent="-348042" algn="ctr">
              <a:lnSpc>
                <a:spcPts val="3868"/>
              </a:lnSpc>
              <a:buFont typeface="Arial"/>
              <a:buChar char="•"/>
            </a:pPr>
            <a:r>
              <a:rPr lang="en-US" sz="3224" spc="32">
                <a:solidFill>
                  <a:srgbClr val="000000"/>
                </a:solidFill>
                <a:latin typeface="Kollektif"/>
              </a:rPr>
              <a:t> To develop a system, A course recommendation website which contains questionnaires that can help users decide on which path or course they would like to take in college. </a:t>
            </a:r>
          </a:p>
          <a:p>
            <a:pPr>
              <a:lnSpc>
                <a:spcPts val="3868"/>
              </a:lnSpc>
            </a:pPr>
            <a:endParaRPr lang="en-US" sz="3224" spc="32">
              <a:solidFill>
                <a:srgbClr val="000000"/>
              </a:solidFill>
              <a:latin typeface="Kollektif"/>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297339" y="1404554"/>
            <a:ext cx="14796655" cy="8178515"/>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995055" y="1028700"/>
            <a:ext cx="14796655" cy="8178515"/>
          </a:xfrm>
          <a:prstGeom prst="rect">
            <a:avLst/>
          </a:prstGeom>
        </p:spPr>
      </p:pic>
      <p:pic>
        <p:nvPicPr>
          <p:cNvPr id="5" name="Picture 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259300" y="1404554"/>
            <a:ext cx="753705" cy="1080580"/>
          </a:xfrm>
          <a:prstGeom prst="rect">
            <a:avLst/>
          </a:prstGeom>
        </p:spPr>
      </p:pic>
      <p:pic>
        <p:nvPicPr>
          <p:cNvPr id="6" name="Picture 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51848" y="6615106"/>
            <a:ext cx="753705" cy="1080580"/>
          </a:xfrm>
          <a:prstGeom prst="rect">
            <a:avLst/>
          </a:prstGeom>
        </p:spPr>
      </p:pic>
      <p:pic>
        <p:nvPicPr>
          <p:cNvPr id="7" name="Picture 7"/>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243054">
            <a:off x="4182560" y="5196888"/>
            <a:ext cx="2941353" cy="908143"/>
          </a:xfrm>
          <a:prstGeom prst="rect">
            <a:avLst/>
          </a:prstGeom>
        </p:spPr>
      </p:pic>
      <p:pic>
        <p:nvPicPr>
          <p:cNvPr id="8" name="Picture 8"/>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7797627">
            <a:off x="-884208" y="1825703"/>
            <a:ext cx="1768415" cy="1231460"/>
          </a:xfrm>
          <a:prstGeom prst="rect">
            <a:avLst/>
          </a:prstGeom>
        </p:spPr>
      </p:pic>
      <p:sp>
        <p:nvSpPr>
          <p:cNvPr id="9" name="TextBox 9"/>
          <p:cNvSpPr txBox="1"/>
          <p:nvPr/>
        </p:nvSpPr>
        <p:spPr>
          <a:xfrm>
            <a:off x="8266066" y="3552647"/>
            <a:ext cx="4999644"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COLLEGE RETURNEE</a:t>
            </a:r>
          </a:p>
        </p:txBody>
      </p:sp>
      <p:sp>
        <p:nvSpPr>
          <p:cNvPr id="10" name="TextBox 10"/>
          <p:cNvSpPr txBox="1"/>
          <p:nvPr/>
        </p:nvSpPr>
        <p:spPr>
          <a:xfrm>
            <a:off x="8266066" y="5852987"/>
            <a:ext cx="6201304"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COLLEGE APPLICANTS</a:t>
            </a:r>
          </a:p>
        </p:txBody>
      </p:sp>
      <p:sp>
        <p:nvSpPr>
          <p:cNvPr id="11" name="TextBox 11"/>
          <p:cNvSpPr txBox="1"/>
          <p:nvPr/>
        </p:nvSpPr>
        <p:spPr>
          <a:xfrm>
            <a:off x="2997275" y="4343223"/>
            <a:ext cx="4837470"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SCOPE</a:t>
            </a:r>
          </a:p>
        </p:txBody>
      </p:sp>
      <p:sp>
        <p:nvSpPr>
          <p:cNvPr id="12" name="TextBox 12"/>
          <p:cNvSpPr txBox="1"/>
          <p:nvPr/>
        </p:nvSpPr>
        <p:spPr>
          <a:xfrm>
            <a:off x="8266066" y="4700461"/>
            <a:ext cx="4999644"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CAREER CHANGE</a:t>
            </a:r>
          </a:p>
        </p:txBody>
      </p:sp>
      <p:sp>
        <p:nvSpPr>
          <p:cNvPr id="13" name="TextBox 13"/>
          <p:cNvSpPr txBox="1"/>
          <p:nvPr/>
        </p:nvSpPr>
        <p:spPr>
          <a:xfrm>
            <a:off x="8266066" y="7005513"/>
            <a:ext cx="7285200"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SENIOR HIGH FRESH GRADUATE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297339" y="1404554"/>
            <a:ext cx="14796655" cy="8178515"/>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995055" y="1028700"/>
            <a:ext cx="14796655" cy="8178515"/>
          </a:xfrm>
          <a:prstGeom prst="rect">
            <a:avLst/>
          </a:prstGeom>
        </p:spPr>
      </p:pic>
      <p:pic>
        <p:nvPicPr>
          <p:cNvPr id="5" name="Picture 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259300" y="1404554"/>
            <a:ext cx="753705" cy="1080580"/>
          </a:xfrm>
          <a:prstGeom prst="rect">
            <a:avLst/>
          </a:prstGeom>
        </p:spPr>
      </p:pic>
      <p:pic>
        <p:nvPicPr>
          <p:cNvPr id="6" name="Picture 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651848" y="6615106"/>
            <a:ext cx="753705" cy="1080580"/>
          </a:xfrm>
          <a:prstGeom prst="rect">
            <a:avLst/>
          </a:prstGeom>
        </p:spPr>
      </p:pic>
      <p:pic>
        <p:nvPicPr>
          <p:cNvPr id="7" name="Picture 7"/>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rot="1243054">
            <a:off x="3945334" y="5438873"/>
            <a:ext cx="2941353" cy="908143"/>
          </a:xfrm>
          <a:prstGeom prst="rect">
            <a:avLst/>
          </a:prstGeom>
        </p:spPr>
      </p:pic>
      <p:pic>
        <p:nvPicPr>
          <p:cNvPr id="8" name="Picture 8"/>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p:blipFill>
        <p:spPr>
          <a:xfrm rot="-7797627">
            <a:off x="-884208" y="1825703"/>
            <a:ext cx="1768415" cy="1231460"/>
          </a:xfrm>
          <a:prstGeom prst="rect">
            <a:avLst/>
          </a:prstGeom>
        </p:spPr>
      </p:pic>
      <p:sp>
        <p:nvSpPr>
          <p:cNvPr id="9" name="TextBox 9"/>
          <p:cNvSpPr txBox="1"/>
          <p:nvPr/>
        </p:nvSpPr>
        <p:spPr>
          <a:xfrm>
            <a:off x="9695667" y="4300264"/>
            <a:ext cx="4805550"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RESIDING ADDRESS</a:t>
            </a:r>
          </a:p>
        </p:txBody>
      </p:sp>
      <p:sp>
        <p:nvSpPr>
          <p:cNvPr id="10" name="TextBox 10"/>
          <p:cNvSpPr txBox="1"/>
          <p:nvPr/>
        </p:nvSpPr>
        <p:spPr>
          <a:xfrm>
            <a:off x="9695667" y="5775683"/>
            <a:ext cx="5732890" cy="647701"/>
          </a:xfrm>
          <a:prstGeom prst="rect">
            <a:avLst/>
          </a:prstGeom>
        </p:spPr>
        <p:txBody>
          <a:bodyPr lIns="0" tIns="0" rIns="0" bIns="0" rtlCol="0" anchor="t">
            <a:spAutoFit/>
          </a:bodyPr>
          <a:lstStyle/>
          <a:p>
            <a:pPr marL="971558" lvl="1" indent="-485779">
              <a:lnSpc>
                <a:spcPts val="4500"/>
              </a:lnSpc>
              <a:buFont typeface="Arial"/>
              <a:buChar char="•"/>
            </a:pPr>
            <a:r>
              <a:rPr lang="en-US" sz="4500" spc="45">
                <a:solidFill>
                  <a:srgbClr val="000000"/>
                </a:solidFill>
                <a:latin typeface="Espa"/>
              </a:rPr>
              <a:t>FIRM DECISION</a:t>
            </a:r>
          </a:p>
        </p:txBody>
      </p:sp>
      <p:sp>
        <p:nvSpPr>
          <p:cNvPr id="11" name="TextBox 11"/>
          <p:cNvSpPr txBox="1"/>
          <p:nvPr/>
        </p:nvSpPr>
        <p:spPr>
          <a:xfrm>
            <a:off x="2997275" y="4350816"/>
            <a:ext cx="5247225"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DELIMITATION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891256" y="0"/>
            <a:ext cx="612231" cy="77766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112691" y="1550668"/>
            <a:ext cx="2892340" cy="120952"/>
          </a:xfrm>
          <a:prstGeom prst="rect">
            <a:avLst/>
          </a:prstGeom>
        </p:spPr>
      </p:pic>
      <p:sp>
        <p:nvSpPr>
          <p:cNvPr id="5" name="TextBox 5"/>
          <p:cNvSpPr txBox="1"/>
          <p:nvPr/>
        </p:nvSpPr>
        <p:spPr>
          <a:xfrm>
            <a:off x="5625368" y="528624"/>
            <a:ext cx="5866985"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ERD</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640487" y="893960"/>
            <a:ext cx="612231" cy="777660"/>
          </a:xfrm>
          <a:prstGeom prst="rect">
            <a:avLst/>
          </a:prstGeom>
        </p:spPr>
      </p:pic>
      <p:pic>
        <p:nvPicPr>
          <p:cNvPr id="7" name="Picture 7"/>
          <p:cNvPicPr>
            <a:picLocks noChangeAspect="1"/>
          </p:cNvPicPr>
          <p:nvPr/>
        </p:nvPicPr>
        <p:blipFill>
          <a:blip r:embed="rId7"/>
          <a:srcRect t="4022" b="4022"/>
          <a:stretch>
            <a:fillRect/>
          </a:stretch>
        </p:blipFill>
        <p:spPr>
          <a:xfrm>
            <a:off x="4185283" y="1936882"/>
            <a:ext cx="9917433" cy="80896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891256" y="0"/>
            <a:ext cx="612231" cy="77766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7112691" y="1550668"/>
            <a:ext cx="2892340" cy="120952"/>
          </a:xfrm>
          <a:prstGeom prst="rect">
            <a:avLst/>
          </a:prstGeom>
        </p:spPr>
      </p:pic>
      <p:sp>
        <p:nvSpPr>
          <p:cNvPr id="5" name="TextBox 5"/>
          <p:cNvSpPr txBox="1"/>
          <p:nvPr/>
        </p:nvSpPr>
        <p:spPr>
          <a:xfrm>
            <a:off x="5625368" y="528624"/>
            <a:ext cx="5866985" cy="1142996"/>
          </a:xfrm>
          <a:prstGeom prst="rect">
            <a:avLst/>
          </a:prstGeom>
        </p:spPr>
        <p:txBody>
          <a:bodyPr lIns="0" tIns="0" rIns="0" bIns="0" rtlCol="0" anchor="t">
            <a:spAutoFit/>
          </a:bodyPr>
          <a:lstStyle/>
          <a:p>
            <a:pPr algn="ctr">
              <a:lnSpc>
                <a:spcPts val="7649"/>
              </a:lnSpc>
            </a:pPr>
            <a:r>
              <a:rPr lang="en-US" sz="8499" spc="84">
                <a:solidFill>
                  <a:srgbClr val="000000"/>
                </a:solidFill>
                <a:latin typeface="Espa"/>
              </a:rPr>
              <a:t>DFD</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640487" y="893960"/>
            <a:ext cx="612231" cy="777660"/>
          </a:xfrm>
          <a:prstGeom prst="rect">
            <a:avLst/>
          </a:prstGeom>
        </p:spPr>
      </p:pic>
      <p:pic>
        <p:nvPicPr>
          <p:cNvPr id="7" name="Picture 7"/>
          <p:cNvPicPr>
            <a:picLocks noChangeAspect="1"/>
          </p:cNvPicPr>
          <p:nvPr/>
        </p:nvPicPr>
        <p:blipFill>
          <a:blip r:embed="rId7"/>
          <a:srcRect t="15779" b="5424"/>
          <a:stretch>
            <a:fillRect/>
          </a:stretch>
        </p:blipFill>
        <p:spPr>
          <a:xfrm>
            <a:off x="3756520" y="2227485"/>
            <a:ext cx="10774961" cy="75314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30237" b="30237"/>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587860">
            <a:off x="10837006" y="5763298"/>
            <a:ext cx="1461430" cy="928008"/>
          </a:xfrm>
          <a:prstGeom prst="rect">
            <a:avLst/>
          </a:prstGeom>
        </p:spPr>
      </p:pic>
      <p:sp>
        <p:nvSpPr>
          <p:cNvPr id="5" name="TextBox 5"/>
          <p:cNvSpPr txBox="1"/>
          <p:nvPr/>
        </p:nvSpPr>
        <p:spPr>
          <a:xfrm>
            <a:off x="5627748" y="4836645"/>
            <a:ext cx="6573394" cy="1060445"/>
          </a:xfrm>
          <a:prstGeom prst="rect">
            <a:avLst/>
          </a:prstGeom>
        </p:spPr>
        <p:txBody>
          <a:bodyPr lIns="0" tIns="0" rIns="0" bIns="0" rtlCol="0" anchor="t">
            <a:spAutoFit/>
          </a:bodyPr>
          <a:lstStyle/>
          <a:p>
            <a:pPr algn="ctr">
              <a:lnSpc>
                <a:spcPts val="6799"/>
              </a:lnSpc>
            </a:pPr>
            <a:r>
              <a:rPr lang="en-US" sz="8499" spc="84">
                <a:solidFill>
                  <a:srgbClr val="000000"/>
                </a:solidFill>
                <a:latin typeface="Espa"/>
              </a:rPr>
              <a:t>THANKYOU!</a:t>
            </a:r>
          </a:p>
        </p:txBody>
      </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711800">
            <a:off x="10836382" y="3348073"/>
            <a:ext cx="1461430" cy="928008"/>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365282">
            <a:off x="5754775" y="3282276"/>
            <a:ext cx="1461430" cy="928008"/>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8412763">
            <a:off x="5755467" y="5748760"/>
            <a:ext cx="1461430" cy="92800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346</Words>
  <Application>Microsoft Office PowerPoint</Application>
  <PresentationFormat>Custom</PresentationFormat>
  <Paragraphs>18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Kollektif</vt:lpstr>
      <vt:lpstr>Arial</vt:lpstr>
      <vt:lpstr>Calibri</vt:lpstr>
      <vt:lpstr>Espa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 recommendation system</dc:title>
  <cp:lastModifiedBy>Christian Philip</cp:lastModifiedBy>
  <cp:revision>2</cp:revision>
  <dcterms:created xsi:type="dcterms:W3CDTF">2006-08-16T00:00:00Z</dcterms:created>
  <dcterms:modified xsi:type="dcterms:W3CDTF">2023-03-26T10:59:10Z</dcterms:modified>
  <dc:identifier>DAFeSRHsgQs</dc:identifier>
</cp:coreProperties>
</file>