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65" r:id="rId5"/>
    <p:sldId id="264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A04"/>
    <a:srgbClr val="C56903"/>
    <a:srgbClr val="985102"/>
    <a:srgbClr val="5F3201"/>
    <a:srgbClr val="FEA138"/>
    <a:srgbClr val="E57801"/>
    <a:srgbClr val="A35601"/>
    <a:srgbClr val="1E132B"/>
    <a:srgbClr val="36224F"/>
    <a:srgbClr val="422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6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54D43-79D1-1264-4707-A0FDAEDE3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A96FA9-1B27-240B-16A8-4CFEC4282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1340B2-237E-80EE-8905-294AA809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0DF0-457A-4E43-BA11-F5135B4CBD5D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1E2501-F418-01B8-520A-904952A5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C1860D-BB11-B299-D9E8-A8D194FF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09F34-73F2-4B39-A82D-93291E6B4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28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B8C7D-9AF0-5C93-1C7E-AB3A9800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DECAD7-15F3-FBEA-99BD-814C580C9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753A3C-3C60-B609-0F91-CA7AB066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0DF0-457A-4E43-BA11-F5135B4CBD5D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6830F1-D145-E198-220E-EA17DD0CA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9EAFCE-57A7-8A42-CC50-3B73EC71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09F34-73F2-4B39-A82D-93291E6B4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18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854236E-C90E-E37E-38EC-9C05E5C23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406798-6569-5F60-FE52-0A5104E93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09E6DC-8BD6-F107-63C8-7045373F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0DF0-457A-4E43-BA11-F5135B4CBD5D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E64B29-A05F-DB5A-4C34-C41854EE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BA8737-C3EB-4ABF-6100-62F995A2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09F34-73F2-4B39-A82D-93291E6B4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7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A0A4A-4961-E05F-ADCD-F3564E51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8A7E2E-5BE9-9554-8BE6-BD6D10E7A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CFC73D-1957-E41C-14BD-EE980D4B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0DF0-457A-4E43-BA11-F5135B4CBD5D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C58147-F8BA-CF3E-D393-01324BBD3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93E823-E01F-FAF3-A922-E560F920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09F34-73F2-4B39-A82D-93291E6B4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3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4B5515-3351-D694-0F9B-8F2E5810C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8CD0D9-321A-7502-AEB3-FF5EB61BC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D0FAA7-2CF1-9795-9014-EB47C656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0DF0-457A-4E43-BA11-F5135B4CBD5D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F12C3C-96F3-7626-0E34-36FD1C9A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47B546-7EDA-B95F-6D14-6FDB046A1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09F34-73F2-4B39-A82D-93291E6B4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17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00AB1-AAD5-80DB-AF44-AE2884EC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C3CFF7-CF3C-941F-503D-765A4DD46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B3BA8F-BB35-7F11-CF87-EB1369BFD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2066A0-FF83-E36A-0E41-B8A70D3C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0DF0-457A-4E43-BA11-F5135B4CBD5D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D61758-35B2-FE08-DE66-59A25AA2F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E58AF9-D6C6-79A8-803F-BA66B10A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09F34-73F2-4B39-A82D-93291E6B4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87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C416BA-4D27-A096-0C51-AAB1A1D17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F8EC0B-12E7-4E3E-8530-A0612E82D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96F176-798D-18F9-9118-83F10CD88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CC5617C-0FBC-3B23-AACB-EC7A9070C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0C1C96C-FBC8-6949-8CE7-536D68121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2D542FB-28B0-B574-2DB9-FFB462968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0DF0-457A-4E43-BA11-F5135B4CBD5D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4AB2ACD-BEB3-4A02-21C1-FBD7159D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02123E-CA88-8695-6A0E-6497DB0E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09F34-73F2-4B39-A82D-93291E6B4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3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599EB-1BEE-01FF-94E3-818EB50B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1392C93-CB31-80D9-EE91-F6C320965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0DF0-457A-4E43-BA11-F5135B4CBD5D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7F55A0-0FF2-F1D5-6E80-8095B1EBD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052E31-3F6F-10E3-2B0E-6BB76EDE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09F34-73F2-4B39-A82D-93291E6B4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93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579DDCF-557D-28F3-015C-1AFA14F64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0DF0-457A-4E43-BA11-F5135B4CBD5D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A44790-109B-4314-CAD7-8306DBD35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E2FDAC-221C-2F22-98AC-5320F288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09F34-73F2-4B39-A82D-93291E6B4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17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14B6F1-D1D1-56C8-424A-DE8A4C35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A64181-80A3-04CD-A722-B5030AE86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82BCF9-678A-C33A-0E0D-23847721B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5120A6-60DC-F919-DDCB-EC6F438A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0DF0-457A-4E43-BA11-F5135B4CBD5D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FB0B30-70F8-466B-6E00-284A37691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5E24D7-3EA2-046E-2F72-EE97E8B2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09F34-73F2-4B39-A82D-93291E6B4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79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E38A5-9E4F-D266-904D-5FF06DBFF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651C9FA-1889-997E-19B4-262C27C71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C9F85A-016D-29F9-7A2A-C1B953051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6DD0D0-9446-F242-3BCF-0770722F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0DF0-457A-4E43-BA11-F5135B4CBD5D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221A60-3F31-866B-CA7C-827B8BBA9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44229B-6620-D3FA-7E13-8A4B16FB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09F34-73F2-4B39-A82D-93291E6B4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10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3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35F1720-693C-B1E5-9CEE-AA55EFCB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A6ECC2-FE8B-6DF3-DCAD-1452E2E0A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3AF84B-8EBD-0F6F-CE75-94B34381E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40DF0-457A-4E43-BA11-F5135B4CBD5D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A5DE6-29A4-814D-E509-A41C1D736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166059-3102-6E8D-A6E6-577362620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09F34-73F2-4B39-A82D-93291E6B4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97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6966BA-86BC-ABF5-BC9E-7CF84CE13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16" y="2309660"/>
            <a:ext cx="4620584" cy="2238679"/>
          </a:xfrm>
        </p:spPr>
        <p:txBody>
          <a:bodyPr>
            <a:noAutofit/>
          </a:bodyPr>
          <a:lstStyle/>
          <a:p>
            <a:r>
              <a:rPr lang="en-US" sz="5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Definitely not A.I. generated</a:t>
            </a:r>
            <a:endParaRPr lang="de-DE" sz="5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Grafik 6" descr="Ein Bild, das Grafiken, Grafikdesign, Kunst, Farbigkeit enthält.&#10;&#10;Automatisch generierte Beschreibung">
            <a:extLst>
              <a:ext uri="{FF2B5EF4-FFF2-40B4-BE49-F238E27FC236}">
                <a16:creationId xmlns:a16="http://schemas.microsoft.com/office/drawing/2014/main" id="{2B8C847C-542C-2F31-52D8-8EFB60EE5A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7" r="9836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6043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480E0-FF7B-2ED0-497E-F917C5570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de-DE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Risiken</a:t>
            </a:r>
            <a:endParaRPr lang="de-DE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0C1FA3-EB3E-5E81-AF90-C09EF8991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Risiken (sehen Sie Aspekte, die den Projekterfolg ggf.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gefärden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),</a:t>
            </a:r>
          </a:p>
        </p:txBody>
      </p:sp>
    </p:spTree>
    <p:extLst>
      <p:ext uri="{BB962C8B-B14F-4D97-AF65-F5344CB8AC3E}">
        <p14:creationId xmlns:p14="http://schemas.microsoft.com/office/powerpoint/2010/main" val="288859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9D600-C893-2A3F-F622-EF579F08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Aktueller Stand</a:t>
            </a:r>
            <a:endParaRPr lang="de-DE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1113A-3D69-FDA9-857D-0D070D27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Teamname</a:t>
            </a:r>
          </a:p>
          <a:p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Vorgehensweise</a:t>
            </a:r>
          </a:p>
          <a:p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Jira</a:t>
            </a:r>
          </a:p>
          <a:p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Git</a:t>
            </a:r>
            <a:endParaRPr lang="de-DE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Progammiersprache</a:t>
            </a:r>
            <a:endParaRPr lang="de-DE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Projektlogo</a:t>
            </a:r>
          </a:p>
          <a:p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Rollenverteilung</a:t>
            </a:r>
          </a:p>
          <a:p>
            <a:pPr marL="0" indent="0">
              <a:buNone/>
            </a:pPr>
            <a:r>
              <a:rPr lang="de-DE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(Aktueller Stand (was wurde schon gemacht).)</a:t>
            </a:r>
            <a:endParaRPr lang="de-DE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920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58CE621-4CE1-EA24-02F3-24392591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Done</a:t>
            </a:r>
            <a:endParaRPr lang="de-DE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3FB5C4B-F5F2-7EE4-AEBD-234E7A639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40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26E8E64B-6FE1-9DF8-B7E5-517DB1F8271A}"/>
              </a:ext>
            </a:extLst>
          </p:cNvPr>
          <p:cNvSpPr/>
          <p:nvPr/>
        </p:nvSpPr>
        <p:spPr>
          <a:xfrm>
            <a:off x="194213" y="2658252"/>
            <a:ext cx="2375186" cy="1957956"/>
          </a:xfrm>
          <a:prstGeom prst="roundRect">
            <a:avLst/>
          </a:prstGeom>
          <a:solidFill>
            <a:srgbClr val="FEA138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8C6CB5-4CE7-285A-4C3B-07F90DCB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" y="0"/>
            <a:ext cx="2741762" cy="132556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Agenda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F9FC3C5-E16D-48A2-2BDA-951F06A33D97}"/>
              </a:ext>
            </a:extLst>
          </p:cNvPr>
          <p:cNvSpPr txBox="1"/>
          <p:nvPr/>
        </p:nvSpPr>
        <p:spPr>
          <a:xfrm>
            <a:off x="336432" y="3568220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Team-Vorstellung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93C1385-510A-71D9-89CF-F7879D36B7B0}"/>
              </a:ext>
            </a:extLst>
          </p:cNvPr>
          <p:cNvSpPr txBox="1"/>
          <p:nvPr/>
        </p:nvSpPr>
        <p:spPr>
          <a:xfrm>
            <a:off x="2743385" y="3568218"/>
            <a:ext cx="24238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Produktidee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8386940-3776-B1CF-31F1-4559B35B60AA}"/>
              </a:ext>
            </a:extLst>
          </p:cNvPr>
          <p:cNvSpPr txBox="1"/>
          <p:nvPr/>
        </p:nvSpPr>
        <p:spPr>
          <a:xfrm>
            <a:off x="5167227" y="3568218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Herangehens-weise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2432B9C-BDF0-FEF7-5206-495CBF0A9DEA}"/>
              </a:ext>
            </a:extLst>
          </p:cNvPr>
          <p:cNvSpPr txBox="1"/>
          <p:nvPr/>
        </p:nvSpPr>
        <p:spPr>
          <a:xfrm>
            <a:off x="7689736" y="3568218"/>
            <a:ext cx="24238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Risiken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911896B-142E-462B-E31F-3FD44277B7B5}"/>
              </a:ext>
            </a:extLst>
          </p:cNvPr>
          <p:cNvSpPr txBox="1"/>
          <p:nvPr/>
        </p:nvSpPr>
        <p:spPr>
          <a:xfrm>
            <a:off x="10113578" y="3539221"/>
            <a:ext cx="242384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Aktueller Stand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0E01894-7D10-AF0B-836E-0CE3716E6C4B}"/>
              </a:ext>
            </a:extLst>
          </p:cNvPr>
          <p:cNvSpPr txBox="1"/>
          <p:nvPr/>
        </p:nvSpPr>
        <p:spPr>
          <a:xfrm>
            <a:off x="336432" y="2773374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D60F70E-FD5D-7C7E-B899-DA85E57BDCA1}"/>
              </a:ext>
            </a:extLst>
          </p:cNvPr>
          <p:cNvSpPr txBox="1"/>
          <p:nvPr/>
        </p:nvSpPr>
        <p:spPr>
          <a:xfrm>
            <a:off x="5184116" y="2773374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03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3567BFC-7097-5A94-390B-F1E1C06F25CA}"/>
              </a:ext>
            </a:extLst>
          </p:cNvPr>
          <p:cNvSpPr txBox="1"/>
          <p:nvPr/>
        </p:nvSpPr>
        <p:spPr>
          <a:xfrm>
            <a:off x="2760274" y="2773374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48F15E8-3739-26DB-5B27-874C2B5F6BF4}"/>
              </a:ext>
            </a:extLst>
          </p:cNvPr>
          <p:cNvSpPr txBox="1"/>
          <p:nvPr/>
        </p:nvSpPr>
        <p:spPr>
          <a:xfrm>
            <a:off x="7689736" y="2773374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68EED9A-7B40-5619-5586-24DF40FA89B7}"/>
              </a:ext>
            </a:extLst>
          </p:cNvPr>
          <p:cNvSpPr txBox="1"/>
          <p:nvPr/>
        </p:nvSpPr>
        <p:spPr>
          <a:xfrm>
            <a:off x="10113578" y="2773374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4003452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68366A41-7F70-B38E-765A-A7EDA1C9E562}"/>
              </a:ext>
            </a:extLst>
          </p:cNvPr>
          <p:cNvSpPr/>
          <p:nvPr/>
        </p:nvSpPr>
        <p:spPr>
          <a:xfrm>
            <a:off x="2644718" y="2649625"/>
            <a:ext cx="2375186" cy="1957956"/>
          </a:xfrm>
          <a:prstGeom prst="roundRect">
            <a:avLst/>
          </a:prstGeom>
          <a:solidFill>
            <a:srgbClr val="FEA138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8C6CB5-4CE7-285A-4C3B-07F90DCB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741762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Agenda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F9FC3C5-E16D-48A2-2BDA-951F06A33D97}"/>
              </a:ext>
            </a:extLst>
          </p:cNvPr>
          <p:cNvSpPr txBox="1"/>
          <p:nvPr/>
        </p:nvSpPr>
        <p:spPr>
          <a:xfrm>
            <a:off x="336432" y="3568220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Team-Vorstellung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93C1385-510A-71D9-89CF-F7879D36B7B0}"/>
              </a:ext>
            </a:extLst>
          </p:cNvPr>
          <p:cNvSpPr txBox="1"/>
          <p:nvPr/>
        </p:nvSpPr>
        <p:spPr>
          <a:xfrm>
            <a:off x="2743385" y="3568218"/>
            <a:ext cx="24238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Produktidee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8386940-3776-B1CF-31F1-4559B35B60AA}"/>
              </a:ext>
            </a:extLst>
          </p:cNvPr>
          <p:cNvSpPr txBox="1"/>
          <p:nvPr/>
        </p:nvSpPr>
        <p:spPr>
          <a:xfrm>
            <a:off x="5167227" y="3568218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Herangehens-weise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2432B9C-BDF0-FEF7-5206-495CBF0A9DEA}"/>
              </a:ext>
            </a:extLst>
          </p:cNvPr>
          <p:cNvSpPr txBox="1"/>
          <p:nvPr/>
        </p:nvSpPr>
        <p:spPr>
          <a:xfrm>
            <a:off x="7689736" y="3568218"/>
            <a:ext cx="24238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Risiken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911896B-142E-462B-E31F-3FD44277B7B5}"/>
              </a:ext>
            </a:extLst>
          </p:cNvPr>
          <p:cNvSpPr txBox="1"/>
          <p:nvPr/>
        </p:nvSpPr>
        <p:spPr>
          <a:xfrm>
            <a:off x="10113578" y="3539221"/>
            <a:ext cx="242384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Aktueller Stand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0E01894-7D10-AF0B-836E-0CE3716E6C4B}"/>
              </a:ext>
            </a:extLst>
          </p:cNvPr>
          <p:cNvSpPr txBox="1"/>
          <p:nvPr/>
        </p:nvSpPr>
        <p:spPr>
          <a:xfrm>
            <a:off x="336432" y="2773374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D60F70E-FD5D-7C7E-B899-DA85E57BDCA1}"/>
              </a:ext>
            </a:extLst>
          </p:cNvPr>
          <p:cNvSpPr txBox="1"/>
          <p:nvPr/>
        </p:nvSpPr>
        <p:spPr>
          <a:xfrm>
            <a:off x="5184116" y="2773374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03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3567BFC-7097-5A94-390B-F1E1C06F25CA}"/>
              </a:ext>
            </a:extLst>
          </p:cNvPr>
          <p:cNvSpPr txBox="1"/>
          <p:nvPr/>
        </p:nvSpPr>
        <p:spPr>
          <a:xfrm>
            <a:off x="2760274" y="2773374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48F15E8-3739-26DB-5B27-874C2B5F6BF4}"/>
              </a:ext>
            </a:extLst>
          </p:cNvPr>
          <p:cNvSpPr txBox="1"/>
          <p:nvPr/>
        </p:nvSpPr>
        <p:spPr>
          <a:xfrm>
            <a:off x="7689736" y="2773374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68EED9A-7B40-5619-5586-24DF40FA89B7}"/>
              </a:ext>
            </a:extLst>
          </p:cNvPr>
          <p:cNvSpPr txBox="1"/>
          <p:nvPr/>
        </p:nvSpPr>
        <p:spPr>
          <a:xfrm>
            <a:off x="10113578" y="2773374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9628304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D4F9CFA6-6867-23A7-A2D0-45D7FB7998F6}"/>
              </a:ext>
            </a:extLst>
          </p:cNvPr>
          <p:cNvSpPr/>
          <p:nvPr/>
        </p:nvSpPr>
        <p:spPr>
          <a:xfrm>
            <a:off x="5176835" y="2666878"/>
            <a:ext cx="2375186" cy="1957956"/>
          </a:xfrm>
          <a:prstGeom prst="roundRect">
            <a:avLst/>
          </a:prstGeom>
          <a:solidFill>
            <a:srgbClr val="FEA138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8C6CB5-4CE7-285A-4C3B-07F90DCB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741762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Agenda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F9FC3C5-E16D-48A2-2BDA-951F06A33D97}"/>
              </a:ext>
            </a:extLst>
          </p:cNvPr>
          <p:cNvSpPr txBox="1"/>
          <p:nvPr/>
        </p:nvSpPr>
        <p:spPr>
          <a:xfrm>
            <a:off x="336432" y="3568220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Team-Vorstellung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93C1385-510A-71D9-89CF-F7879D36B7B0}"/>
              </a:ext>
            </a:extLst>
          </p:cNvPr>
          <p:cNvSpPr txBox="1"/>
          <p:nvPr/>
        </p:nvSpPr>
        <p:spPr>
          <a:xfrm>
            <a:off x="2743385" y="3568218"/>
            <a:ext cx="24238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Produktidee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8386940-3776-B1CF-31F1-4559B35B60AA}"/>
              </a:ext>
            </a:extLst>
          </p:cNvPr>
          <p:cNvSpPr txBox="1"/>
          <p:nvPr/>
        </p:nvSpPr>
        <p:spPr>
          <a:xfrm>
            <a:off x="5167227" y="3568218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Herangehens-weise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2432B9C-BDF0-FEF7-5206-495CBF0A9DEA}"/>
              </a:ext>
            </a:extLst>
          </p:cNvPr>
          <p:cNvSpPr txBox="1"/>
          <p:nvPr/>
        </p:nvSpPr>
        <p:spPr>
          <a:xfrm>
            <a:off x="7689736" y="3568218"/>
            <a:ext cx="24238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Risiken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911896B-142E-462B-E31F-3FD44277B7B5}"/>
              </a:ext>
            </a:extLst>
          </p:cNvPr>
          <p:cNvSpPr txBox="1"/>
          <p:nvPr/>
        </p:nvSpPr>
        <p:spPr>
          <a:xfrm>
            <a:off x="10113578" y="3539221"/>
            <a:ext cx="242384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Aktueller Stand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0E01894-7D10-AF0B-836E-0CE3716E6C4B}"/>
              </a:ext>
            </a:extLst>
          </p:cNvPr>
          <p:cNvSpPr txBox="1"/>
          <p:nvPr/>
        </p:nvSpPr>
        <p:spPr>
          <a:xfrm>
            <a:off x="336432" y="2773374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D60F70E-FD5D-7C7E-B899-DA85E57BDCA1}"/>
              </a:ext>
            </a:extLst>
          </p:cNvPr>
          <p:cNvSpPr txBox="1"/>
          <p:nvPr/>
        </p:nvSpPr>
        <p:spPr>
          <a:xfrm>
            <a:off x="5184116" y="2773374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03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3567BFC-7097-5A94-390B-F1E1C06F25CA}"/>
              </a:ext>
            </a:extLst>
          </p:cNvPr>
          <p:cNvSpPr txBox="1"/>
          <p:nvPr/>
        </p:nvSpPr>
        <p:spPr>
          <a:xfrm>
            <a:off x="2760274" y="2773374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48F15E8-3739-26DB-5B27-874C2B5F6BF4}"/>
              </a:ext>
            </a:extLst>
          </p:cNvPr>
          <p:cNvSpPr txBox="1"/>
          <p:nvPr/>
        </p:nvSpPr>
        <p:spPr>
          <a:xfrm>
            <a:off x="7689736" y="2773374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68EED9A-7B40-5619-5586-24DF40FA89B7}"/>
              </a:ext>
            </a:extLst>
          </p:cNvPr>
          <p:cNvSpPr txBox="1"/>
          <p:nvPr/>
        </p:nvSpPr>
        <p:spPr>
          <a:xfrm>
            <a:off x="10113578" y="2773374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473519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A73C1A56-32BB-776E-6B48-BFCE9478E882}"/>
              </a:ext>
            </a:extLst>
          </p:cNvPr>
          <p:cNvSpPr/>
          <p:nvPr/>
        </p:nvSpPr>
        <p:spPr>
          <a:xfrm>
            <a:off x="7574180" y="2675504"/>
            <a:ext cx="2375186" cy="1957956"/>
          </a:xfrm>
          <a:prstGeom prst="roundRect">
            <a:avLst/>
          </a:prstGeom>
          <a:solidFill>
            <a:srgbClr val="FEA138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8C6CB5-4CE7-285A-4C3B-07F90DCB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741762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Agenda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F9FC3C5-E16D-48A2-2BDA-951F06A33D97}"/>
              </a:ext>
            </a:extLst>
          </p:cNvPr>
          <p:cNvSpPr txBox="1"/>
          <p:nvPr/>
        </p:nvSpPr>
        <p:spPr>
          <a:xfrm>
            <a:off x="336432" y="3568220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Team-Vorstellung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93C1385-510A-71D9-89CF-F7879D36B7B0}"/>
              </a:ext>
            </a:extLst>
          </p:cNvPr>
          <p:cNvSpPr txBox="1"/>
          <p:nvPr/>
        </p:nvSpPr>
        <p:spPr>
          <a:xfrm>
            <a:off x="2743385" y="3568218"/>
            <a:ext cx="24238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Produktidee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8386940-3776-B1CF-31F1-4559B35B60AA}"/>
              </a:ext>
            </a:extLst>
          </p:cNvPr>
          <p:cNvSpPr txBox="1"/>
          <p:nvPr/>
        </p:nvSpPr>
        <p:spPr>
          <a:xfrm>
            <a:off x="5167227" y="3568218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Herangehens-weise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2432B9C-BDF0-FEF7-5206-495CBF0A9DEA}"/>
              </a:ext>
            </a:extLst>
          </p:cNvPr>
          <p:cNvSpPr txBox="1"/>
          <p:nvPr/>
        </p:nvSpPr>
        <p:spPr>
          <a:xfrm>
            <a:off x="7689736" y="3568218"/>
            <a:ext cx="24238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Risiken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911896B-142E-462B-E31F-3FD44277B7B5}"/>
              </a:ext>
            </a:extLst>
          </p:cNvPr>
          <p:cNvSpPr txBox="1"/>
          <p:nvPr/>
        </p:nvSpPr>
        <p:spPr>
          <a:xfrm>
            <a:off x="10113578" y="3539221"/>
            <a:ext cx="242384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Aktueller Stand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0E01894-7D10-AF0B-836E-0CE3716E6C4B}"/>
              </a:ext>
            </a:extLst>
          </p:cNvPr>
          <p:cNvSpPr txBox="1"/>
          <p:nvPr/>
        </p:nvSpPr>
        <p:spPr>
          <a:xfrm>
            <a:off x="336432" y="2773374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D60F70E-FD5D-7C7E-B899-DA85E57BDCA1}"/>
              </a:ext>
            </a:extLst>
          </p:cNvPr>
          <p:cNvSpPr txBox="1"/>
          <p:nvPr/>
        </p:nvSpPr>
        <p:spPr>
          <a:xfrm>
            <a:off x="5184116" y="2773374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03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3567BFC-7097-5A94-390B-F1E1C06F25CA}"/>
              </a:ext>
            </a:extLst>
          </p:cNvPr>
          <p:cNvSpPr txBox="1"/>
          <p:nvPr/>
        </p:nvSpPr>
        <p:spPr>
          <a:xfrm>
            <a:off x="2760274" y="2773374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48F15E8-3739-26DB-5B27-874C2B5F6BF4}"/>
              </a:ext>
            </a:extLst>
          </p:cNvPr>
          <p:cNvSpPr txBox="1"/>
          <p:nvPr/>
        </p:nvSpPr>
        <p:spPr>
          <a:xfrm>
            <a:off x="7689736" y="2773374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68EED9A-7B40-5619-5586-24DF40FA89B7}"/>
              </a:ext>
            </a:extLst>
          </p:cNvPr>
          <p:cNvSpPr txBox="1"/>
          <p:nvPr/>
        </p:nvSpPr>
        <p:spPr>
          <a:xfrm>
            <a:off x="10113578" y="2773374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8443173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68B98D82-50E3-AF23-D44A-2C3E917B9CD0}"/>
              </a:ext>
            </a:extLst>
          </p:cNvPr>
          <p:cNvSpPr/>
          <p:nvPr/>
        </p:nvSpPr>
        <p:spPr>
          <a:xfrm>
            <a:off x="10014911" y="2678483"/>
            <a:ext cx="2122290" cy="1957956"/>
          </a:xfrm>
          <a:prstGeom prst="roundRect">
            <a:avLst/>
          </a:prstGeom>
          <a:solidFill>
            <a:srgbClr val="FEA138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8C6CB5-4CE7-285A-4C3B-07F90DCB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" y="0"/>
            <a:ext cx="2741762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Agenda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F9FC3C5-E16D-48A2-2BDA-951F06A33D97}"/>
              </a:ext>
            </a:extLst>
          </p:cNvPr>
          <p:cNvSpPr txBox="1"/>
          <p:nvPr/>
        </p:nvSpPr>
        <p:spPr>
          <a:xfrm>
            <a:off x="336432" y="3568220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Team-Vorstellung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93C1385-510A-71D9-89CF-F7879D36B7B0}"/>
              </a:ext>
            </a:extLst>
          </p:cNvPr>
          <p:cNvSpPr txBox="1"/>
          <p:nvPr/>
        </p:nvSpPr>
        <p:spPr>
          <a:xfrm>
            <a:off x="2743385" y="3568218"/>
            <a:ext cx="24238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Produktidee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8386940-3776-B1CF-31F1-4559B35B60AA}"/>
              </a:ext>
            </a:extLst>
          </p:cNvPr>
          <p:cNvSpPr txBox="1"/>
          <p:nvPr/>
        </p:nvSpPr>
        <p:spPr>
          <a:xfrm>
            <a:off x="5167227" y="3568218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Herangehens-weise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2432B9C-BDF0-FEF7-5206-495CBF0A9DEA}"/>
              </a:ext>
            </a:extLst>
          </p:cNvPr>
          <p:cNvSpPr txBox="1"/>
          <p:nvPr/>
        </p:nvSpPr>
        <p:spPr>
          <a:xfrm>
            <a:off x="7689736" y="3568218"/>
            <a:ext cx="24238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Risiken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911896B-142E-462B-E31F-3FD44277B7B5}"/>
              </a:ext>
            </a:extLst>
          </p:cNvPr>
          <p:cNvSpPr txBox="1"/>
          <p:nvPr/>
        </p:nvSpPr>
        <p:spPr>
          <a:xfrm>
            <a:off x="10113578" y="3539221"/>
            <a:ext cx="242384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Aktueller Stand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0E01894-7D10-AF0B-836E-0CE3716E6C4B}"/>
              </a:ext>
            </a:extLst>
          </p:cNvPr>
          <p:cNvSpPr txBox="1"/>
          <p:nvPr/>
        </p:nvSpPr>
        <p:spPr>
          <a:xfrm>
            <a:off x="336432" y="2773374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D60F70E-FD5D-7C7E-B899-DA85E57BDCA1}"/>
              </a:ext>
            </a:extLst>
          </p:cNvPr>
          <p:cNvSpPr txBox="1"/>
          <p:nvPr/>
        </p:nvSpPr>
        <p:spPr>
          <a:xfrm>
            <a:off x="5184116" y="2773374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03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3567BFC-7097-5A94-390B-F1E1C06F25CA}"/>
              </a:ext>
            </a:extLst>
          </p:cNvPr>
          <p:cNvSpPr txBox="1"/>
          <p:nvPr/>
        </p:nvSpPr>
        <p:spPr>
          <a:xfrm>
            <a:off x="2760274" y="2773374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48F15E8-3739-26DB-5B27-874C2B5F6BF4}"/>
              </a:ext>
            </a:extLst>
          </p:cNvPr>
          <p:cNvSpPr txBox="1"/>
          <p:nvPr/>
        </p:nvSpPr>
        <p:spPr>
          <a:xfrm>
            <a:off x="7689736" y="2773374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68EED9A-7B40-5619-5586-24DF40FA89B7}"/>
              </a:ext>
            </a:extLst>
          </p:cNvPr>
          <p:cNvSpPr txBox="1"/>
          <p:nvPr/>
        </p:nvSpPr>
        <p:spPr>
          <a:xfrm>
            <a:off x="10113578" y="2773374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3648843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09B070-FBEC-DAA6-4AB2-3558F7E2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Team-Vorstellung</a:t>
            </a:r>
            <a:endParaRPr lang="de-DE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ED971A-8E8D-59A9-2E1B-5BC3763E2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Kurze Team-Vorstellung,</a:t>
            </a:r>
          </a:p>
        </p:txBody>
      </p:sp>
    </p:spTree>
    <p:extLst>
      <p:ext uri="{BB962C8B-B14F-4D97-AF65-F5344CB8AC3E}">
        <p14:creationId xmlns:p14="http://schemas.microsoft.com/office/powerpoint/2010/main" val="269228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D6962-5AB8-A2F1-357D-08C6C8721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de-DE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Produktidee</a:t>
            </a:r>
            <a:endParaRPr lang="de-DE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000830-B92D-7305-6F26-93C3B6300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Vorstellung der Produktidee (generelle Funktion kurz, Alleinstellungsmerkmale/Besonderheiten?),</a:t>
            </a:r>
          </a:p>
        </p:txBody>
      </p:sp>
    </p:spTree>
    <p:extLst>
      <p:ext uri="{BB962C8B-B14F-4D97-AF65-F5344CB8AC3E}">
        <p14:creationId xmlns:p14="http://schemas.microsoft.com/office/powerpoint/2010/main" val="4281277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57120-6107-74AF-C673-0AA10712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Herangehensweise</a:t>
            </a:r>
            <a:endParaRPr lang="de-DE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B5D406-45EB-3630-D44A-D72E4194E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Geplante Herangehensweise,</a:t>
            </a:r>
          </a:p>
        </p:txBody>
      </p:sp>
    </p:spTree>
    <p:extLst>
      <p:ext uri="{BB962C8B-B14F-4D97-AF65-F5344CB8AC3E}">
        <p14:creationId xmlns:p14="http://schemas.microsoft.com/office/powerpoint/2010/main" val="816806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Breitbild</PresentationFormat>
  <Paragraphs>74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Verdana</vt:lpstr>
      <vt:lpstr>Office</vt:lpstr>
      <vt:lpstr>Definitely not A.I. generated</vt:lpstr>
      <vt:lpstr>Agenda</vt:lpstr>
      <vt:lpstr>Agenda</vt:lpstr>
      <vt:lpstr>Agenda</vt:lpstr>
      <vt:lpstr>Agenda</vt:lpstr>
      <vt:lpstr>Agenda</vt:lpstr>
      <vt:lpstr>Team-Vorstellung</vt:lpstr>
      <vt:lpstr>Produktidee</vt:lpstr>
      <vt:lpstr>Herangehensweise</vt:lpstr>
      <vt:lpstr>Risiken</vt:lpstr>
      <vt:lpstr>Aktueller Stand</vt:lpstr>
      <vt:lpstr>Done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Definitely not A.I. generated</dc:title>
  <dc:creator>Inel Zero</dc:creator>
  <cp:lastModifiedBy>Inel Zero</cp:lastModifiedBy>
  <cp:revision>10</cp:revision>
  <dcterms:created xsi:type="dcterms:W3CDTF">2023-10-16T13:22:03Z</dcterms:created>
  <dcterms:modified xsi:type="dcterms:W3CDTF">2023-10-16T15:07:02Z</dcterms:modified>
</cp:coreProperties>
</file>