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1490-3ACA-4AA2-AEF6-39DABE46D204}" v="8" dt="2023-10-04T14:55:0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Calilung" userId="65f9f902-f727-4df4-a8ca-40b86db01ce6" providerId="ADAL" clId="{C7E91490-3ACA-4AA2-AEF6-39DABE46D204}"/>
    <pc:docChg chg="undo custSel addSld modSld">
      <pc:chgData name="Tristan Calilung" userId="65f9f902-f727-4df4-a8ca-40b86db01ce6" providerId="ADAL" clId="{C7E91490-3ACA-4AA2-AEF6-39DABE46D204}" dt="2023-10-12T08:07:32.170" v="678" actId="680"/>
      <pc:docMkLst>
        <pc:docMk/>
      </pc:docMkLst>
      <pc:sldChg chg="modSp mod">
        <pc:chgData name="Tristan Calilung" userId="65f9f902-f727-4df4-a8ca-40b86db01ce6" providerId="ADAL" clId="{C7E91490-3ACA-4AA2-AEF6-39DABE46D204}" dt="2023-09-30T08:18:14.056" v="1" actId="20577"/>
        <pc:sldMkLst>
          <pc:docMk/>
          <pc:sldMk cId="2914944419" sldId="257"/>
        </pc:sldMkLst>
        <pc:spChg chg="mod">
          <ac:chgData name="Tristan Calilung" userId="65f9f902-f727-4df4-a8ca-40b86db01ce6" providerId="ADAL" clId="{C7E91490-3ACA-4AA2-AEF6-39DABE46D204}" dt="2023-09-30T08:18:14.056" v="1" actId="20577"/>
          <ac:spMkLst>
            <pc:docMk/>
            <pc:sldMk cId="2914944419" sldId="257"/>
            <ac:spMk id="4" creationId="{87C2156E-027D-CD1D-08F5-57460D177A20}"/>
          </ac:spMkLst>
        </pc:spChg>
      </pc:sldChg>
      <pc:sldChg chg="addSp delSp modSp mod">
        <pc:chgData name="Tristan Calilung" userId="65f9f902-f727-4df4-a8ca-40b86db01ce6" providerId="ADAL" clId="{C7E91490-3ACA-4AA2-AEF6-39DABE46D204}" dt="2023-09-30T08:27:01.991" v="453" actId="20577"/>
        <pc:sldMkLst>
          <pc:docMk/>
          <pc:sldMk cId="337432881" sldId="258"/>
        </pc:sldMkLst>
        <pc:spChg chg="add del">
          <ac:chgData name="Tristan Calilung" userId="65f9f902-f727-4df4-a8ca-40b86db01ce6" providerId="ADAL" clId="{C7E91490-3ACA-4AA2-AEF6-39DABE46D204}" dt="2023-09-30T08:18:22.428" v="3" actId="22"/>
          <ac:spMkLst>
            <pc:docMk/>
            <pc:sldMk cId="337432881" sldId="258"/>
            <ac:spMk id="5" creationId="{BD134D84-83FF-01FA-ADC0-B7961333A57C}"/>
          </ac:spMkLst>
        </pc:spChg>
        <pc:spChg chg="add del mod">
          <ac:chgData name="Tristan Calilung" userId="65f9f902-f727-4df4-a8ca-40b86db01ce6" providerId="ADAL" clId="{C7E91490-3ACA-4AA2-AEF6-39DABE46D204}" dt="2023-09-30T08:19:54.169" v="10" actId="1076"/>
          <ac:spMkLst>
            <pc:docMk/>
            <pc:sldMk cId="337432881" sldId="258"/>
            <ac:spMk id="6" creationId="{81C61A04-31FF-F024-C3BC-E6707B6D4B35}"/>
          </ac:spMkLst>
        </pc:spChg>
        <pc:spChg chg="add del mod">
          <ac:chgData name="Tristan Calilung" userId="65f9f902-f727-4df4-a8ca-40b86db01ce6" providerId="ADAL" clId="{C7E91490-3ACA-4AA2-AEF6-39DABE46D204}" dt="2023-09-30T08:20:09.381" v="13"/>
          <ac:spMkLst>
            <pc:docMk/>
            <pc:sldMk cId="337432881" sldId="258"/>
            <ac:spMk id="7" creationId="{3C870183-2F3B-4994-D7EE-8C07D7CFDF4A}"/>
          </ac:spMkLst>
        </pc:spChg>
        <pc:spChg chg="add mod">
          <ac:chgData name="Tristan Calilung" userId="65f9f902-f727-4df4-a8ca-40b86db01ce6" providerId="ADAL" clId="{C7E91490-3ACA-4AA2-AEF6-39DABE46D204}" dt="2023-09-30T08:21:09.652" v="22" actId="1076"/>
          <ac:spMkLst>
            <pc:docMk/>
            <pc:sldMk cId="337432881" sldId="258"/>
            <ac:spMk id="8" creationId="{212FBC5A-CF4C-8697-B125-8350A0FD157F}"/>
          </ac:spMkLst>
        </pc:spChg>
        <pc:spChg chg="add mod">
          <ac:chgData name="Tristan Calilung" userId="65f9f902-f727-4df4-a8ca-40b86db01ce6" providerId="ADAL" clId="{C7E91490-3ACA-4AA2-AEF6-39DABE46D204}" dt="2023-09-30T08:21:29.880" v="25" actId="208"/>
          <ac:spMkLst>
            <pc:docMk/>
            <pc:sldMk cId="337432881" sldId="258"/>
            <ac:spMk id="9" creationId="{006AA6E8-6636-35D0-36F0-64517B4A31D3}"/>
          </ac:spMkLst>
        </pc:spChg>
        <pc:spChg chg="add mod">
          <ac:chgData name="Tristan Calilung" userId="65f9f902-f727-4df4-a8ca-40b86db01ce6" providerId="ADAL" clId="{C7E91490-3ACA-4AA2-AEF6-39DABE46D204}" dt="2023-09-30T08:21:35.935" v="26" actId="208"/>
          <ac:spMkLst>
            <pc:docMk/>
            <pc:sldMk cId="337432881" sldId="258"/>
            <ac:spMk id="10" creationId="{E8C45B2B-2A77-4727-8171-E3D05F87B48D}"/>
          </ac:spMkLst>
        </pc:spChg>
        <pc:spChg chg="add mod">
          <ac:chgData name="Tristan Calilung" userId="65f9f902-f727-4df4-a8ca-40b86db01ce6" providerId="ADAL" clId="{C7E91490-3ACA-4AA2-AEF6-39DABE46D204}" dt="2023-09-30T08:22:23.830" v="30" actId="1076"/>
          <ac:spMkLst>
            <pc:docMk/>
            <pc:sldMk cId="337432881" sldId="258"/>
            <ac:spMk id="11" creationId="{B0A93C6B-751F-0612-16F5-BDCF5B6CD180}"/>
          </ac:spMkLst>
        </pc:spChg>
        <pc:spChg chg="add mod">
          <ac:chgData name="Tristan Calilung" userId="65f9f902-f727-4df4-a8ca-40b86db01ce6" providerId="ADAL" clId="{C7E91490-3ACA-4AA2-AEF6-39DABE46D204}" dt="2023-09-30T08:23:07.780" v="36" actId="1076"/>
          <ac:spMkLst>
            <pc:docMk/>
            <pc:sldMk cId="337432881" sldId="258"/>
            <ac:spMk id="12" creationId="{9502897F-BC9A-9802-2002-B7BABEC06109}"/>
          </ac:spMkLst>
        </pc:spChg>
        <pc:spChg chg="add mod">
          <ac:chgData name="Tristan Calilung" userId="65f9f902-f727-4df4-a8ca-40b86db01ce6" providerId="ADAL" clId="{C7E91490-3ACA-4AA2-AEF6-39DABE46D204}" dt="2023-09-30T08:27:01.991" v="453" actId="20577"/>
          <ac:spMkLst>
            <pc:docMk/>
            <pc:sldMk cId="337432881" sldId="258"/>
            <ac:spMk id="13" creationId="{E948B991-6E02-2F06-9255-D9092D79C511}"/>
          </ac:spMkLst>
        </pc:spChg>
      </pc:sldChg>
      <pc:sldChg chg="addSp delSp modSp mod modClrScheme chgLayout">
        <pc:chgData name="Tristan Calilung" userId="65f9f902-f727-4df4-a8ca-40b86db01ce6" providerId="ADAL" clId="{C7E91490-3ACA-4AA2-AEF6-39DABE46D204}" dt="2023-10-04T14:55:34.790" v="522" actId="20577"/>
        <pc:sldMkLst>
          <pc:docMk/>
          <pc:sldMk cId="2011203024" sldId="259"/>
        </pc:sldMkLst>
        <pc:spChg chg="add mod ord">
          <ac:chgData name="Tristan Calilung" userId="65f9f902-f727-4df4-a8ca-40b86db01ce6" providerId="ADAL" clId="{C7E91490-3ACA-4AA2-AEF6-39DABE46D204}" dt="2023-10-04T14:55:34.790" v="522" actId="20577"/>
          <ac:spMkLst>
            <pc:docMk/>
            <pc:sldMk cId="2011203024" sldId="259"/>
            <ac:spMk id="4" creationId="{7DE962AD-EAC9-CD97-81DF-18686B062802}"/>
          </ac:spMkLst>
        </pc:spChg>
        <pc:spChg chg="add del mod ord">
          <ac:chgData name="Tristan Calilung" userId="65f9f902-f727-4df4-a8ca-40b86db01ce6" providerId="ADAL" clId="{C7E91490-3ACA-4AA2-AEF6-39DABE46D204}" dt="2023-10-04T14:55:09.371" v="458"/>
          <ac:spMkLst>
            <pc:docMk/>
            <pc:sldMk cId="2011203024" sldId="259"/>
            <ac:spMk id="5" creationId="{C98AE367-5A1A-BAC1-86EF-7AEE972C5BC9}"/>
          </ac:spMkLst>
        </pc:spChg>
        <pc:picChg chg="add del mod">
          <ac:chgData name="Tristan Calilung" userId="65f9f902-f727-4df4-a8ca-40b86db01ce6" providerId="ADAL" clId="{C7E91490-3ACA-4AA2-AEF6-39DABE46D204}" dt="2023-10-04T14:55:08.244" v="457" actId="21"/>
          <ac:picMkLst>
            <pc:docMk/>
            <pc:sldMk cId="2011203024" sldId="259"/>
            <ac:picMk id="3" creationId="{9A3A5C65-46F3-6E45-C625-042A7FF429AF}"/>
          </ac:picMkLst>
        </pc:picChg>
        <pc:picChg chg="add mod">
          <ac:chgData name="Tristan Calilung" userId="65f9f902-f727-4df4-a8ca-40b86db01ce6" providerId="ADAL" clId="{C7E91490-3ACA-4AA2-AEF6-39DABE46D204}" dt="2023-10-04T14:55:12.607" v="460" actId="1076"/>
          <ac:picMkLst>
            <pc:docMk/>
            <pc:sldMk cId="2011203024" sldId="259"/>
            <ac:picMk id="6" creationId="{D4D0E6F3-A7B1-36DE-56E7-29427B7531D0}"/>
          </ac:picMkLst>
        </pc:picChg>
      </pc:sldChg>
      <pc:sldChg chg="modSp new mod">
        <pc:chgData name="Tristan Calilung" userId="65f9f902-f727-4df4-a8ca-40b86db01ce6" providerId="ADAL" clId="{C7E91490-3ACA-4AA2-AEF6-39DABE46D204}" dt="2023-10-04T14:56:43.016" v="530" actId="27636"/>
        <pc:sldMkLst>
          <pc:docMk/>
          <pc:sldMk cId="1395565298" sldId="260"/>
        </pc:sldMkLst>
        <pc:spChg chg="mod">
          <ac:chgData name="Tristan Calilung" userId="65f9f902-f727-4df4-a8ca-40b86db01ce6" providerId="ADAL" clId="{C7E91490-3ACA-4AA2-AEF6-39DABE46D204}" dt="2023-10-04T14:55:50.989" v="524"/>
          <ac:spMkLst>
            <pc:docMk/>
            <pc:sldMk cId="1395565298" sldId="260"/>
            <ac:spMk id="2" creationId="{3C6FFF2F-F946-FFFD-E49B-BD3DB397F4F1}"/>
          </ac:spMkLst>
        </pc:spChg>
        <pc:spChg chg="mod">
          <ac:chgData name="Tristan Calilung" userId="65f9f902-f727-4df4-a8ca-40b86db01ce6" providerId="ADAL" clId="{C7E91490-3ACA-4AA2-AEF6-39DABE46D204}" dt="2023-10-04T14:56:43.016" v="530" actId="27636"/>
          <ac:spMkLst>
            <pc:docMk/>
            <pc:sldMk cId="1395565298" sldId="260"/>
            <ac:spMk id="3" creationId="{C90ED5C8-3F22-F73D-849E-55BF8CA414A8}"/>
          </ac:spMkLst>
        </pc:spChg>
      </pc:sldChg>
      <pc:sldChg chg="modSp new mod">
        <pc:chgData name="Tristan Calilung" userId="65f9f902-f727-4df4-a8ca-40b86db01ce6" providerId="ADAL" clId="{C7E91490-3ACA-4AA2-AEF6-39DABE46D204}" dt="2023-10-07T04:23:28.505" v="677" actId="20577"/>
        <pc:sldMkLst>
          <pc:docMk/>
          <pc:sldMk cId="141914085" sldId="261"/>
        </pc:sldMkLst>
        <pc:spChg chg="mod">
          <ac:chgData name="Tristan Calilung" userId="65f9f902-f727-4df4-a8ca-40b86db01ce6" providerId="ADAL" clId="{C7E91490-3ACA-4AA2-AEF6-39DABE46D204}" dt="2023-10-07T04:22:31.127" v="654" actId="20577"/>
          <ac:spMkLst>
            <pc:docMk/>
            <pc:sldMk cId="141914085" sldId="261"/>
            <ac:spMk id="2" creationId="{459E61BB-7C61-3415-22C2-8891A858E19D}"/>
          </ac:spMkLst>
        </pc:spChg>
        <pc:spChg chg="mod">
          <ac:chgData name="Tristan Calilung" userId="65f9f902-f727-4df4-a8ca-40b86db01ce6" providerId="ADAL" clId="{C7E91490-3ACA-4AA2-AEF6-39DABE46D204}" dt="2023-10-07T04:23:28.505" v="677" actId="20577"/>
          <ac:spMkLst>
            <pc:docMk/>
            <pc:sldMk cId="141914085" sldId="261"/>
            <ac:spMk id="3" creationId="{5063A942-8CA3-A88C-5645-70FF9D54F0B1}"/>
          </ac:spMkLst>
        </pc:spChg>
      </pc:sldChg>
      <pc:sldChg chg="new">
        <pc:chgData name="Tristan Calilung" userId="65f9f902-f727-4df4-a8ca-40b86db01ce6" providerId="ADAL" clId="{C7E91490-3ACA-4AA2-AEF6-39DABE46D204}" dt="2023-10-12T08:07:32.170" v="678" actId="680"/>
        <pc:sldMkLst>
          <pc:docMk/>
          <pc:sldMk cId="208852698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C779-C711-E7B0-6A5B-FE571B2D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8DAB-900A-8E5C-0F50-3A6AB1C3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71A3-61FE-8E4C-0297-9CB3A76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9647-CE7C-7D0F-827C-3AE26BC6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E45-125C-D10C-CDEC-D126E9F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5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813-955B-5917-8D1D-98765DE1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D16B-BFE0-3E8F-BCD6-82D13DD6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C5A9-241F-F2FC-D1D0-FF8FCFE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F93E-BBCD-26EA-9274-9DF279BC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0A2F-55CF-F54C-6A4B-7D6130B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8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3EB3-441F-D75D-006F-6B00769AA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2C7A-CD56-797A-D2DD-17631B4C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5FD9-414B-280A-4E69-49BFA270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A0C0-15A8-3EA4-8C8E-57EA492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3660-2155-CE70-53EE-70501AAC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2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DA6C-3566-C982-22E5-39B08377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FD46-FBBB-ABC1-A0BA-988D1551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66BC-D6F3-5291-C18E-5F3732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A479-7D0E-39B3-D9AD-7C2CCE52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A0E4-62A8-26A5-F187-6B80CE35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2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D54-2059-D1CF-22FE-970DA2F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A770-6130-A386-804C-0115A941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D82E-25BF-37B5-B362-3503D92E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E2C-4518-C7D5-660E-7E628A4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5052-6F12-6C11-3968-94B76CE9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B952-B008-E1E3-8BE3-A0B64330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274C-A1FC-6F38-A2F1-1B1050143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120C-55BF-03F3-8D8D-9388EFD2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31BB-E8FD-6F24-077E-A8F8554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48FA-04EC-756B-C1BD-0D0D8067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478B-A433-82D9-C451-B835BE8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12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6672-CCFA-054F-C2B2-C392DF26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7DFCA-7B16-7222-AF27-3883FE83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784EE-B444-0E15-9844-83BC3318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10C1F-A758-BA79-3143-9FA6EDAF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D6C5A-423E-D376-2A69-D45E5C74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D721B-3C81-88D4-218F-9428CC6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F7C2-1023-DA2A-FB44-9320623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663E2-E0C2-E915-1758-05B1F6A8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9F05-CEE0-E028-6383-0F9FD2B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4AD93-0762-E38A-BFEB-B4331283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E825F-EA56-74A2-7C47-7B7E2698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6CFED-F995-A0DE-4607-C90BFE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65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2F9CF-EF15-F58B-41EE-65A7B316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F1881-97B8-BAC1-6983-225C9D1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32A-4A69-7F54-166F-7120A4A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C23B-0DAC-732C-ED9A-4AEF5105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A295-E14B-1D22-4E8D-62872C53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CFFA-4A6C-6B2A-A84E-A18AF562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6B12-FA73-F6FD-0F4F-17B65A35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F881-3EDA-E48A-AF9B-DC127D7E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AF78-A191-BB66-D301-9BA6B9A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0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E0C-A746-EDDC-4B01-9140122E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D4B1-1932-6BFF-E9E5-9E63A93E2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9A93-DC54-6475-5E08-8A0C8544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B922-425D-93B1-0308-B1F83F43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4B69-44BB-647A-8AEF-1F579829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B773-C2CB-B7A5-FBF2-FBD3584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6034C-4EAC-3A78-599D-2835BC0C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9A33-5ABA-9573-5277-904801F6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F6A1-A32A-7E55-7AE7-16AE973A3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7EEF-7EAE-4E17-B2FC-7BA7B8DBFF4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E0F5-6BB8-3D98-BC4D-844C310D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FE4-34E5-F91F-7B7F-9F3C1E05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9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C207-49F4-CD59-5069-824CD4B1D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1 IoT4Lunch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2CFCA-94DA-AAAD-2C28-5F50651DB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Only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74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2156E-027D-CD1D-08F5-57460D177A20}"/>
              </a:ext>
            </a:extLst>
          </p:cNvPr>
          <p:cNvSpPr/>
          <p:nvPr/>
        </p:nvSpPr>
        <p:spPr>
          <a:xfrm>
            <a:off x="174171" y="307910"/>
            <a:ext cx="2761861" cy="1175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Teensy 1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93A80-0A9B-3304-10CF-218B308A90E3}"/>
              </a:ext>
            </a:extLst>
          </p:cNvPr>
          <p:cNvSpPr/>
          <p:nvPr/>
        </p:nvSpPr>
        <p:spPr>
          <a:xfrm>
            <a:off x="5311452" y="32657"/>
            <a:ext cx="2052734" cy="17774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RaspberryPi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CC126-1FF7-04E5-F3D8-A1B8ABA1A411}"/>
              </a:ext>
            </a:extLst>
          </p:cNvPr>
          <p:cNvSpPr txBox="1"/>
          <p:nvPr/>
        </p:nvSpPr>
        <p:spPr>
          <a:xfrm>
            <a:off x="174171" y="1698372"/>
            <a:ext cx="3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Temperature</a:t>
            </a:r>
          </a:p>
          <a:p>
            <a:r>
              <a:rPr lang="en-US" b="1" dirty="0"/>
              <a:t>Set Thresholds</a:t>
            </a:r>
          </a:p>
          <a:p>
            <a:r>
              <a:rPr lang="en-US" dirty="0"/>
              <a:t>Send Bluetooth to Raspberry Pi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DF3D0-24AD-C3A2-F33A-6FAC7D646B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36032" y="895739"/>
            <a:ext cx="2375420" cy="25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95494-C615-5201-F4A4-365F798853D6}"/>
              </a:ext>
            </a:extLst>
          </p:cNvPr>
          <p:cNvSpPr txBox="1"/>
          <p:nvPr/>
        </p:nvSpPr>
        <p:spPr>
          <a:xfrm>
            <a:off x="4707294" y="1810138"/>
            <a:ext cx="5313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Data from Teensy</a:t>
            </a:r>
          </a:p>
          <a:p>
            <a:r>
              <a:rPr lang="en-US" dirty="0"/>
              <a:t>*</a:t>
            </a:r>
            <a:r>
              <a:rPr lang="en-US" b="1" dirty="0"/>
              <a:t>Set Threshold</a:t>
            </a:r>
          </a:p>
          <a:p>
            <a:endParaRPr lang="en-US" b="1" dirty="0"/>
          </a:p>
          <a:p>
            <a:r>
              <a:rPr lang="en-US" b="1" dirty="0"/>
              <a:t>import time</a:t>
            </a:r>
          </a:p>
          <a:p>
            <a:endParaRPr lang="en-US" b="1" dirty="0"/>
          </a:p>
          <a:p>
            <a:r>
              <a:rPr lang="en-US" b="1" dirty="0"/>
              <a:t># Replace </a:t>
            </a:r>
            <a:r>
              <a:rPr lang="en-US" b="1" dirty="0" err="1"/>
              <a:t>tempC</a:t>
            </a:r>
            <a:r>
              <a:rPr lang="en-US" b="1" dirty="0"/>
              <a:t> with the actual temperature value you want to check</a:t>
            </a:r>
          </a:p>
          <a:p>
            <a:r>
              <a:rPr lang="en-US" b="1" dirty="0" err="1"/>
              <a:t>tempC</a:t>
            </a:r>
            <a:r>
              <a:rPr lang="en-US" b="1" dirty="0"/>
              <a:t> = 6.5  # Example temperature value</a:t>
            </a:r>
          </a:p>
          <a:p>
            <a:endParaRPr lang="en-US" b="1" dirty="0"/>
          </a:p>
          <a:p>
            <a:r>
              <a:rPr lang="en-US" b="1" dirty="0"/>
              <a:t>if </a:t>
            </a:r>
            <a:r>
              <a:rPr lang="en-US" b="1" dirty="0" err="1"/>
              <a:t>tempC</a:t>
            </a:r>
            <a:r>
              <a:rPr lang="en-US" b="1" dirty="0"/>
              <a:t> &lt; 4.0: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[Safe]")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r>
              <a:rPr lang="en-US" b="1" dirty="0" err="1"/>
              <a:t>elif</a:t>
            </a:r>
            <a:r>
              <a:rPr lang="en-US" b="1" dirty="0"/>
              <a:t> 4.0 &lt;= </a:t>
            </a:r>
            <a:r>
              <a:rPr lang="en-US" b="1" dirty="0" err="1"/>
              <a:t>tempC</a:t>
            </a:r>
            <a:r>
              <a:rPr lang="en-US" b="1" dirty="0"/>
              <a:t> &lt;= 8.0: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[Caution]")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[Warning]")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9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C61A04-31FF-F024-C3BC-E6707B6D4B35}"/>
              </a:ext>
            </a:extLst>
          </p:cNvPr>
          <p:cNvSpPr/>
          <p:nvPr/>
        </p:nvSpPr>
        <p:spPr>
          <a:xfrm>
            <a:off x="575387" y="503853"/>
            <a:ext cx="2761861" cy="1175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Teensy 2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2FBC5A-CF4C-8697-B125-8350A0FD157F}"/>
              </a:ext>
            </a:extLst>
          </p:cNvPr>
          <p:cNvSpPr/>
          <p:nvPr/>
        </p:nvSpPr>
        <p:spPr>
          <a:xfrm>
            <a:off x="4376057" y="482083"/>
            <a:ext cx="363894" cy="36389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6AA6E8-6636-35D0-36F0-64517B4A31D3}"/>
              </a:ext>
            </a:extLst>
          </p:cNvPr>
          <p:cNvSpPr/>
          <p:nvPr/>
        </p:nvSpPr>
        <p:spPr>
          <a:xfrm>
            <a:off x="4376057" y="1040362"/>
            <a:ext cx="363894" cy="363893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C45B2B-2A77-4727-8171-E3D05F87B48D}"/>
              </a:ext>
            </a:extLst>
          </p:cNvPr>
          <p:cNvSpPr/>
          <p:nvPr/>
        </p:nvSpPr>
        <p:spPr>
          <a:xfrm>
            <a:off x="4376057" y="1598641"/>
            <a:ext cx="363894" cy="363893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ction Button: Sound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B0A93C6B-751F-0612-16F5-BDCF5B6CD180}"/>
              </a:ext>
            </a:extLst>
          </p:cNvPr>
          <p:cNvSpPr/>
          <p:nvPr/>
        </p:nvSpPr>
        <p:spPr>
          <a:xfrm>
            <a:off x="5169159" y="777547"/>
            <a:ext cx="926841" cy="765110"/>
          </a:xfrm>
          <a:prstGeom prst="actionButtonSoun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2897F-BC9A-9802-2002-B7BABEC06109}"/>
              </a:ext>
            </a:extLst>
          </p:cNvPr>
          <p:cNvSpPr/>
          <p:nvPr/>
        </p:nvSpPr>
        <p:spPr>
          <a:xfrm>
            <a:off x="4040156" y="255032"/>
            <a:ext cx="3172408" cy="18163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8B991-6E02-2F06-9255-D9092D79C511}"/>
              </a:ext>
            </a:extLst>
          </p:cNvPr>
          <p:cNvSpPr txBox="1"/>
          <p:nvPr/>
        </p:nvSpPr>
        <p:spPr>
          <a:xfrm>
            <a:off x="575387" y="2668555"/>
            <a:ext cx="6254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from AWS</a:t>
            </a:r>
          </a:p>
          <a:p>
            <a:endParaRPr lang="en-AU" dirty="0"/>
          </a:p>
          <a:p>
            <a:r>
              <a:rPr lang="en-AU" dirty="0"/>
              <a:t>If </a:t>
            </a:r>
            <a:r>
              <a:rPr lang="en-AU" dirty="0" err="1"/>
              <a:t>msg.payload</a:t>
            </a:r>
            <a:r>
              <a:rPr lang="en-AU" dirty="0"/>
              <a:t> contains safe led 1 high</a:t>
            </a:r>
          </a:p>
          <a:p>
            <a:endParaRPr lang="en-AU" dirty="0"/>
          </a:p>
          <a:p>
            <a:r>
              <a:rPr lang="en-AU" dirty="0"/>
              <a:t>Else if	</a:t>
            </a:r>
            <a:r>
              <a:rPr lang="en-AU" dirty="0" err="1"/>
              <a:t>msg.payload</a:t>
            </a:r>
            <a:r>
              <a:rPr lang="en-AU" dirty="0"/>
              <a:t> contains caution</a:t>
            </a:r>
          </a:p>
          <a:p>
            <a:r>
              <a:rPr lang="en-AU" dirty="0"/>
              <a:t>	led 2 high</a:t>
            </a:r>
          </a:p>
          <a:p>
            <a:endParaRPr lang="en-AU" dirty="0"/>
          </a:p>
          <a:p>
            <a:r>
              <a:rPr lang="en-AU" dirty="0"/>
              <a:t>Else	</a:t>
            </a:r>
            <a:r>
              <a:rPr lang="en-AU" dirty="0" err="1"/>
              <a:t>msg.payload</a:t>
            </a:r>
            <a:r>
              <a:rPr lang="en-AU" dirty="0"/>
              <a:t> contains warning</a:t>
            </a:r>
          </a:p>
          <a:p>
            <a:r>
              <a:rPr lang="en-AU" dirty="0"/>
              <a:t>	led 3 high</a:t>
            </a:r>
          </a:p>
          <a:p>
            <a:r>
              <a:rPr lang="en-AU" dirty="0"/>
              <a:t>	</a:t>
            </a:r>
            <a:r>
              <a:rPr lang="en-AU" dirty="0" err="1"/>
              <a:t>buzzertone</a:t>
            </a:r>
            <a:r>
              <a:rPr lang="en-AU" dirty="0"/>
              <a:t>(1000)</a:t>
            </a:r>
          </a:p>
          <a:p>
            <a:r>
              <a:rPr lang="en-AU" dirty="0"/>
              <a:t>	delay 1 (Second)</a:t>
            </a:r>
          </a:p>
          <a:p>
            <a:r>
              <a:rPr lang="en-AU" dirty="0"/>
              <a:t>	</a:t>
            </a:r>
            <a:r>
              <a:rPr lang="en-AU" err="1"/>
              <a:t>buzztone</a:t>
            </a:r>
            <a:r>
              <a:rPr lang="en-AU"/>
              <a:t> off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962AD-EAC9-CD97-81DF-18686B06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Led with Buzzer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D0E6F3-A7B1-36DE-56E7-29427B753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0358"/>
            <a:ext cx="10515600" cy="37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FF2F-F946-FFFD-E49B-BD3DB39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Led with Buzzer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5C8-3F22-F73D-849E-55BF8CA4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352939"/>
            <a:ext cx="11148527" cy="4824024"/>
          </a:xfrm>
        </p:spPr>
        <p:txBody>
          <a:bodyPr numCol="2">
            <a:normAutofit fontScale="40000" lnSpcReduction="20000"/>
          </a:bodyPr>
          <a:lstStyle/>
          <a:p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//Define Pins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led1 =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//Red LED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led2 =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//Yellow LED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led3 =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//Green LED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buzzer =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//Buzzer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AU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Delivering Data from Bluetooth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Serial1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Incoming data from Bluetooth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led1, OUTPUT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led2, OUTPUT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led3, OUTPUT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buzzer, OUTPUT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Check if there is incoming serial data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Serial1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String str =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Serial1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readString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Read the incoming data as a String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// Print received data for debugging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AU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"Received data: "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str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// Check if the received data contains "warning" (case-insensitive)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  // Turn on the LED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led1, HIGH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AU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buzzer, 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Keep the LED on for 1 second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led1, LOW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Turn off the LED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55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61BB-7C61-3415-22C2-8891A858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Notifications on Phone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A942-8CA3-A88C-5645-70FF9D54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AWS IoT Core?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1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AFD4-9A12-249C-31EA-29AC133E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982A-DC79-F93F-B915-7C032ACA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52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466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Prototype 1 IoT4Lunch</vt:lpstr>
      <vt:lpstr>PowerPoint Presentation</vt:lpstr>
      <vt:lpstr>PowerPoint Presentation</vt:lpstr>
      <vt:lpstr>Actuator Led with Buzzer</vt:lpstr>
      <vt:lpstr>Actuator Led with Buzzer</vt:lpstr>
      <vt:lpstr>Receiving Notifications on Phone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1 IoT4Lunch</dc:title>
  <dc:creator>Tristan Calilung</dc:creator>
  <cp:lastModifiedBy>Tristan Calilung</cp:lastModifiedBy>
  <cp:revision>1</cp:revision>
  <dcterms:created xsi:type="dcterms:W3CDTF">2023-09-28T14:32:41Z</dcterms:created>
  <dcterms:modified xsi:type="dcterms:W3CDTF">2023-10-12T08:07:43Z</dcterms:modified>
</cp:coreProperties>
</file>