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inver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35586E5-F453-4757-AA55-C47535C4122D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028520" y="2345400"/>
            <a:ext cx="521964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C32D0B9-79D8-4FFA-BAA8-F2D6337D2D9A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+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7A98D0E-8AAE-4053-BCD3-AEDC49D5F9AD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CB189B-D14F-4A17-BC0D-750043E3C50F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8AA29E-304C-4A50-8E17-E178BF5F11E0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028520" y="2345400"/>
            <a:ext cx="521964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CC2FF76-F2CA-447D-AC14-AE58394B1408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607E461-5F60-4040-A4B9-70F265901D8E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28520" y="2345400"/>
            <a:ext cx="521964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9607343-71B5-4186-9DB6-5326E7713121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28520" y="2345400"/>
            <a:ext cx="521964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d1d1b">
            <a:alpha val="84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13"/>
          <p:cNvSpPr/>
          <p:nvPr/>
        </p:nvSpPr>
        <p:spPr>
          <a:xfrm flipH="1">
            <a:off x="-903600" y="-17640"/>
            <a:ext cx="1758960" cy="748800"/>
          </a:xfrm>
          <a:prstGeom prst="parallelogram">
            <a:avLst>
              <a:gd name="adj" fmla="val 51542"/>
            </a:avLst>
          </a:prstGeom>
          <a:solidFill>
            <a:srgbClr val="f4d0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Google Shape;11;p13"/>
          <p:cNvSpPr/>
          <p:nvPr/>
        </p:nvSpPr>
        <p:spPr>
          <a:xfrm flipH="1">
            <a:off x="471240" y="-9360"/>
            <a:ext cx="518040" cy="7488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Google Shape;12;p13"/>
          <p:cNvSpPr/>
          <p:nvPr/>
        </p:nvSpPr>
        <p:spPr>
          <a:xfrm flipH="1">
            <a:off x="990360" y="4925880"/>
            <a:ext cx="8369280" cy="227520"/>
          </a:xfrm>
          <a:prstGeom prst="parallelogram">
            <a:avLst>
              <a:gd name="adj" fmla="val 51542"/>
            </a:avLst>
          </a:prstGeom>
          <a:solidFill>
            <a:srgbClr val="f4d0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sldNum" idx="1"/>
          </p:nvPr>
        </p:nvSpPr>
        <p:spPr>
          <a:xfrm>
            <a:off x="0" y="0"/>
            <a:ext cx="594720" cy="731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pt-BR" sz="1300" spc="-1" strike="noStrike">
                <a:solidFill>
                  <a:srgbClr val="ffffff"/>
                </a:solidFill>
                <a:latin typeface="Roboto"/>
                <a:ea typeface="Roboto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B697B56D-8889-4FEE-9543-B55164A6B695}" type="slidenum">
              <a:rPr b="1" lang="pt-BR" sz="1300" spc="-1" strike="noStrike">
                <a:solidFill>
                  <a:srgbClr val="ffffff"/>
                </a:solidFill>
                <a:latin typeface="Roboto"/>
                <a:ea typeface="Roboto"/>
              </a:rPr>
              <a:t>&lt;número&gt;</a:t>
            </a:fld>
            <a:endParaRPr b="0" lang="pt-BR" sz="13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4" name="Google Shape;14;p13" descr="alcidesmaya.png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105840" y="4457520"/>
            <a:ext cx="1615320" cy="36504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68;p7"/>
          <p:cNvSpPr/>
          <p:nvPr/>
        </p:nvSpPr>
        <p:spPr>
          <a:xfrm>
            <a:off x="-55080" y="-38160"/>
            <a:ext cx="3312360" cy="5214240"/>
          </a:xfrm>
          <a:custGeom>
            <a:avLst/>
            <a:gdLst>
              <a:gd name="textAreaLeft" fmla="*/ 0 w 3312360"/>
              <a:gd name="textAreaRight" fmla="*/ 3312720 w 3312360"/>
              <a:gd name="textAreaTop" fmla="*/ 0 h 5214240"/>
              <a:gd name="textAreaBottom" fmla="*/ 5214600 h 5214240"/>
            </a:gdLst>
            <a:ahLst/>
            <a:rect l="textAreaLeft" t="textAreaTop" r="textAreaRight" b="textAreaBottom"/>
            <a:pathLst>
              <a:path w="132505" h="208586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Google Shape;69;p7"/>
          <p:cNvSpPr/>
          <p:nvPr/>
        </p:nvSpPr>
        <p:spPr>
          <a:xfrm flipH="1">
            <a:off x="-903600" y="-17640"/>
            <a:ext cx="1758960" cy="748800"/>
          </a:xfrm>
          <a:prstGeom prst="parallelogram">
            <a:avLst>
              <a:gd name="adj" fmla="val 51542"/>
            </a:avLst>
          </a:prstGeom>
          <a:solidFill>
            <a:srgbClr val="222222">
              <a:alpha val="9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Google Shape;70;p7"/>
          <p:cNvSpPr/>
          <p:nvPr/>
        </p:nvSpPr>
        <p:spPr>
          <a:xfrm flipH="1">
            <a:off x="471240" y="-9360"/>
            <a:ext cx="518040" cy="748800"/>
          </a:xfrm>
          <a:prstGeom prst="parallelogram">
            <a:avLst>
              <a:gd name="adj" fmla="val 75009"/>
            </a:avLst>
          </a:prstGeom>
          <a:solidFill>
            <a:srgbClr val="f4d0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Google Shape;71;p7"/>
          <p:cNvSpPr/>
          <p:nvPr/>
        </p:nvSpPr>
        <p:spPr>
          <a:xfrm flipH="1">
            <a:off x="743040" y="272880"/>
            <a:ext cx="7505280" cy="748800"/>
          </a:xfrm>
          <a:prstGeom prst="parallelogram">
            <a:avLst>
              <a:gd name="adj" fmla="val 51542"/>
            </a:avLst>
          </a:prstGeom>
          <a:solidFill>
            <a:srgbClr val="222222">
              <a:alpha val="6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Google Shape;72;p7"/>
          <p:cNvSpPr/>
          <p:nvPr/>
        </p:nvSpPr>
        <p:spPr>
          <a:xfrm flipH="1">
            <a:off x="7861680" y="272880"/>
            <a:ext cx="1758960" cy="748800"/>
          </a:xfrm>
          <a:prstGeom prst="parallelogram">
            <a:avLst>
              <a:gd name="adj" fmla="val 51542"/>
            </a:avLst>
          </a:prstGeom>
          <a:solidFill>
            <a:srgbClr val="f4d0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Google Shape;73;p7"/>
          <p:cNvSpPr/>
          <p:nvPr/>
        </p:nvSpPr>
        <p:spPr>
          <a:xfrm flipH="1">
            <a:off x="990360" y="4925880"/>
            <a:ext cx="8369280" cy="227520"/>
          </a:xfrm>
          <a:prstGeom prst="parallelogram">
            <a:avLst>
              <a:gd name="adj" fmla="val 51542"/>
            </a:avLst>
          </a:prstGeom>
          <a:solidFill>
            <a:srgbClr val="f4d0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101240" y="272880"/>
            <a:ext cx="7574040" cy="74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101240" y="1311480"/>
            <a:ext cx="3681720" cy="353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005080" y="1311480"/>
            <a:ext cx="3681720" cy="353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sldNum" idx="7"/>
          </p:nvPr>
        </p:nvSpPr>
        <p:spPr>
          <a:xfrm>
            <a:off x="0" y="0"/>
            <a:ext cx="594720" cy="731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pt-BR" sz="1300" spc="-1" strike="noStrike">
                <a:solidFill>
                  <a:srgbClr val="ffffff"/>
                </a:solidFill>
                <a:latin typeface="Roboto"/>
                <a:ea typeface="Roboto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980520C7-392D-4D70-9174-AA9260C46DAB}" type="slidenum">
              <a:rPr b="1" lang="pt-BR" sz="1300" spc="-1" strike="noStrike">
                <a:solidFill>
                  <a:srgbClr val="ffffff"/>
                </a:solidFill>
                <a:latin typeface="Roboto"/>
                <a:ea typeface="Roboto"/>
              </a:rPr>
              <a:t>&lt;número&gt;</a:t>
            </a:fld>
            <a:endParaRPr b="0" lang="pt-BR" sz="13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5" name="Google Shape;78;p7" descr="alcidesmaya.png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105840" y="4457520"/>
            <a:ext cx="1615320" cy="3650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0;p8"/>
          <p:cNvSpPr/>
          <p:nvPr/>
        </p:nvSpPr>
        <p:spPr>
          <a:xfrm>
            <a:off x="-55080" y="-38160"/>
            <a:ext cx="3312360" cy="5214240"/>
          </a:xfrm>
          <a:custGeom>
            <a:avLst/>
            <a:gdLst>
              <a:gd name="textAreaLeft" fmla="*/ 0 w 3312360"/>
              <a:gd name="textAreaRight" fmla="*/ 3312720 w 3312360"/>
              <a:gd name="textAreaTop" fmla="*/ 0 h 5214240"/>
              <a:gd name="textAreaBottom" fmla="*/ 5214600 h 5214240"/>
            </a:gdLst>
            <a:ahLst/>
            <a:rect l="textAreaLeft" t="textAreaTop" r="textAreaRight" b="textAreaBottom"/>
            <a:pathLst>
              <a:path w="132505" h="208586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81;p8"/>
          <p:cNvSpPr/>
          <p:nvPr/>
        </p:nvSpPr>
        <p:spPr>
          <a:xfrm flipH="1">
            <a:off x="-903600" y="-17640"/>
            <a:ext cx="1758960" cy="748800"/>
          </a:xfrm>
          <a:prstGeom prst="parallelogram">
            <a:avLst>
              <a:gd name="adj" fmla="val 51542"/>
            </a:avLst>
          </a:prstGeom>
          <a:solidFill>
            <a:srgbClr val="222222">
              <a:alpha val="9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Google Shape;82;p8"/>
          <p:cNvSpPr/>
          <p:nvPr/>
        </p:nvSpPr>
        <p:spPr>
          <a:xfrm flipH="1">
            <a:off x="471240" y="-9360"/>
            <a:ext cx="518040" cy="748800"/>
          </a:xfrm>
          <a:prstGeom prst="parallelogram">
            <a:avLst>
              <a:gd name="adj" fmla="val 75009"/>
            </a:avLst>
          </a:prstGeom>
          <a:solidFill>
            <a:srgbClr val="f4d0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Google Shape;83;p8"/>
          <p:cNvSpPr/>
          <p:nvPr/>
        </p:nvSpPr>
        <p:spPr>
          <a:xfrm flipH="1">
            <a:off x="743040" y="272880"/>
            <a:ext cx="7505280" cy="748800"/>
          </a:xfrm>
          <a:prstGeom prst="parallelogram">
            <a:avLst>
              <a:gd name="adj" fmla="val 51542"/>
            </a:avLst>
          </a:prstGeom>
          <a:solidFill>
            <a:srgbClr val="222222">
              <a:alpha val="6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Google Shape;84;p8"/>
          <p:cNvSpPr/>
          <p:nvPr/>
        </p:nvSpPr>
        <p:spPr>
          <a:xfrm flipH="1">
            <a:off x="7861680" y="272880"/>
            <a:ext cx="1758960" cy="748800"/>
          </a:xfrm>
          <a:prstGeom prst="parallelogram">
            <a:avLst>
              <a:gd name="adj" fmla="val 51542"/>
            </a:avLst>
          </a:prstGeom>
          <a:solidFill>
            <a:srgbClr val="f4d0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Google Shape;85;p8"/>
          <p:cNvSpPr/>
          <p:nvPr/>
        </p:nvSpPr>
        <p:spPr>
          <a:xfrm flipH="1">
            <a:off x="990360" y="4925880"/>
            <a:ext cx="8369280" cy="227520"/>
          </a:xfrm>
          <a:prstGeom prst="parallelogram">
            <a:avLst>
              <a:gd name="adj" fmla="val 51542"/>
            </a:avLst>
          </a:prstGeom>
          <a:solidFill>
            <a:srgbClr val="f4d0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104840" y="276120"/>
            <a:ext cx="6724080" cy="74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104840" y="1224360"/>
            <a:ext cx="2422800" cy="354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3652200" y="1224360"/>
            <a:ext cx="2422800" cy="354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199560" y="1224360"/>
            <a:ext cx="2422800" cy="354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sldNum" idx="8"/>
          </p:nvPr>
        </p:nvSpPr>
        <p:spPr>
          <a:xfrm>
            <a:off x="0" y="0"/>
            <a:ext cx="594720" cy="731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pt-BR" sz="1300" spc="-1" strike="noStrike">
                <a:solidFill>
                  <a:srgbClr val="ffffff"/>
                </a:solidFill>
                <a:latin typeface="Roboto"/>
                <a:ea typeface="Roboto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D9B8750E-A191-4707-9A6B-2C254471F08B}" type="slidenum">
              <a:rPr b="1" lang="pt-BR" sz="1300" spc="-1" strike="noStrike">
                <a:solidFill>
                  <a:srgbClr val="ffffff"/>
                </a:solidFill>
                <a:latin typeface="Roboto"/>
                <a:ea typeface="Roboto"/>
              </a:rPr>
              <a:t>&lt;número&gt;</a:t>
            </a:fld>
            <a:endParaRPr b="0" lang="pt-BR" sz="13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0" name="Google Shape;91;p8" descr="alcidesmaya.png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105840" y="4457520"/>
            <a:ext cx="1615320" cy="3650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0"/>
          <p:cNvSpPr/>
          <p:nvPr/>
        </p:nvSpPr>
        <p:spPr>
          <a:xfrm>
            <a:off x="-55080" y="-38160"/>
            <a:ext cx="3312360" cy="5214240"/>
          </a:xfrm>
          <a:custGeom>
            <a:avLst/>
            <a:gdLst>
              <a:gd name="textAreaLeft" fmla="*/ 0 w 3312360"/>
              <a:gd name="textAreaRight" fmla="*/ 3312720 w 3312360"/>
              <a:gd name="textAreaTop" fmla="*/ 0 h 5214240"/>
              <a:gd name="textAreaBottom" fmla="*/ 5214600 h 5214240"/>
            </a:gdLst>
            <a:ahLst/>
            <a:rect l="textAreaLeft" t="textAreaTop" r="textAreaRight" b="textAreaBottom"/>
            <a:pathLst>
              <a:path w="132505" h="208586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Google Shape;94;p10"/>
          <p:cNvSpPr/>
          <p:nvPr/>
        </p:nvSpPr>
        <p:spPr>
          <a:xfrm flipH="1">
            <a:off x="-903600" y="-17640"/>
            <a:ext cx="1758960" cy="748800"/>
          </a:xfrm>
          <a:prstGeom prst="parallelogram">
            <a:avLst>
              <a:gd name="adj" fmla="val 51542"/>
            </a:avLst>
          </a:prstGeom>
          <a:solidFill>
            <a:srgbClr val="222222">
              <a:alpha val="9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Google Shape;95;p10"/>
          <p:cNvSpPr/>
          <p:nvPr/>
        </p:nvSpPr>
        <p:spPr>
          <a:xfrm flipH="1">
            <a:off x="471240" y="-9360"/>
            <a:ext cx="518040" cy="7488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Google Shape;96;p10"/>
          <p:cNvSpPr/>
          <p:nvPr/>
        </p:nvSpPr>
        <p:spPr>
          <a:xfrm flipH="1">
            <a:off x="743040" y="272880"/>
            <a:ext cx="7505280" cy="748800"/>
          </a:xfrm>
          <a:prstGeom prst="parallelogram">
            <a:avLst>
              <a:gd name="adj" fmla="val 51542"/>
            </a:avLst>
          </a:prstGeom>
          <a:solidFill>
            <a:srgbClr val="222222">
              <a:alpha val="6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Google Shape;97;p10"/>
          <p:cNvSpPr/>
          <p:nvPr/>
        </p:nvSpPr>
        <p:spPr>
          <a:xfrm flipH="1">
            <a:off x="7861680" y="272880"/>
            <a:ext cx="1758960" cy="748800"/>
          </a:xfrm>
          <a:prstGeom prst="parallelogram">
            <a:avLst>
              <a:gd name="adj" fmla="val 51542"/>
            </a:avLst>
          </a:prstGeom>
          <a:solidFill>
            <a:srgbClr val="f4d0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Google Shape;98;p10"/>
          <p:cNvSpPr/>
          <p:nvPr/>
        </p:nvSpPr>
        <p:spPr>
          <a:xfrm flipH="1">
            <a:off x="990360" y="4925880"/>
            <a:ext cx="8369280" cy="227520"/>
          </a:xfrm>
          <a:prstGeom prst="parallelogram">
            <a:avLst>
              <a:gd name="adj" fmla="val 51542"/>
            </a:avLst>
          </a:prstGeom>
          <a:solidFill>
            <a:srgbClr val="f4d0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104840" y="276120"/>
            <a:ext cx="6724080" cy="74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594720" cy="731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pt-BR" sz="1300" spc="-1" strike="noStrike">
                <a:solidFill>
                  <a:srgbClr val="ffffff"/>
                </a:solidFill>
                <a:latin typeface="Roboto"/>
                <a:ea typeface="Roboto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EB2B30F0-D54E-4FE8-A54E-22ACE42067DE}" type="slidenum">
              <a:rPr b="1" lang="pt-BR" sz="1300" spc="-1" strike="noStrike">
                <a:solidFill>
                  <a:srgbClr val="ffffff"/>
                </a:solidFill>
                <a:latin typeface="Roboto"/>
                <a:ea typeface="Roboto"/>
              </a:rPr>
              <a:t>&lt;número&gt;</a:t>
            </a:fld>
            <a:endParaRPr b="0" lang="pt-BR" sz="13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5" name="Google Shape;101;p10" descr="alcidesmaya.png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105840" y="4457520"/>
            <a:ext cx="1615320" cy="3650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03;p12"/>
          <p:cNvSpPr/>
          <p:nvPr/>
        </p:nvSpPr>
        <p:spPr>
          <a:xfrm>
            <a:off x="-55080" y="-38160"/>
            <a:ext cx="3312360" cy="5214240"/>
          </a:xfrm>
          <a:custGeom>
            <a:avLst/>
            <a:gdLst>
              <a:gd name="textAreaLeft" fmla="*/ 0 w 3312360"/>
              <a:gd name="textAreaRight" fmla="*/ 3312720 w 3312360"/>
              <a:gd name="textAreaTop" fmla="*/ 0 h 5214240"/>
              <a:gd name="textAreaBottom" fmla="*/ 5214600 h 5214240"/>
            </a:gdLst>
            <a:ahLst/>
            <a:rect l="textAreaLeft" t="textAreaTop" r="textAreaRight" b="textAreaBottom"/>
            <a:pathLst>
              <a:path w="132505" h="208586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Google Shape;104;p12"/>
          <p:cNvSpPr/>
          <p:nvPr/>
        </p:nvSpPr>
        <p:spPr>
          <a:xfrm flipH="1">
            <a:off x="-903600" y="-17640"/>
            <a:ext cx="1758960" cy="748800"/>
          </a:xfrm>
          <a:prstGeom prst="parallelogram">
            <a:avLst>
              <a:gd name="adj" fmla="val 51542"/>
            </a:avLst>
          </a:prstGeom>
          <a:solidFill>
            <a:srgbClr val="222222">
              <a:alpha val="9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Google Shape;105;p12"/>
          <p:cNvSpPr/>
          <p:nvPr/>
        </p:nvSpPr>
        <p:spPr>
          <a:xfrm flipH="1">
            <a:off x="471240" y="-9360"/>
            <a:ext cx="518040" cy="748800"/>
          </a:xfrm>
          <a:prstGeom prst="parallelogram">
            <a:avLst>
              <a:gd name="adj" fmla="val 75009"/>
            </a:avLst>
          </a:prstGeom>
          <a:solidFill>
            <a:srgbClr val="f4d0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Google Shape;106;p12"/>
          <p:cNvSpPr/>
          <p:nvPr/>
        </p:nvSpPr>
        <p:spPr>
          <a:xfrm flipH="1">
            <a:off x="990360" y="4925880"/>
            <a:ext cx="8369280" cy="227520"/>
          </a:xfrm>
          <a:prstGeom prst="parallelogram">
            <a:avLst>
              <a:gd name="adj" fmla="val 51542"/>
            </a:avLst>
          </a:prstGeom>
          <a:solidFill>
            <a:srgbClr val="f4d0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1"/>
          <p:cNvSpPr>
            <a:spLocks noGrp="1"/>
          </p:cNvSpPr>
          <p:nvPr>
            <p:ph type="sldNum" idx="3"/>
          </p:nvPr>
        </p:nvSpPr>
        <p:spPr>
          <a:xfrm>
            <a:off x="0" y="0"/>
            <a:ext cx="594720" cy="731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pt-BR" sz="1300" spc="-1" strike="noStrike">
                <a:solidFill>
                  <a:srgbClr val="ffffff"/>
                </a:solidFill>
                <a:latin typeface="Roboto"/>
                <a:ea typeface="Roboto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18623391-9C01-44A0-9CCB-3294984D46C2}" type="slidenum">
              <a:rPr b="1" lang="pt-BR" sz="1300" spc="-1" strike="noStrike">
                <a:solidFill>
                  <a:srgbClr val="ffffff"/>
                </a:solidFill>
                <a:latin typeface="Roboto"/>
                <a:ea typeface="Roboto"/>
              </a:rPr>
              <a:t>&lt;número&gt;</a:t>
            </a:fld>
            <a:endParaRPr b="0" lang="pt-BR" sz="13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1" name="Google Shape;108;p12" descr="alcidesmaya.png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105840" y="4457520"/>
            <a:ext cx="1615320" cy="3650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d0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6;p5"/>
          <p:cNvSpPr/>
          <p:nvPr/>
        </p:nvSpPr>
        <p:spPr>
          <a:xfrm>
            <a:off x="5086440" y="-38160"/>
            <a:ext cx="4114440" cy="5219280"/>
          </a:xfrm>
          <a:custGeom>
            <a:avLst/>
            <a:gdLst>
              <a:gd name="textAreaLeft" fmla="*/ 0 w 4114440"/>
              <a:gd name="textAreaRight" fmla="*/ 4114800 w 4114440"/>
              <a:gd name="textAreaTop" fmla="*/ 0 h 5219280"/>
              <a:gd name="textAreaBottom" fmla="*/ 5219640 h 5219280"/>
            </a:gdLst>
            <a:ahLst/>
            <a:rect l="textAreaLeft" t="textAreaTop" r="textAreaRight" b="textAreaBottom"/>
            <a:pathLst>
              <a:path w="164592" h="208788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ecb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Google Shape;17;p5"/>
          <p:cNvSpPr/>
          <p:nvPr/>
        </p:nvSpPr>
        <p:spPr>
          <a:xfrm flipH="1">
            <a:off x="-419040" y="4394520"/>
            <a:ext cx="8172000" cy="748800"/>
          </a:xfrm>
          <a:prstGeom prst="parallelogram">
            <a:avLst>
              <a:gd name="adj" fmla="val 51542"/>
            </a:avLst>
          </a:prstGeom>
          <a:solidFill>
            <a:srgbClr val="ffecb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Google Shape;18;p5"/>
          <p:cNvSpPr/>
          <p:nvPr/>
        </p:nvSpPr>
        <p:spPr>
          <a:xfrm flipH="1">
            <a:off x="1028520" y="4166280"/>
            <a:ext cx="8369280" cy="227520"/>
          </a:xfrm>
          <a:prstGeom prst="parallelogram">
            <a:avLst>
              <a:gd name="adj" fmla="val 51542"/>
            </a:avLst>
          </a:prstGeom>
          <a:solidFill>
            <a:srgbClr val="222222">
              <a:alpha val="6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28520" y="2345400"/>
            <a:ext cx="5219640" cy="1159560"/>
          </a:xfrm>
          <a:prstGeom prst="rect">
            <a:avLst/>
          </a:prstGeom>
          <a:noFill/>
          <a:ln w="9360">
            <a:solidFill>
              <a:srgbClr val="222222"/>
            </a:solidFill>
            <a:round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pt-BR" sz="4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;p9"/>
          <p:cNvSpPr/>
          <p:nvPr/>
        </p:nvSpPr>
        <p:spPr>
          <a:xfrm>
            <a:off x="-55080" y="-38160"/>
            <a:ext cx="3312360" cy="5214240"/>
          </a:xfrm>
          <a:custGeom>
            <a:avLst/>
            <a:gdLst>
              <a:gd name="textAreaLeft" fmla="*/ 0 w 3312360"/>
              <a:gd name="textAreaRight" fmla="*/ 3312720 w 3312360"/>
              <a:gd name="textAreaTop" fmla="*/ 0 h 5214240"/>
              <a:gd name="textAreaBottom" fmla="*/ 5214600 h 5214240"/>
            </a:gdLst>
            <a:ahLst/>
            <a:rect l="textAreaLeft" t="textAreaTop" r="textAreaRight" b="textAreaBottom"/>
            <a:pathLst>
              <a:path w="132505" h="208586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Google Shape;23;p9"/>
          <p:cNvSpPr/>
          <p:nvPr/>
        </p:nvSpPr>
        <p:spPr>
          <a:xfrm flipH="1">
            <a:off x="-903600" y="-17640"/>
            <a:ext cx="1758960" cy="748800"/>
          </a:xfrm>
          <a:prstGeom prst="parallelogram">
            <a:avLst>
              <a:gd name="adj" fmla="val 51542"/>
            </a:avLst>
          </a:prstGeom>
          <a:solidFill>
            <a:srgbClr val="222222">
              <a:alpha val="9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Google Shape;24;p9"/>
          <p:cNvSpPr/>
          <p:nvPr/>
        </p:nvSpPr>
        <p:spPr>
          <a:xfrm flipH="1">
            <a:off x="471240" y="-9360"/>
            <a:ext cx="518040" cy="748800"/>
          </a:xfrm>
          <a:prstGeom prst="parallelogram">
            <a:avLst>
              <a:gd name="adj" fmla="val 75009"/>
            </a:avLst>
          </a:prstGeom>
          <a:solidFill>
            <a:srgbClr val="f4d0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Google Shape;25;p9"/>
          <p:cNvSpPr/>
          <p:nvPr/>
        </p:nvSpPr>
        <p:spPr>
          <a:xfrm flipH="1">
            <a:off x="743040" y="272880"/>
            <a:ext cx="7505280" cy="748800"/>
          </a:xfrm>
          <a:prstGeom prst="parallelogram">
            <a:avLst>
              <a:gd name="adj" fmla="val 51542"/>
            </a:avLst>
          </a:prstGeom>
          <a:solidFill>
            <a:srgbClr val="222222">
              <a:alpha val="6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Google Shape;26;p9"/>
          <p:cNvSpPr/>
          <p:nvPr/>
        </p:nvSpPr>
        <p:spPr>
          <a:xfrm flipH="1">
            <a:off x="7861680" y="272880"/>
            <a:ext cx="1758960" cy="748800"/>
          </a:xfrm>
          <a:prstGeom prst="parallelogram">
            <a:avLst>
              <a:gd name="adj" fmla="val 51542"/>
            </a:avLst>
          </a:prstGeom>
          <a:solidFill>
            <a:srgbClr val="f4d0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Google Shape;27;p9"/>
          <p:cNvSpPr/>
          <p:nvPr/>
        </p:nvSpPr>
        <p:spPr>
          <a:xfrm flipH="1">
            <a:off x="990360" y="4925880"/>
            <a:ext cx="8369280" cy="227520"/>
          </a:xfrm>
          <a:prstGeom prst="parallelogram">
            <a:avLst>
              <a:gd name="adj" fmla="val 51542"/>
            </a:avLst>
          </a:prstGeom>
          <a:solidFill>
            <a:srgbClr val="f4d0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104840" y="276120"/>
            <a:ext cx="6724080" cy="74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ldNum" idx="4"/>
          </p:nvPr>
        </p:nvSpPr>
        <p:spPr>
          <a:xfrm>
            <a:off x="0" y="0"/>
            <a:ext cx="594720" cy="731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pt-BR" sz="1300" spc="-1" strike="noStrike">
                <a:solidFill>
                  <a:srgbClr val="ffffff"/>
                </a:solidFill>
                <a:latin typeface="Roboto"/>
                <a:ea typeface="Roboto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AE140A1A-C388-46FC-98F6-32274EEAE8CA}" type="slidenum">
              <a:rPr b="1" lang="pt-BR" sz="1300" spc="-1" strike="noStrike">
                <a:solidFill>
                  <a:srgbClr val="ffffff"/>
                </a:solidFill>
                <a:latin typeface="Roboto"/>
                <a:ea typeface="Roboto"/>
              </a:rPr>
              <a:t>&lt;número&gt;</a:t>
            </a:fld>
            <a:endParaRPr b="0" lang="pt-BR" sz="13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5" name="Google Shape;30;p9" descr="alcidesmaya.png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105840" y="4457520"/>
            <a:ext cx="1615320" cy="365040"/>
          </a:xfrm>
          <a:prstGeom prst="rect">
            <a:avLst/>
          </a:prstGeom>
          <a:ln w="0">
            <a:noFill/>
          </a:ln>
        </p:spPr>
      </p:pic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2;p11"/>
          <p:cNvSpPr/>
          <p:nvPr/>
        </p:nvSpPr>
        <p:spPr>
          <a:xfrm>
            <a:off x="-55080" y="-38160"/>
            <a:ext cx="3312360" cy="5214240"/>
          </a:xfrm>
          <a:custGeom>
            <a:avLst/>
            <a:gdLst>
              <a:gd name="textAreaLeft" fmla="*/ 0 w 3312360"/>
              <a:gd name="textAreaRight" fmla="*/ 3312720 w 3312360"/>
              <a:gd name="textAreaTop" fmla="*/ 0 h 5214240"/>
              <a:gd name="textAreaBottom" fmla="*/ 5214600 h 5214240"/>
            </a:gdLst>
            <a:ahLst/>
            <a:rect l="textAreaLeft" t="textAreaTop" r="textAreaRight" b="textAreaBottom"/>
            <a:pathLst>
              <a:path w="132505" h="208586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Google Shape;33;p11"/>
          <p:cNvSpPr/>
          <p:nvPr/>
        </p:nvSpPr>
        <p:spPr>
          <a:xfrm flipH="1">
            <a:off x="743040" y="4406400"/>
            <a:ext cx="7505280" cy="748800"/>
          </a:xfrm>
          <a:prstGeom prst="parallelogram">
            <a:avLst>
              <a:gd name="adj" fmla="val 51542"/>
            </a:avLst>
          </a:prstGeom>
          <a:solidFill>
            <a:srgbClr val="222222">
              <a:alpha val="6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Google Shape;34;p11"/>
          <p:cNvSpPr/>
          <p:nvPr/>
        </p:nvSpPr>
        <p:spPr>
          <a:xfrm flipH="1">
            <a:off x="7861680" y="4406400"/>
            <a:ext cx="1758960" cy="748800"/>
          </a:xfrm>
          <a:prstGeom prst="parallelogram">
            <a:avLst>
              <a:gd name="adj" fmla="val 51542"/>
            </a:avLst>
          </a:prstGeom>
          <a:solidFill>
            <a:srgbClr val="f4d0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Google Shape;35;p11"/>
          <p:cNvSpPr/>
          <p:nvPr/>
        </p:nvSpPr>
        <p:spPr>
          <a:xfrm flipH="1">
            <a:off x="-903600" y="-17640"/>
            <a:ext cx="1758960" cy="748800"/>
          </a:xfrm>
          <a:prstGeom prst="parallelogram">
            <a:avLst>
              <a:gd name="adj" fmla="val 51542"/>
            </a:avLst>
          </a:prstGeom>
          <a:solidFill>
            <a:srgbClr val="222222">
              <a:alpha val="9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Google Shape;36;p11"/>
          <p:cNvSpPr/>
          <p:nvPr/>
        </p:nvSpPr>
        <p:spPr>
          <a:xfrm flipH="1">
            <a:off x="471240" y="-9360"/>
            <a:ext cx="518040" cy="748800"/>
          </a:xfrm>
          <a:prstGeom prst="parallelogram">
            <a:avLst>
              <a:gd name="adj" fmla="val 75009"/>
            </a:avLst>
          </a:prstGeom>
          <a:solidFill>
            <a:srgbClr val="f4d0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body"/>
          </p:nvPr>
        </p:nvSpPr>
        <p:spPr>
          <a:xfrm>
            <a:off x="1123920" y="4406400"/>
            <a:ext cx="6737040" cy="74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5"/>
          </p:nvPr>
        </p:nvSpPr>
        <p:spPr>
          <a:xfrm>
            <a:off x="0" y="0"/>
            <a:ext cx="594720" cy="731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pt-BR" sz="1300" spc="-1" strike="noStrike">
                <a:solidFill>
                  <a:srgbClr val="ffffff"/>
                </a:solidFill>
                <a:latin typeface="Roboto"/>
                <a:ea typeface="Roboto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A1140F1A-565A-48D1-8F48-E33AB332BA22}" type="slidenum">
              <a:rPr b="1" lang="pt-BR" sz="1300" spc="-1" strike="noStrike">
                <a:solidFill>
                  <a:srgbClr val="ffffff"/>
                </a:solidFill>
                <a:latin typeface="Roboto"/>
                <a:ea typeface="Roboto"/>
              </a:rPr>
              <a:t>&lt;número&gt;</a:t>
            </a:fld>
            <a:endParaRPr b="0" lang="pt-BR" sz="13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5" name="Google Shape;39;p11" descr="alcidesmaya.png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7346160" y="3891600"/>
            <a:ext cx="1615320" cy="36504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1;p3"/>
          <p:cNvSpPr/>
          <p:nvPr/>
        </p:nvSpPr>
        <p:spPr>
          <a:xfrm>
            <a:off x="-55080" y="-38160"/>
            <a:ext cx="3312360" cy="5214240"/>
          </a:xfrm>
          <a:custGeom>
            <a:avLst/>
            <a:gdLst>
              <a:gd name="textAreaLeft" fmla="*/ 0 w 3312360"/>
              <a:gd name="textAreaRight" fmla="*/ 3312720 w 3312360"/>
              <a:gd name="textAreaTop" fmla="*/ 0 h 5214240"/>
              <a:gd name="textAreaBottom" fmla="*/ 5214600 h 5214240"/>
            </a:gdLst>
            <a:ahLst/>
            <a:rect l="textAreaLeft" t="textAreaTop" r="textAreaRight" b="textAreaBottom"/>
            <a:pathLst>
              <a:path w="132505" h="208586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Google Shape;42;p3"/>
          <p:cNvSpPr/>
          <p:nvPr/>
        </p:nvSpPr>
        <p:spPr>
          <a:xfrm flipH="1">
            <a:off x="-903600" y="-17640"/>
            <a:ext cx="1758960" cy="748800"/>
          </a:xfrm>
          <a:prstGeom prst="parallelogram">
            <a:avLst>
              <a:gd name="adj" fmla="val 51542"/>
            </a:avLst>
          </a:prstGeom>
          <a:solidFill>
            <a:srgbClr val="222222">
              <a:alpha val="9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Google Shape;43;p3"/>
          <p:cNvSpPr/>
          <p:nvPr/>
        </p:nvSpPr>
        <p:spPr>
          <a:xfrm flipH="1">
            <a:off x="471240" y="-9360"/>
            <a:ext cx="518040" cy="748800"/>
          </a:xfrm>
          <a:prstGeom prst="parallelogram">
            <a:avLst>
              <a:gd name="adj" fmla="val 75009"/>
            </a:avLst>
          </a:prstGeom>
          <a:solidFill>
            <a:srgbClr val="f4d0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Google Shape;44;p3"/>
          <p:cNvSpPr/>
          <p:nvPr/>
        </p:nvSpPr>
        <p:spPr>
          <a:xfrm flipH="1">
            <a:off x="743040" y="272880"/>
            <a:ext cx="7505280" cy="748800"/>
          </a:xfrm>
          <a:prstGeom prst="parallelogram">
            <a:avLst>
              <a:gd name="adj" fmla="val 51542"/>
            </a:avLst>
          </a:prstGeom>
          <a:solidFill>
            <a:srgbClr val="222222">
              <a:alpha val="6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Google Shape;45;p3"/>
          <p:cNvSpPr/>
          <p:nvPr/>
        </p:nvSpPr>
        <p:spPr>
          <a:xfrm flipH="1">
            <a:off x="7861680" y="272880"/>
            <a:ext cx="1758960" cy="748800"/>
          </a:xfrm>
          <a:prstGeom prst="parallelogram">
            <a:avLst>
              <a:gd name="adj" fmla="val 51542"/>
            </a:avLst>
          </a:prstGeom>
          <a:solidFill>
            <a:srgbClr val="f4d0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Google Shape;46;p3"/>
          <p:cNvSpPr/>
          <p:nvPr/>
        </p:nvSpPr>
        <p:spPr>
          <a:xfrm flipH="1">
            <a:off x="990360" y="4925880"/>
            <a:ext cx="8369280" cy="227520"/>
          </a:xfrm>
          <a:prstGeom prst="parallelogram">
            <a:avLst>
              <a:gd name="adj" fmla="val 51542"/>
            </a:avLst>
          </a:prstGeom>
          <a:solidFill>
            <a:srgbClr val="f4d0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104840" y="276120"/>
            <a:ext cx="6724080" cy="74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104840" y="1277640"/>
            <a:ext cx="7581600" cy="364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594720" cy="731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pt-BR" sz="1300" spc="-1" strike="noStrike">
                <a:solidFill>
                  <a:srgbClr val="ffffff"/>
                </a:solidFill>
                <a:latin typeface="Roboto"/>
                <a:ea typeface="Roboto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37C65C74-DF04-46FF-B774-DC1E855A718B}" type="slidenum">
              <a:rPr b="1" lang="pt-BR" sz="1300" spc="-1" strike="noStrike">
                <a:solidFill>
                  <a:srgbClr val="ffffff"/>
                </a:solidFill>
                <a:latin typeface="Roboto"/>
                <a:ea typeface="Roboto"/>
              </a:rPr>
              <a:t>&lt;número&gt;</a:t>
            </a:fld>
            <a:endParaRPr b="0" lang="pt-BR" sz="13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6" name="Google Shape;50;p3" descr="alcidesmaya.png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105840" y="4457520"/>
            <a:ext cx="1615320" cy="3650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2;p4"/>
          <p:cNvSpPr/>
          <p:nvPr/>
        </p:nvSpPr>
        <p:spPr>
          <a:xfrm>
            <a:off x="-11160" y="-11160"/>
            <a:ext cx="9143640" cy="5143320"/>
          </a:xfrm>
          <a:prstGeom prst="rect">
            <a:avLst/>
          </a:prstGeom>
          <a:solidFill>
            <a:srgbClr val="222222">
              <a:alpha val="6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Google Shape;53;p4"/>
          <p:cNvSpPr/>
          <p:nvPr/>
        </p:nvSpPr>
        <p:spPr>
          <a:xfrm>
            <a:off x="5086440" y="-38160"/>
            <a:ext cx="4114440" cy="5219280"/>
          </a:xfrm>
          <a:custGeom>
            <a:avLst/>
            <a:gdLst>
              <a:gd name="textAreaLeft" fmla="*/ 0 w 4114440"/>
              <a:gd name="textAreaRight" fmla="*/ 4114800 w 4114440"/>
              <a:gd name="textAreaTop" fmla="*/ 0 h 5219280"/>
              <a:gd name="textAreaBottom" fmla="*/ 5219640 h 5219280"/>
            </a:gdLst>
            <a:ahLst/>
            <a:rect l="textAreaLeft" t="textAreaTop" r="textAreaRight" b="textAreaBottom"/>
            <a:pathLst>
              <a:path w="164592" h="208788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4d0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54;p4"/>
          <p:cNvSpPr/>
          <p:nvPr/>
        </p:nvSpPr>
        <p:spPr>
          <a:xfrm flipH="1">
            <a:off x="-419040" y="4394520"/>
            <a:ext cx="8172000" cy="748800"/>
          </a:xfrm>
          <a:prstGeom prst="parallelogram">
            <a:avLst>
              <a:gd name="adj" fmla="val 51542"/>
            </a:avLst>
          </a:prstGeom>
          <a:solidFill>
            <a:srgbClr val="ffffff">
              <a:alpha val="1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Google Shape;55;p4"/>
          <p:cNvSpPr/>
          <p:nvPr/>
        </p:nvSpPr>
        <p:spPr>
          <a:xfrm flipH="1">
            <a:off x="1028520" y="4166280"/>
            <a:ext cx="8369280" cy="22752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028520" y="0"/>
            <a:ext cx="5238360" cy="401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58;p6"/>
          <p:cNvSpPr/>
          <p:nvPr/>
        </p:nvSpPr>
        <p:spPr>
          <a:xfrm>
            <a:off x="-43920" y="-38160"/>
            <a:ext cx="4139280" cy="5192280"/>
          </a:xfrm>
          <a:custGeom>
            <a:avLst/>
            <a:gdLst>
              <a:gd name="textAreaLeft" fmla="*/ 0 w 4139280"/>
              <a:gd name="textAreaRight" fmla="*/ 4139640 w 4139280"/>
              <a:gd name="textAreaTop" fmla="*/ 0 h 5192280"/>
              <a:gd name="textAreaBottom" fmla="*/ 5192640 h 5192280"/>
            </a:gdLst>
            <a:ahLst/>
            <a:rect l="textAreaLeft" t="textAreaTop" r="textAreaRight" b="textAreaBottom"/>
            <a:pathLst>
              <a:path w="165592" h="207705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Google Shape;59;p6"/>
          <p:cNvSpPr/>
          <p:nvPr/>
        </p:nvSpPr>
        <p:spPr>
          <a:xfrm flipH="1">
            <a:off x="-648360" y="-14760"/>
            <a:ext cx="2481480" cy="748800"/>
          </a:xfrm>
          <a:prstGeom prst="parallelogram">
            <a:avLst>
              <a:gd name="adj" fmla="val 51542"/>
            </a:avLst>
          </a:prstGeom>
          <a:solidFill>
            <a:srgbClr val="222222">
              <a:alpha val="9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body"/>
          </p:nvPr>
        </p:nvSpPr>
        <p:spPr>
          <a:xfrm>
            <a:off x="990360" y="1022040"/>
            <a:ext cx="7342920" cy="337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Google Shape;61;p6"/>
          <p:cNvSpPr/>
          <p:nvPr/>
        </p:nvSpPr>
        <p:spPr>
          <a:xfrm>
            <a:off x="-121320" y="-271800"/>
            <a:ext cx="1955520" cy="6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5000" spc="-1" strike="noStrike">
                <a:solidFill>
                  <a:srgbClr val="ffffff"/>
                </a:solidFill>
                <a:latin typeface="Dosis"/>
                <a:ea typeface="Dosis"/>
              </a:rPr>
              <a:t>“</a:t>
            </a:r>
            <a:endParaRPr b="0" lang="pt-BR" sz="1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Google Shape;62;p6"/>
          <p:cNvSpPr/>
          <p:nvPr/>
        </p:nvSpPr>
        <p:spPr>
          <a:xfrm flipH="1">
            <a:off x="1440360" y="-14760"/>
            <a:ext cx="745560" cy="748800"/>
          </a:xfrm>
          <a:prstGeom prst="parallelogram">
            <a:avLst>
              <a:gd name="adj" fmla="val 51542"/>
            </a:avLst>
          </a:prstGeom>
          <a:solidFill>
            <a:srgbClr val="f4d0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Google Shape;63;p6"/>
          <p:cNvSpPr/>
          <p:nvPr/>
        </p:nvSpPr>
        <p:spPr>
          <a:xfrm flipH="1">
            <a:off x="6998760" y="4394520"/>
            <a:ext cx="2643480" cy="748800"/>
          </a:xfrm>
          <a:prstGeom prst="parallelogram">
            <a:avLst>
              <a:gd name="adj" fmla="val 51542"/>
            </a:avLst>
          </a:prstGeom>
          <a:solidFill>
            <a:srgbClr val="f4d0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Google Shape;64;p6"/>
          <p:cNvSpPr/>
          <p:nvPr/>
        </p:nvSpPr>
        <p:spPr>
          <a:xfrm>
            <a:off x="6957360" y="4169160"/>
            <a:ext cx="2185920" cy="6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5000" spc="-1" strike="noStrike">
                <a:solidFill>
                  <a:srgbClr val="ffffff"/>
                </a:solidFill>
                <a:latin typeface="Dosis"/>
                <a:ea typeface="Dosis"/>
              </a:rPr>
              <a:t>”</a:t>
            </a:r>
            <a:endParaRPr b="0" lang="pt-BR" sz="1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Google Shape;65;p6"/>
          <p:cNvSpPr/>
          <p:nvPr/>
        </p:nvSpPr>
        <p:spPr>
          <a:xfrm flipH="1">
            <a:off x="6647040" y="4394520"/>
            <a:ext cx="745560" cy="748800"/>
          </a:xfrm>
          <a:prstGeom prst="parallelogram">
            <a:avLst>
              <a:gd name="adj" fmla="val 51542"/>
            </a:avLst>
          </a:prstGeom>
          <a:solidFill>
            <a:srgbClr val="222222">
              <a:alpha val="9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4" name="Google Shape;66;p6" descr="alcidesmaya.png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105840" y="4457520"/>
            <a:ext cx="1615320" cy="3650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13;p1"/>
          <p:cNvSpPr/>
          <p:nvPr/>
        </p:nvSpPr>
        <p:spPr>
          <a:xfrm>
            <a:off x="4776120" y="4299120"/>
            <a:ext cx="4250880" cy="50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ffffff"/>
                </a:solidFill>
                <a:latin typeface="Raleway"/>
                <a:ea typeface="Raleway"/>
              </a:rPr>
              <a:t>Leonardo</a:t>
            </a:r>
            <a:r>
              <a:rPr b="1" lang="pt-BR" sz="2400" spc="-1" strike="noStrike">
                <a:solidFill>
                  <a:srgbClr val="ffffff"/>
                </a:solidFill>
                <a:latin typeface="Raleway"/>
                <a:ea typeface="Raleway"/>
              </a:rPr>
              <a:t> </a:t>
            </a:r>
            <a:r>
              <a:rPr b="0" lang="pt-BR" sz="2400" spc="-1" strike="noStrike">
                <a:solidFill>
                  <a:srgbClr val="ffffff"/>
                </a:solidFill>
                <a:latin typeface="Raleway"/>
                <a:ea typeface="Raleway"/>
              </a:rPr>
              <a:t>medeiros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2" name="Google Shape;114;p1" descr="Alcides Maya - Zaffari Card"/>
          <p:cNvPicPr/>
          <p:nvPr/>
        </p:nvPicPr>
        <p:blipFill>
          <a:blip r:embed="rId1"/>
          <a:stretch/>
        </p:blipFill>
        <p:spPr>
          <a:xfrm>
            <a:off x="7308360" y="63000"/>
            <a:ext cx="1687320" cy="996480"/>
          </a:xfrm>
          <a:prstGeom prst="rect">
            <a:avLst/>
          </a:prstGeom>
          <a:ln w="0">
            <a:noFill/>
          </a:ln>
        </p:spPr>
      </p:pic>
      <p:sp>
        <p:nvSpPr>
          <p:cNvPr id="103" name=""/>
          <p:cNvSpPr txBox="1"/>
          <p:nvPr/>
        </p:nvSpPr>
        <p:spPr>
          <a:xfrm>
            <a:off x="1222920" y="1440000"/>
            <a:ext cx="7237080" cy="1279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2800" spc="-1" strike="noStrike">
                <a:solidFill>
                  <a:srgbClr val="ffffff"/>
                </a:solidFill>
                <a:latin typeface="Arial"/>
              </a:rPr>
              <a:t>C# e o desenvolvimento web moderno</a:t>
            </a:r>
            <a:endParaRPr b="1" lang="pt-BR" sz="2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1260000" y="1108440"/>
            <a:ext cx="6343200" cy="357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104840" y="276120"/>
            <a:ext cx="6724080" cy="74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chemeClr val="lt1"/>
                </a:solidFill>
                <a:latin typeface="Raleway"/>
                <a:ea typeface="Raleway"/>
              </a:rPr>
              <a:t>Tecnologias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Google Shape;178;g85927ec48e_0_75" descr=""/>
          <p:cNvPicPr/>
          <p:nvPr/>
        </p:nvPicPr>
        <p:blipFill>
          <a:blip r:embed="rId1"/>
          <a:stretch/>
        </p:blipFill>
        <p:spPr>
          <a:xfrm>
            <a:off x="3060000" y="3240000"/>
            <a:ext cx="2053440" cy="139644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720000" y="1033200"/>
            <a:ext cx="3600000" cy="2026800"/>
          </a:xfrm>
          <a:prstGeom prst="rect">
            <a:avLst/>
          </a:prstGeom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4832280" y="900000"/>
            <a:ext cx="3807720" cy="247500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4"/>
          <a:stretch/>
        </p:blipFill>
        <p:spPr>
          <a:xfrm>
            <a:off x="5220000" y="3904920"/>
            <a:ext cx="1260000" cy="59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028520" y="2345400"/>
            <a:ext cx="5219640" cy="115956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4800" spc="-1" strike="noStrike">
                <a:solidFill>
                  <a:srgbClr val="222222"/>
                </a:solidFill>
                <a:latin typeface="Raleway"/>
                <a:ea typeface="Raleway"/>
              </a:rPr>
              <a:t>Obrigado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1028520" y="3449520"/>
            <a:ext cx="5219640" cy="5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400" spc="-1" strike="noStrike">
                <a:solidFill>
                  <a:srgbClr val="222222"/>
                </a:solidFill>
                <a:latin typeface="Raleway"/>
                <a:ea typeface="Raleway"/>
              </a:rPr>
              <a:t>Dúvidas?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LibreOffice/24.2.5.2$Windows_X86_64 LibreOffice_project/bffef4ea93e59bebbeaf7f431bb02b1a39ee8a59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João Moreira</dc:creator>
  <dc:description/>
  <dc:language>pt-BR</dc:language>
  <cp:lastModifiedBy/>
  <dcterms:modified xsi:type="dcterms:W3CDTF">2024-09-11T11:24:52Z</dcterms:modified>
  <cp:revision>1</cp:revision>
  <dc:subject/>
  <dc:title/>
</cp:coreProperties>
</file>