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6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2" r:id="rId14"/>
    <p:sldId id="397" r:id="rId15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9" autoAdjust="0"/>
    <p:restoredTop sz="88343" autoAdjust="0"/>
  </p:normalViewPr>
  <p:slideViewPr>
    <p:cSldViewPr>
      <p:cViewPr varScale="1">
        <p:scale>
          <a:sx n="162" d="100"/>
          <a:sy n="162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18</a:t>
            </a:r>
            <a:r>
              <a:rPr lang="en-US" altLang="en-US" sz="2400" dirty="0"/>
              <a:t>.0</a:t>
            </a:r>
            <a:r>
              <a:rPr lang="ru-RU" altLang="en-US" sz="2400" dirty="0"/>
              <a:t>3</a:t>
            </a:r>
            <a:r>
              <a:rPr lang="en-US" altLang="en-US" sz="2400" dirty="0"/>
              <a:t>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03F6C8-3C5A-014E-9D2A-EE3D3375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79" y="1143000"/>
            <a:ext cx="5642841" cy="40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6F2AC6-FFE7-C743-8C0C-10A22123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888"/>
            <a:ext cx="9144000" cy="47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Разработка тестовых сценариев</a:t>
            </a:r>
          </a:p>
          <a:p>
            <a:r>
              <a:rPr lang="ru-RU" dirty="0"/>
              <a:t>Занесение найденных дефектов в файл</a:t>
            </a:r>
          </a:p>
          <a:p>
            <a:r>
              <a:rPr lang="ru-RU" dirty="0"/>
              <a:t>Функционал бронирования мест</a:t>
            </a:r>
          </a:p>
          <a:p>
            <a:r>
              <a:rPr lang="ru-RU" dirty="0"/>
              <a:t>Разделение ролей на клиентской части</a:t>
            </a:r>
          </a:p>
          <a:p>
            <a:r>
              <a:rPr lang="en-US" dirty="0"/>
              <a:t>STP</a:t>
            </a:r>
            <a:endParaRPr lang="ru-RU" dirty="0"/>
          </a:p>
          <a:p>
            <a:r>
              <a:rPr lang="ru-RU" dirty="0"/>
              <a:t>Разработка недельного отчёта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Разработка бронирования мест (в процессе) 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 dirty="0"/>
              <a:t>Инициализация </a:t>
            </a:r>
            <a:r>
              <a:rPr lang="en-US" dirty="0"/>
              <a:t>STP, DP, TC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44069"/>
              </p:ext>
            </p:extLst>
          </p:nvPr>
        </p:nvGraphicFramePr>
        <p:xfrm>
          <a:off x="522707" y="838200"/>
          <a:ext cx="8392693" cy="137159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95913"/>
              </p:ext>
            </p:extLst>
          </p:nvPr>
        </p:nvGraphicFramePr>
        <p:xfrm>
          <a:off x="522706" y="3107912"/>
          <a:ext cx="8392694" cy="2558415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функционала бронирования мест (в процессе)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дефектов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  <a:endParaRPr lang="ru-RU" dirty="0"/>
          </a:p>
          <a:p>
            <a:r>
              <a:rPr lang="en-US" dirty="0"/>
              <a:t>Code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357058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2257B7-4413-834C-BAD6-B99F8681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67" y="1163983"/>
            <a:ext cx="5517066" cy="45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16844</TotalTime>
  <Words>224</Words>
  <Application>Microsoft Macintosh PowerPoint</Application>
  <PresentationFormat>Экран (4:3)</PresentationFormat>
  <Paragraphs>86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620</cp:revision>
  <cp:lastPrinted>1601-01-01T00:00:00Z</cp:lastPrinted>
  <dcterms:created xsi:type="dcterms:W3CDTF">1601-01-01T00:00:00Z</dcterms:created>
  <dcterms:modified xsi:type="dcterms:W3CDTF">2019-03-24T13:27:01Z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