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7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7" r:id="rId14"/>
    <p:sldId id="412" r:id="rId15"/>
    <p:sldId id="397" r:id="rId16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8343" autoAdjust="0"/>
  </p:normalViewPr>
  <p:slideViewPr>
    <p:cSldViewPr>
      <p:cViewPr>
        <p:scale>
          <a:sx n="159" d="100"/>
          <a:sy n="159" d="100"/>
        </p:scale>
        <p:origin x="336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15</c:v>
                </c:pt>
                <c:pt idx="8">
                  <c:v>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12</c:v>
                </c:pt>
                <c:pt idx="8">
                  <c:v>15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Attempted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06.05.2019</c:v>
                </c:pt>
                <c:pt idx="4">
                  <c:v>13.05.2019</c:v>
                </c:pt>
                <c:pt idx="5">
                  <c:v>20.05.2019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02-D24B-AB63-28CF251D50D2}"/>
            </c:ext>
          </c:extLst>
        </c:ser>
        <c:ser>
          <c:idx val="1"/>
          <c:order val="1"/>
          <c:tx>
            <c:v>Passed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06.05.2019</c:v>
                </c:pt>
                <c:pt idx="4">
                  <c:v>13.05.2019</c:v>
                </c:pt>
                <c:pt idx="5">
                  <c:v>20.05.2019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20</c:v>
                </c:pt>
                <c:pt idx="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2-D24B-AB63-28CF251D50D2}"/>
            </c:ext>
          </c:extLst>
        </c:ser>
        <c:ser>
          <c:idx val="2"/>
          <c:order val="2"/>
          <c:tx>
            <c:v>Failed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Лист1!$A$2:$A$7</c:f>
              <c:strCache>
                <c:ptCount val="6"/>
                <c:pt idx="0">
                  <c:v>15.04.2019</c:v>
                </c:pt>
                <c:pt idx="1">
                  <c:v>22.04.2019</c:v>
                </c:pt>
                <c:pt idx="2">
                  <c:v>29.04.2019</c:v>
                </c:pt>
                <c:pt idx="3">
                  <c:v>06.05.2019</c:v>
                </c:pt>
                <c:pt idx="4">
                  <c:v>13.05.2019</c:v>
                </c:pt>
                <c:pt idx="5">
                  <c:v>20.05.2019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02-D24B-AB63-28CF251D5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8451167"/>
        <c:axId val="1218452847"/>
      </c:lineChart>
      <c:catAx>
        <c:axId val="121845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2847"/>
        <c:crosses val="autoZero"/>
        <c:auto val="1"/>
        <c:lblAlgn val="ctr"/>
        <c:lblOffset val="100"/>
        <c:noMultiLvlLbl val="0"/>
      </c:catAx>
      <c:valAx>
        <c:axId val="121845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1845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10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15.04.2019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86A544-2CB5-2946-83D8-29EFF789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066799"/>
            <a:ext cx="7391400" cy="48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6F62D5-C54E-9D44-95AF-8EB1904B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33" y="1417638"/>
            <a:ext cx="8008733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Тестирование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3D9BE54-E937-E74C-9637-8937722D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5057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246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Запись найденных дефектов</a:t>
            </a:r>
          </a:p>
          <a:p>
            <a:r>
              <a:rPr lang="ru-RU" dirty="0"/>
              <a:t>Тестирование приложения по тестовым сценариям</a:t>
            </a:r>
          </a:p>
          <a:p>
            <a:r>
              <a:rPr lang="ru-RU" dirty="0"/>
              <a:t>Разработка недельного отчёта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Модульное тестирование</a:t>
            </a:r>
          </a:p>
          <a:p>
            <a:pPr lvl="1"/>
            <a:r>
              <a:rPr lang="ru-RU" dirty="0"/>
              <a:t>Исправление дефектов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en-US" dirty="0" err="1"/>
              <a:t>SmokeTesting</a:t>
            </a:r>
            <a:endParaRPr lang="en-US" dirty="0"/>
          </a:p>
          <a:p>
            <a:pPr lvl="1"/>
            <a:r>
              <a:rPr lang="ru-RU" dirty="0"/>
              <a:t>Тестовые кейсы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23680"/>
              </p:ext>
            </p:extLst>
          </p:nvPr>
        </p:nvGraphicFramePr>
        <p:xfrm>
          <a:off x="522706" y="838200"/>
          <a:ext cx="8392693" cy="2514600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7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4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6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138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76601"/>
              </p:ext>
            </p:extLst>
          </p:nvPr>
        </p:nvGraphicFramePr>
        <p:xfrm>
          <a:off x="522706" y="3694489"/>
          <a:ext cx="8392694" cy="1874520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Рефакторинг</a:t>
            </a:r>
            <a:endParaRPr lang="ru-RU" dirty="0"/>
          </a:p>
          <a:p>
            <a:r>
              <a:rPr lang="ru-RU" dirty="0"/>
              <a:t>Модульные тесты</a:t>
            </a:r>
          </a:p>
          <a:p>
            <a:r>
              <a:rPr lang="ru-RU" dirty="0"/>
              <a:t>Исправление дефектов клиентской части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Исправление дефектов клиентской части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дефектов</a:t>
            </a:r>
          </a:p>
          <a:p>
            <a:r>
              <a:rPr lang="en-US" dirty="0" err="1"/>
              <a:t>SmokeTesting</a:t>
            </a:r>
            <a:endParaRPr lang="en-US" dirty="0"/>
          </a:p>
          <a:p>
            <a:r>
              <a:rPr lang="ru-RU" dirty="0"/>
              <a:t>Тестовые кейсы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  <a:endParaRPr lang="ru-RU" dirty="0"/>
          </a:p>
          <a:p>
            <a:r>
              <a:rPr lang="en-US" dirty="0"/>
              <a:t>Code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199132"/>
              </p:ext>
            </p:extLst>
          </p:nvPr>
        </p:nvGraphicFramePr>
        <p:xfrm>
          <a:off x="0" y="609600"/>
          <a:ext cx="8915400" cy="579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E26E5B-A16D-634D-9790-9E9859D1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32" y="1066800"/>
            <a:ext cx="5936536" cy="51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16955</TotalTime>
  <Words>214</Words>
  <Application>Microsoft Macintosh PowerPoint</Application>
  <PresentationFormat>Экран (4:3)</PresentationFormat>
  <Paragraphs>90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Тестирование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638</cp:revision>
  <cp:lastPrinted>1601-01-01T00:00:00Z</cp:lastPrinted>
  <dcterms:created xsi:type="dcterms:W3CDTF">1601-01-01T00:00:00Z</dcterms:created>
  <dcterms:modified xsi:type="dcterms:W3CDTF">2019-04-21T18:01:25Z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