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7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7" r:id="rId14"/>
    <p:sldId id="412" r:id="rId15"/>
    <p:sldId id="397" r:id="rId1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7" autoAdjust="0"/>
    <p:restoredTop sz="88327" autoAdjust="0"/>
  </p:normalViewPr>
  <p:slideViewPr>
    <p:cSldViewPr>
      <p:cViewPr varScale="1">
        <p:scale>
          <a:sx n="83" d="100"/>
          <a:sy n="83" d="100"/>
        </p:scale>
        <p:origin x="192" y="1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9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Андрей </a:t>
            </a:r>
            <a:r>
              <a:rPr lang="ru-RU" altLang="en-US" sz="2400" dirty="0" err="1"/>
              <a:t>Веденин</a:t>
            </a:r>
            <a:r>
              <a:rPr lang="ru-RU" altLang="en-US" sz="2400" dirty="0"/>
              <a:t>,</a:t>
            </a:r>
            <a:r>
              <a:rPr lang="en-US" altLang="en-US" sz="2400" dirty="0"/>
              <a:t> Backend</a:t>
            </a: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Константин </a:t>
            </a:r>
            <a:r>
              <a:rPr lang="ru-RU" altLang="en-US" sz="2400" dirty="0" err="1"/>
              <a:t>Кучинский</a:t>
            </a:r>
            <a:r>
              <a:rPr lang="ru-RU" altLang="en-US" sz="2400" dirty="0"/>
              <a:t>, </a:t>
            </a:r>
            <a:r>
              <a:rPr lang="en-US" altLang="en-US" sz="2400" dirty="0"/>
              <a:t>QA</a:t>
            </a:r>
            <a:endParaRPr lang="ru-RU" altLang="en-US" sz="2400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18</a:t>
            </a:r>
            <a:r>
              <a:rPr lang="en-US" altLang="en-US" sz="2400" dirty="0"/>
              <a:t>.0</a:t>
            </a:r>
            <a:r>
              <a:rPr lang="ru-RU" altLang="en-US" sz="2400" dirty="0"/>
              <a:t>3</a:t>
            </a:r>
            <a:r>
              <a:rPr lang="en-US" altLang="en-US" sz="2400" dirty="0"/>
              <a:t>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10200"/>
            <a:ext cx="6773199" cy="696484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/>
              <a:t>Собранные файлы на </a:t>
            </a:r>
            <a:r>
              <a:rPr lang="en-US" sz="2000" dirty="0"/>
              <a:t>JS </a:t>
            </a:r>
            <a:r>
              <a:rPr lang="ru-RU" sz="2000" dirty="0"/>
              <a:t>плохо повлияли на статистику по добавлениям и удалениям строк кода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E9F37-14D8-874B-998A-E2786664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99" y="1219200"/>
            <a:ext cx="5562600" cy="40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0DC79-8E98-8245-91B8-1C0B9A12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005"/>
            <a:ext cx="9144000" cy="48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Риски и проблемы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C55E01E-907F-1E49-AFD9-22BFEFC62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556"/>
              </p:ext>
            </p:extLst>
          </p:nvPr>
        </p:nvGraphicFramePr>
        <p:xfrm>
          <a:off x="838200" y="1371600"/>
          <a:ext cx="7696201" cy="4495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80">
                  <a:extLst>
                    <a:ext uri="{9D8B030D-6E8A-4147-A177-3AD203B41FA5}">
                      <a16:colId xmlns:a16="http://schemas.microsoft.com/office/drawing/2014/main" val="512625133"/>
                    </a:ext>
                  </a:extLst>
                </a:gridCol>
                <a:gridCol w="1586335">
                  <a:extLst>
                    <a:ext uri="{9D8B030D-6E8A-4147-A177-3AD203B41FA5}">
                      <a16:colId xmlns:a16="http://schemas.microsoft.com/office/drawing/2014/main" val="1593008429"/>
                    </a:ext>
                  </a:extLst>
                </a:gridCol>
                <a:gridCol w="1735053">
                  <a:extLst>
                    <a:ext uri="{9D8B030D-6E8A-4147-A177-3AD203B41FA5}">
                      <a16:colId xmlns:a16="http://schemas.microsoft.com/office/drawing/2014/main" val="1146564189"/>
                    </a:ext>
                  </a:extLst>
                </a:gridCol>
                <a:gridCol w="1735053">
                  <a:extLst>
                    <a:ext uri="{9D8B030D-6E8A-4147-A177-3AD203B41FA5}">
                      <a16:colId xmlns:a16="http://schemas.microsoft.com/office/drawing/2014/main" val="1069685522"/>
                    </a:ext>
                  </a:extLst>
                </a:gridCol>
                <a:gridCol w="1319880">
                  <a:extLst>
                    <a:ext uri="{9D8B030D-6E8A-4147-A177-3AD203B41FA5}">
                      <a16:colId xmlns:a16="http://schemas.microsoft.com/office/drawing/2014/main" val="1598180179"/>
                    </a:ext>
                  </a:extLst>
                </a:gridCol>
              </a:tblGrid>
              <a:tr h="71560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 </a:t>
                      </a:r>
                      <a:r>
                        <a:rPr lang="en" sz="1400" u="none" strike="noStrike" dirty="0" err="1">
                          <a:effectLst/>
                        </a:rPr>
                        <a:t>Impac</a:t>
                      </a:r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61217"/>
                  </a:ext>
                </a:extLst>
              </a:tr>
              <a:tr h="60826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 dirty="0">
                          <a:effectLst/>
                        </a:rPr>
                        <a:t>LOW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 dirty="0">
                          <a:effectLst/>
                        </a:rPr>
                        <a:t>MEDIUM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en" sz="1200" b="1" i="0" u="none" strike="noStrike" dirty="0">
                        <a:solidFill>
                          <a:schemeClr val="bg1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622298"/>
                  </a:ext>
                </a:extLst>
              </a:tr>
              <a:tr h="10573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" sz="1400" u="none" strike="noStrike" dirty="0">
                          <a:effectLst/>
                        </a:rPr>
                        <a:t>Probability 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 (7-9)</a:t>
                      </a:r>
                      <a:endParaRPr lang="en" sz="1200" b="1" i="0" u="none" strike="noStrike" dirty="0">
                        <a:solidFill>
                          <a:schemeClr val="bg1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Переход на </a:t>
                      </a:r>
                      <a:r>
                        <a:rPr lang="en" sz="1200" u="none" strike="noStrike" dirty="0">
                          <a:effectLst/>
                        </a:rPr>
                        <a:t>Java 12</a:t>
                      </a:r>
                    </a:p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Переход на 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Angular 8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Существование аналогов</a:t>
                      </a:r>
                      <a:endParaRPr lang="en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en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2638"/>
                  </a:ext>
                </a:extLst>
              </a:tr>
              <a:tr h="1057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MEDIUM (4-6)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Увольнение </a:t>
                      </a:r>
                      <a:r>
                        <a:rPr lang="e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Frontend </a:t>
                      </a:r>
                      <a:r>
                        <a:rPr lang="ru-RU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разработчика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TeamLead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’</a:t>
                      </a:r>
                      <a:r>
                        <a:rPr lang="ru-RU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</a:t>
                      </a:r>
                      <a:endParaRPr lang="en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17300"/>
                  </a:ext>
                </a:extLst>
              </a:tr>
              <a:tr h="1057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LOW  (1-3)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Недостаток инвестиций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Отказ ETU от данного продукта</a:t>
                      </a:r>
                      <a:endParaRPr lang="en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797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2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Разработка тестовых сценариев</a:t>
            </a:r>
          </a:p>
          <a:p>
            <a:r>
              <a:rPr lang="ru-RU" dirty="0"/>
              <a:t>Занесение найденных дефектов в файл</a:t>
            </a:r>
          </a:p>
          <a:p>
            <a:r>
              <a:rPr lang="ru-RU" dirty="0"/>
              <a:t>Бронирование мест</a:t>
            </a:r>
          </a:p>
          <a:p>
            <a:r>
              <a:rPr lang="ru-RU" dirty="0"/>
              <a:t>Разделение ролей на клиентской части</a:t>
            </a:r>
          </a:p>
          <a:p>
            <a:r>
              <a:rPr lang="en-US" dirty="0"/>
              <a:t>STP</a:t>
            </a:r>
            <a:endParaRPr lang="ru-RU" dirty="0"/>
          </a:p>
          <a:p>
            <a:r>
              <a:rPr lang="ru-RU" dirty="0"/>
              <a:t>Разработка отчёта за отчётный период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Итоговая версия </a:t>
            </a:r>
            <a:r>
              <a:rPr lang="en-US" dirty="0"/>
              <a:t>PMP</a:t>
            </a:r>
            <a:endParaRPr lang="ru-RU" dirty="0"/>
          </a:p>
          <a:p>
            <a:pPr lvl="1"/>
            <a:r>
              <a:rPr lang="en-US" dirty="0"/>
              <a:t>WBS</a:t>
            </a:r>
          </a:p>
          <a:p>
            <a:pPr lvl="1"/>
            <a:r>
              <a:rPr lang="en-US" dirty="0"/>
              <a:t>Risk Log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Граф отображения мест</a:t>
            </a:r>
          </a:p>
          <a:p>
            <a:pPr lvl="1"/>
            <a:r>
              <a:rPr lang="ru-RU" dirty="0"/>
              <a:t>Менеджмент информации о комнатах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 dirty="0"/>
              <a:t>Написание тестового кейса для создания комнаты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44069"/>
              </p:ext>
            </p:extLst>
          </p:nvPr>
        </p:nvGraphicFramePr>
        <p:xfrm>
          <a:off x="522707" y="838200"/>
          <a:ext cx="8392693" cy="137159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57451"/>
              </p:ext>
            </p:extLst>
          </p:nvPr>
        </p:nvGraphicFramePr>
        <p:xfrm>
          <a:off x="522706" y="3107912"/>
          <a:ext cx="8392694" cy="2558415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60%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роли пользователя на действия</a:t>
            </a:r>
          </a:p>
          <a:p>
            <a:r>
              <a:rPr lang="ru-RU" dirty="0"/>
              <a:t>Сохранение мест в комнате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 график для отображения плана комнаты</a:t>
            </a:r>
          </a:p>
          <a:p>
            <a:r>
              <a:rPr lang="ru-RU" dirty="0"/>
              <a:t>Добавлена легенда для графику с планом комнаты</a:t>
            </a:r>
          </a:p>
          <a:p>
            <a:r>
              <a:rPr lang="ru-RU" dirty="0"/>
              <a:t>Редактирование информации о комнате Редактирования информации о месте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Написание тестового кейса для создания комнаты</a:t>
            </a:r>
          </a:p>
          <a:p>
            <a:r>
              <a:rPr lang="ru-RU" dirty="0"/>
              <a:t>Поиск дефектов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Составление иерархической структуры работ</a:t>
            </a:r>
          </a:p>
          <a:p>
            <a:r>
              <a:rPr lang="ru-RU" dirty="0"/>
              <a:t>Оценка трудоёмкости проекта</a:t>
            </a:r>
          </a:p>
          <a:p>
            <a:r>
              <a:rPr lang="en-US" dirty="0"/>
              <a:t>Risk Log</a:t>
            </a:r>
          </a:p>
          <a:p>
            <a:r>
              <a:rPr lang="en-US" dirty="0"/>
              <a:t>Code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074146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4275626"/>
            <a:ext cx="6773199" cy="850372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/>
              <a:t>Процесс разработки идёт по графику</a:t>
            </a:r>
          </a:p>
          <a:p>
            <a:pPr marL="300552" indent="-300552" algn="l">
              <a:buFont typeface="Arial" pitchFamily="34" charset="0"/>
              <a:buChar char="•"/>
            </a:pPr>
            <a:r>
              <a:rPr lang="en-US" sz="2000" dirty="0"/>
              <a:t>QA</a:t>
            </a:r>
            <a:r>
              <a:rPr lang="ru-RU" sz="2000" dirty="0"/>
              <a:t> уделяет мало времени проекту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410200"/>
            <a:ext cx="6172200" cy="696484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/>
              <a:t>Разработка серверной части прошла этап инициализации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3360FF-6126-AF43-9331-F0868FFC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54" y="1184279"/>
            <a:ext cx="4848891" cy="42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7716</TotalTime>
  <Words>354</Words>
  <Application>Microsoft Macintosh PowerPoint</Application>
  <PresentationFormat>Экран (4:3)</PresentationFormat>
  <Paragraphs>128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Arimo</vt:lpstr>
      <vt:lpstr>Courier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Риски и проблемы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612</cp:revision>
  <cp:lastPrinted>1601-01-01T00:00:00Z</cp:lastPrinted>
  <dcterms:created xsi:type="dcterms:W3CDTF">1601-01-01T00:00:00Z</dcterms:created>
  <dcterms:modified xsi:type="dcterms:W3CDTF">2019-03-17T08:03:49Z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