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6"/>
  </p:notesMasterIdLst>
  <p:sldIdLst>
    <p:sldId id="256" r:id="rId3"/>
    <p:sldId id="385" r:id="rId4"/>
    <p:sldId id="388" r:id="rId5"/>
    <p:sldId id="398" r:id="rId6"/>
    <p:sldId id="399" r:id="rId7"/>
    <p:sldId id="406" r:id="rId8"/>
    <p:sldId id="400" r:id="rId9"/>
    <p:sldId id="413" r:id="rId10"/>
    <p:sldId id="414" r:id="rId11"/>
    <p:sldId id="415" r:id="rId12"/>
    <p:sldId id="416" r:id="rId13"/>
    <p:sldId id="412" r:id="rId14"/>
    <p:sldId id="397" r:id="rId15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1" autoAdjust="0"/>
    <p:restoredTop sz="88332" autoAdjust="0"/>
  </p:normalViewPr>
  <p:slideViewPr>
    <p:cSldViewPr>
      <p:cViewPr varScale="1">
        <p:scale>
          <a:sx n="152" d="100"/>
          <a:sy n="152" d="100"/>
        </p:scale>
        <p:origin x="16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5</c:v>
                </c:pt>
                <c:pt idx="5">
                  <c:v>12</c:v>
                </c:pt>
                <c:pt idx="6">
                  <c:v>12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08.04.2019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697202-A985-DE45-A59C-6F82E2B8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8" y="1214215"/>
            <a:ext cx="7194884" cy="51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6D5D86-60F0-4D4C-AD6D-B5D21457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650"/>
            <a:ext cx="9144000" cy="48106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DE91E1-7BD9-2B40-A7FC-F6B5FAD9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98"/>
            <a:ext cx="9144000" cy="472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Разработка тестовых сценариев</a:t>
            </a:r>
          </a:p>
          <a:p>
            <a:r>
              <a:rPr lang="ru-RU" dirty="0"/>
              <a:t>Занесение найденных дефектов в файл</a:t>
            </a:r>
          </a:p>
          <a:p>
            <a:r>
              <a:rPr lang="ru-RU" dirty="0"/>
              <a:t>Функционал бронирования мест</a:t>
            </a:r>
          </a:p>
          <a:p>
            <a:r>
              <a:rPr lang="ru-RU" dirty="0"/>
              <a:t>Разделение функционала по ролям на клиентской части</a:t>
            </a:r>
          </a:p>
          <a:p>
            <a:r>
              <a:rPr lang="en-US" dirty="0"/>
              <a:t>DP</a:t>
            </a:r>
            <a:endParaRPr lang="ru-RU" dirty="0"/>
          </a:p>
          <a:p>
            <a:r>
              <a:rPr lang="ru-RU" dirty="0"/>
              <a:t>Разработка недельного отчёта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Недельный отчёт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Разработка бронирования мест</a:t>
            </a:r>
            <a:endParaRPr lang="en-US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en-US" dirty="0"/>
              <a:t>STP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44069"/>
              </p:ext>
            </p:extLst>
          </p:nvPr>
        </p:nvGraphicFramePr>
        <p:xfrm>
          <a:off x="522707" y="838200"/>
          <a:ext cx="8392693" cy="1371599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78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430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4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4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95913"/>
              </p:ext>
            </p:extLst>
          </p:nvPr>
        </p:nvGraphicFramePr>
        <p:xfrm>
          <a:off x="522706" y="3107912"/>
          <a:ext cx="8392694" cy="2558415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4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60%</a:t>
                      </a:r>
                      <a:endParaRPr lang="ru-RU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80%</a:t>
                      </a:r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Улучшение </a:t>
            </a:r>
            <a:r>
              <a:rPr lang="en-US" dirty="0"/>
              <a:t>API </a:t>
            </a:r>
            <a:r>
              <a:rPr lang="ru-RU" dirty="0"/>
              <a:t>для взаимодействия с клиентской частью</a:t>
            </a:r>
          </a:p>
          <a:p>
            <a:r>
              <a:rPr lang="ru-RU" dirty="0"/>
              <a:t>Исправление дефектов для правильной интеграции клиентской части с сервером</a:t>
            </a:r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Веденин</a:t>
            </a:r>
            <a:r>
              <a:rPr lang="ru-RU" dirty="0"/>
              <a:t> Андрей</a:t>
            </a:r>
            <a:r>
              <a:rPr lang="en-US" dirty="0"/>
              <a:t> - Backend</a:t>
            </a:r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Внедрение ролей и распределение возможностей приложения по ролям</a:t>
            </a:r>
          </a:p>
          <a:p>
            <a:r>
              <a:rPr lang="ru-RU" dirty="0"/>
              <a:t>Улучшение интерфейса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r>
              <a:rPr lang="en-US" dirty="0"/>
              <a:t> - Frontend</a:t>
            </a:r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дефектов</a:t>
            </a:r>
            <a:endParaRPr lang="en-US" dirty="0"/>
          </a:p>
          <a:p>
            <a:r>
              <a:rPr lang="ru-RU" dirty="0"/>
              <a:t>Согласование тестовых сценариев с </a:t>
            </a:r>
            <a:r>
              <a:rPr lang="en-US" dirty="0" err="1"/>
              <a:t>TeamLead</a:t>
            </a:r>
            <a:endParaRPr lang="en-US" dirty="0"/>
          </a:p>
          <a:p>
            <a:r>
              <a:rPr lang="en-US" dirty="0"/>
              <a:t>STP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Кучинский</a:t>
            </a:r>
            <a:r>
              <a:rPr lang="ru-RU" dirty="0"/>
              <a:t> Константин</a:t>
            </a:r>
            <a:r>
              <a:rPr lang="en-US" dirty="0"/>
              <a:t> - QA</a:t>
            </a:r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  <a:endParaRPr lang="ru-RU" dirty="0"/>
          </a:p>
          <a:p>
            <a:r>
              <a:rPr lang="en-US" dirty="0"/>
              <a:t>Code Review</a:t>
            </a:r>
            <a:endParaRPr lang="ru-RU" dirty="0"/>
          </a:p>
          <a:p>
            <a:r>
              <a:rPr lang="en-US" dirty="0"/>
              <a:t>STP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r>
              <a:rPr lang="en-US" dirty="0"/>
              <a:t> - </a:t>
            </a:r>
            <a:r>
              <a:rPr lang="en-US" dirty="0" err="1"/>
              <a:t>TeamLead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05279"/>
              </p:ext>
            </p:extLst>
          </p:nvPr>
        </p:nvGraphicFramePr>
        <p:xfrm>
          <a:off x="0" y="609600"/>
          <a:ext cx="8915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D9FE37-48AE-FE43-A590-8A777773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42" y="1210841"/>
            <a:ext cx="6487716" cy="51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16920</TotalTime>
  <Words>238</Words>
  <Application>Microsoft Macintosh PowerPoint</Application>
  <PresentationFormat>Экран (4:3)</PresentationFormat>
  <Paragraphs>90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Lucida Sans Unicode</vt:lpstr>
      <vt:lpstr>Times New Roman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Веденин Андрей - Backend</vt:lpstr>
      <vt:lpstr>Персональные результаты Веретенников Леонид - Frontend</vt:lpstr>
      <vt:lpstr>Персональные результаты Кучинский Константин - QA</vt:lpstr>
      <vt:lpstr>Персональные результаты Табаков Андрей - TeamLead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Леонид Веретенников</cp:lastModifiedBy>
  <cp:revision>629</cp:revision>
  <cp:lastPrinted>1601-01-01T00:00:00Z</cp:lastPrinted>
  <dcterms:created xsi:type="dcterms:W3CDTF">1601-01-01T00:00:00Z</dcterms:created>
  <dcterms:modified xsi:type="dcterms:W3CDTF">2019-04-07T14:52:51Z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