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"/>
  </p:notesMasterIdLst>
  <p:sldSz cx="9144000" cy="5143500" type="screen16x9"/>
  <p:notesSz cx="6858000" cy="9144000"/>
  <p:embeddedFontLst>
    <p:embeddedFont>
      <p:font typeface="Poppins" pitchFamily="2" charset="77"/>
      <p:regular r:id="rId3"/>
      <p:bold r:id="rId4"/>
      <p:italic r:id="rId5"/>
      <p:bold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B05948-A1E7-45F7-813E-40164D61A392}">
  <a:tblStyle styleId="{5AB05948-A1E7-45F7-813E-40164D61A3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4564"/>
    <p:restoredTop sz="86398"/>
  </p:normalViewPr>
  <p:slideViewPr>
    <p:cSldViewPr snapToGrid="0">
      <p:cViewPr varScale="1">
        <p:scale>
          <a:sx n="124" d="100"/>
          <a:sy n="124" d="100"/>
        </p:scale>
        <p:origin x="192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671100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5044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236622">
            <a:off x="6412169" y="-1130828"/>
            <a:ext cx="1853898" cy="1381869"/>
            <a:chOff x="4500175" y="3779525"/>
            <a:chExt cx="1136425" cy="847075"/>
          </a:xfrm>
        </p:grpSpPr>
        <p:sp>
          <p:nvSpPr>
            <p:cNvPr id="12" name="Google Shape;12;p2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>
            <a:off x="-580802" y="-652655"/>
            <a:ext cx="4033310" cy="2216956"/>
            <a:chOff x="4178350" y="2375050"/>
            <a:chExt cx="938350" cy="515775"/>
          </a:xfrm>
        </p:grpSpPr>
        <p:sp>
          <p:nvSpPr>
            <p:cNvPr id="24" name="Google Shape;24;p2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3452488" y="317625"/>
            <a:ext cx="700450" cy="636075"/>
            <a:chOff x="3652400" y="3788700"/>
            <a:chExt cx="700450" cy="636075"/>
          </a:xfrm>
        </p:grpSpPr>
        <p:sp>
          <p:nvSpPr>
            <p:cNvPr id="32" name="Google Shape;32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flipH="1">
            <a:off x="4705939" y="3402680"/>
            <a:ext cx="5889385" cy="2656239"/>
            <a:chOff x="5619200" y="4458200"/>
            <a:chExt cx="1647150" cy="742900"/>
          </a:xfrm>
        </p:grpSpPr>
        <p:sp>
          <p:nvSpPr>
            <p:cNvPr id="48" name="Google Shape;48;p2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-2025439">
            <a:off x="5809038" y="4575903"/>
            <a:ext cx="1019004" cy="1634769"/>
            <a:chOff x="2402100" y="3854125"/>
            <a:chExt cx="435600" cy="698825"/>
          </a:xfrm>
        </p:grpSpPr>
        <p:sp>
          <p:nvSpPr>
            <p:cNvPr id="54" name="Google Shape;54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-1158528" y="4518079"/>
            <a:ext cx="3672418" cy="1331055"/>
            <a:chOff x="-1068128" y="3996204"/>
            <a:chExt cx="3672418" cy="1331055"/>
          </a:xfrm>
        </p:grpSpPr>
        <p:sp>
          <p:nvSpPr>
            <p:cNvPr id="68" name="Google Shape;68;p2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2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70" name="Google Shape;70;p2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" name="Google Shape;122;p2"/>
          <p:cNvSpPr/>
          <p:nvPr/>
        </p:nvSpPr>
        <p:spPr>
          <a:xfrm>
            <a:off x="2704413" y="823175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374525" y="3965675"/>
            <a:ext cx="288500" cy="241875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2"/>
          <p:cNvGrpSpPr/>
          <p:nvPr/>
        </p:nvGrpSpPr>
        <p:grpSpPr>
          <a:xfrm rot="1244207">
            <a:off x="-372671" y="3628390"/>
            <a:ext cx="2662557" cy="2828651"/>
            <a:chOff x="4159600" y="887163"/>
            <a:chExt cx="1265600" cy="1344550"/>
          </a:xfrm>
        </p:grpSpPr>
        <p:sp>
          <p:nvSpPr>
            <p:cNvPr id="125" name="Google Shape;125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"/>
          <p:cNvSpPr/>
          <p:nvPr/>
        </p:nvSpPr>
        <p:spPr>
          <a:xfrm>
            <a:off x="3386474" y="4207551"/>
            <a:ext cx="1735861" cy="1552202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4614075" y="3790830"/>
            <a:ext cx="378603" cy="315912"/>
          </a:xfrm>
          <a:custGeom>
            <a:avLst/>
            <a:gdLst/>
            <a:ahLst/>
            <a:cxnLst/>
            <a:rect l="l" t="t" r="r" b="b"/>
            <a:pathLst>
              <a:path w="11571" h="9655" extrusionOk="0">
                <a:moveTo>
                  <a:pt x="5435" y="1"/>
                </a:moveTo>
                <a:cubicBezTo>
                  <a:pt x="4747" y="1"/>
                  <a:pt x="4054" y="115"/>
                  <a:pt x="3382" y="346"/>
                </a:cubicBezTo>
                <a:lnTo>
                  <a:pt x="3719" y="273"/>
                </a:lnTo>
                <a:lnTo>
                  <a:pt x="3719" y="273"/>
                </a:lnTo>
                <a:cubicBezTo>
                  <a:pt x="2253" y="703"/>
                  <a:pt x="929" y="1720"/>
                  <a:pt x="404" y="3137"/>
                </a:cubicBezTo>
                <a:cubicBezTo>
                  <a:pt x="1" y="4316"/>
                  <a:pt x="94" y="5619"/>
                  <a:pt x="714" y="6705"/>
                </a:cubicBezTo>
                <a:cubicBezTo>
                  <a:pt x="1303" y="7790"/>
                  <a:pt x="2234" y="8628"/>
                  <a:pt x="3382" y="9124"/>
                </a:cubicBezTo>
                <a:cubicBezTo>
                  <a:pt x="4160" y="9476"/>
                  <a:pt x="5019" y="9654"/>
                  <a:pt x="5873" y="9654"/>
                </a:cubicBezTo>
                <a:cubicBezTo>
                  <a:pt x="7130" y="9654"/>
                  <a:pt x="8377" y="9267"/>
                  <a:pt x="9337" y="8473"/>
                </a:cubicBezTo>
                <a:cubicBezTo>
                  <a:pt x="10950" y="7139"/>
                  <a:pt x="11571" y="4595"/>
                  <a:pt x="10547" y="2765"/>
                </a:cubicBezTo>
                <a:cubicBezTo>
                  <a:pt x="10206" y="2207"/>
                  <a:pt x="9741" y="1680"/>
                  <a:pt x="9213" y="1276"/>
                </a:cubicBezTo>
                <a:cubicBezTo>
                  <a:pt x="8105" y="435"/>
                  <a:pt x="6780" y="1"/>
                  <a:pt x="54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"/>
          <p:cNvGrpSpPr/>
          <p:nvPr/>
        </p:nvGrpSpPr>
        <p:grpSpPr>
          <a:xfrm rot="3920554">
            <a:off x="-179243" y="1935436"/>
            <a:ext cx="1063055" cy="1875071"/>
            <a:chOff x="2797700" y="3217325"/>
            <a:chExt cx="682725" cy="1204225"/>
          </a:xfrm>
        </p:grpSpPr>
        <p:sp>
          <p:nvSpPr>
            <p:cNvPr id="233" name="Google Shape;233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"/>
          <p:cNvGrpSpPr/>
          <p:nvPr/>
        </p:nvGrpSpPr>
        <p:grpSpPr>
          <a:xfrm rot="9764690">
            <a:off x="3560732" y="-1783669"/>
            <a:ext cx="1546779" cy="2481535"/>
            <a:chOff x="2402100" y="3854125"/>
            <a:chExt cx="435600" cy="698825"/>
          </a:xfrm>
        </p:grpSpPr>
        <p:sp>
          <p:nvSpPr>
            <p:cNvPr id="241" name="Google Shape;241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"/>
          <p:cNvSpPr/>
          <p:nvPr/>
        </p:nvSpPr>
        <p:spPr>
          <a:xfrm rot="10673898">
            <a:off x="2204422" y="-744575"/>
            <a:ext cx="1468370" cy="131299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"/>
          <p:cNvGrpSpPr/>
          <p:nvPr/>
        </p:nvGrpSpPr>
        <p:grpSpPr>
          <a:xfrm rot="-6923304">
            <a:off x="7577465" y="-582491"/>
            <a:ext cx="2662542" cy="2828636"/>
            <a:chOff x="4159600" y="887163"/>
            <a:chExt cx="1265600" cy="1344550"/>
          </a:xfrm>
        </p:grpSpPr>
        <p:sp>
          <p:nvSpPr>
            <p:cNvPr id="256" name="Google Shape;256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"/>
          <p:cNvGrpSpPr/>
          <p:nvPr/>
        </p:nvGrpSpPr>
        <p:grpSpPr>
          <a:xfrm rot="8977348">
            <a:off x="-337299" y="-798513"/>
            <a:ext cx="885679" cy="1420878"/>
            <a:chOff x="2402100" y="3854125"/>
            <a:chExt cx="435600" cy="698825"/>
          </a:xfrm>
        </p:grpSpPr>
        <p:sp>
          <p:nvSpPr>
            <p:cNvPr id="362" name="Google Shape;362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"/>
          <p:cNvGrpSpPr/>
          <p:nvPr/>
        </p:nvGrpSpPr>
        <p:grpSpPr>
          <a:xfrm rot="8607250">
            <a:off x="-672758" y="-130852"/>
            <a:ext cx="1219989" cy="1925352"/>
            <a:chOff x="322650" y="2571325"/>
            <a:chExt cx="573100" cy="904450"/>
          </a:xfrm>
        </p:grpSpPr>
        <p:sp>
          <p:nvSpPr>
            <p:cNvPr id="376" name="Google Shape;376;p2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"/>
          <p:cNvGrpSpPr/>
          <p:nvPr/>
        </p:nvGrpSpPr>
        <p:grpSpPr>
          <a:xfrm>
            <a:off x="2642400" y="3965675"/>
            <a:ext cx="700450" cy="636075"/>
            <a:chOff x="3652400" y="3788700"/>
            <a:chExt cx="700450" cy="636075"/>
          </a:xfrm>
        </p:grpSpPr>
        <p:sp>
          <p:nvSpPr>
            <p:cNvPr id="384" name="Google Shape;384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"/>
          <p:cNvGrpSpPr/>
          <p:nvPr/>
        </p:nvGrpSpPr>
        <p:grpSpPr>
          <a:xfrm rot="-1616840">
            <a:off x="2268132" y="4366221"/>
            <a:ext cx="1018996" cy="1634756"/>
            <a:chOff x="2402100" y="3854125"/>
            <a:chExt cx="435600" cy="698825"/>
          </a:xfrm>
        </p:grpSpPr>
        <p:sp>
          <p:nvSpPr>
            <p:cNvPr id="400" name="Google Shape;400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"/>
          <p:cNvGrpSpPr/>
          <p:nvPr/>
        </p:nvGrpSpPr>
        <p:grpSpPr>
          <a:xfrm rot="-10030981">
            <a:off x="5435049" y="-829610"/>
            <a:ext cx="1062999" cy="1874972"/>
            <a:chOff x="2797700" y="3217325"/>
            <a:chExt cx="682725" cy="1204225"/>
          </a:xfrm>
        </p:grpSpPr>
        <p:sp>
          <p:nvSpPr>
            <p:cNvPr id="414" name="Google Shape;414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2"/>
          <p:cNvSpPr txBox="1">
            <a:spLocks noGrp="1"/>
          </p:cNvSpPr>
          <p:nvPr>
            <p:ph type="subTitle" idx="1" hasCustomPrompt="1"/>
          </p:nvPr>
        </p:nvSpPr>
        <p:spPr>
          <a:xfrm>
            <a:off x="714300" y="2673702"/>
            <a:ext cx="77154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r>
              <a:rPr lang="en-US" dirty="0"/>
              <a:t>Generated by </a:t>
            </a:r>
            <a:r>
              <a:rPr lang="en-US" dirty="0" err="1"/>
              <a:t>DoC</a:t>
            </a:r>
            <a:r>
              <a:rPr lang="en-US" dirty="0"/>
              <a:t>-To-POW</a:t>
            </a:r>
            <a:endParaRPr dirty="0"/>
          </a:p>
        </p:txBody>
      </p:sp>
      <p:sp>
        <p:nvSpPr>
          <p:cNvPr id="422" name="Google Shape;422;p2"/>
          <p:cNvSpPr/>
          <p:nvPr/>
        </p:nvSpPr>
        <p:spPr>
          <a:xfrm>
            <a:off x="7982063" y="199877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"/>
          <p:cNvGrpSpPr/>
          <p:nvPr/>
        </p:nvGrpSpPr>
        <p:grpSpPr>
          <a:xfrm>
            <a:off x="6692763" y="3965663"/>
            <a:ext cx="610325" cy="417350"/>
            <a:chOff x="364525" y="2023775"/>
            <a:chExt cx="610325" cy="417350"/>
          </a:xfrm>
        </p:grpSpPr>
        <p:sp>
          <p:nvSpPr>
            <p:cNvPr id="424" name="Google Shape;424;p2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2"/>
          <p:cNvGrpSpPr/>
          <p:nvPr/>
        </p:nvGrpSpPr>
        <p:grpSpPr>
          <a:xfrm rot="901471">
            <a:off x="7869994" y="2465501"/>
            <a:ext cx="1481075" cy="2494684"/>
            <a:chOff x="3026750" y="1552825"/>
            <a:chExt cx="1108700" cy="1867600"/>
          </a:xfrm>
        </p:grpSpPr>
        <p:sp>
          <p:nvSpPr>
            <p:cNvPr id="433" name="Google Shape;433;p2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63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"/>
          <p:cNvSpPr txBox="1">
            <a:spLocks noGrp="1"/>
          </p:cNvSpPr>
          <p:nvPr>
            <p:ph type="title"/>
          </p:nvPr>
        </p:nvSpPr>
        <p:spPr>
          <a:xfrm>
            <a:off x="838014" y="461530"/>
            <a:ext cx="3050580" cy="12463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885" name="Google Shape;885;p7"/>
          <p:cNvSpPr txBox="1">
            <a:spLocks noGrp="1"/>
          </p:cNvSpPr>
          <p:nvPr>
            <p:ph type="body" idx="1"/>
          </p:nvPr>
        </p:nvSpPr>
        <p:spPr>
          <a:xfrm>
            <a:off x="768671" y="1737877"/>
            <a:ext cx="3214162" cy="3105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886" name="Google Shape;88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887" name="Google Shape;887;p7"/>
          <p:cNvGrpSpPr/>
          <p:nvPr/>
        </p:nvGrpSpPr>
        <p:grpSpPr>
          <a:xfrm>
            <a:off x="6364735" y="4433704"/>
            <a:ext cx="3672418" cy="1331055"/>
            <a:chOff x="-1068128" y="3996204"/>
            <a:chExt cx="3672418" cy="1331055"/>
          </a:xfrm>
        </p:grpSpPr>
        <p:sp>
          <p:nvSpPr>
            <p:cNvPr id="888" name="Google Shape;888;p7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7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890" name="Google Shape;890;p7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7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7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7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7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7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7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7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7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7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7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7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7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7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7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7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7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7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7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7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7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7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7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7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7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7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7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7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7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7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7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7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7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7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7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7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7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7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7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7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7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7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7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7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7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7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7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7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7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7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7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7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2" name="Google Shape;942;p7"/>
          <p:cNvGrpSpPr/>
          <p:nvPr/>
        </p:nvGrpSpPr>
        <p:grpSpPr>
          <a:xfrm rot="-10799883" flipH="1">
            <a:off x="-1195356" y="-924940"/>
            <a:ext cx="4843774" cy="2185315"/>
            <a:chOff x="5619200" y="4458200"/>
            <a:chExt cx="1647150" cy="742900"/>
          </a:xfrm>
        </p:grpSpPr>
        <p:sp>
          <p:nvSpPr>
            <p:cNvPr id="943" name="Google Shape;943;p7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7"/>
          <p:cNvGrpSpPr/>
          <p:nvPr/>
        </p:nvGrpSpPr>
        <p:grpSpPr>
          <a:xfrm rot="-2452161">
            <a:off x="5263268" y="4452240"/>
            <a:ext cx="1019006" cy="1634773"/>
            <a:chOff x="2402100" y="3854125"/>
            <a:chExt cx="435600" cy="698825"/>
          </a:xfrm>
        </p:grpSpPr>
        <p:sp>
          <p:nvSpPr>
            <p:cNvPr id="949" name="Google Shape;949;p7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7"/>
          <p:cNvGrpSpPr/>
          <p:nvPr/>
        </p:nvGrpSpPr>
        <p:grpSpPr>
          <a:xfrm rot="8607250">
            <a:off x="-672758" y="173948"/>
            <a:ext cx="1219989" cy="1925352"/>
            <a:chOff x="322650" y="2571325"/>
            <a:chExt cx="573100" cy="904450"/>
          </a:xfrm>
        </p:grpSpPr>
        <p:sp>
          <p:nvSpPr>
            <p:cNvPr id="963" name="Google Shape;963;p7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7"/>
          <p:cNvGrpSpPr/>
          <p:nvPr/>
        </p:nvGrpSpPr>
        <p:grpSpPr>
          <a:xfrm rot="9764690">
            <a:off x="2589182" y="-1536019"/>
            <a:ext cx="1546779" cy="2481535"/>
            <a:chOff x="2402100" y="3854125"/>
            <a:chExt cx="435600" cy="698825"/>
          </a:xfrm>
        </p:grpSpPr>
        <p:sp>
          <p:nvSpPr>
            <p:cNvPr id="971" name="Google Shape;971;p7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7"/>
          <p:cNvGrpSpPr/>
          <p:nvPr/>
        </p:nvGrpSpPr>
        <p:grpSpPr>
          <a:xfrm>
            <a:off x="952179" y="620766"/>
            <a:ext cx="548733" cy="498301"/>
            <a:chOff x="3652400" y="3788700"/>
            <a:chExt cx="700450" cy="636075"/>
          </a:xfrm>
        </p:grpSpPr>
        <p:sp>
          <p:nvSpPr>
            <p:cNvPr id="985" name="Google Shape;985;p7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57838AC3-C6BE-3673-34F3-EFDF80A632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31089" y="988079"/>
            <a:ext cx="3951287" cy="3549650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2434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Pastel Portfolio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B6702A"/>
      </a:lt2>
      <a:accent1>
        <a:srgbClr val="FAD3D4"/>
      </a:accent1>
      <a:accent2>
        <a:srgbClr val="8CBEAA"/>
      </a:accent2>
      <a:accent3>
        <a:srgbClr val="E6A157"/>
      </a:accent3>
      <a:accent4>
        <a:srgbClr val="F8BC9E"/>
      </a:accent4>
      <a:accent5>
        <a:srgbClr val="E98C8C"/>
      </a:accent5>
      <a:accent6>
        <a:srgbClr val="FCC00D"/>
      </a:accent6>
      <a:hlink>
        <a:srgbClr val="E6A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Poppins</vt:lpstr>
      <vt:lpstr>Arial</vt:lpstr>
      <vt:lpstr>Pastel Portfolio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mli131@student.ubc.ca</cp:lastModifiedBy>
  <cp:revision>8</cp:revision>
  <dcterms:modified xsi:type="dcterms:W3CDTF">2024-01-21T14:09:13Z</dcterms:modified>
</cp:coreProperties>
</file>