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Coming Soon" panose="02000000000000000000" pitchFamily="2" charset="0"/>
      <p:regular r:id="rId3"/>
    </p:embeddedFont>
    <p:embeddedFont>
      <p:font typeface="Concert One" pitchFamily="2" charset="77"/>
      <p:regular r:id="rId4"/>
    </p:embeddedFont>
    <p:embeddedFont>
      <p:font typeface="Roboto Mono Medium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F7023D-2557-4D61-BFBE-20BA8822955D}">
  <a:tblStyle styleId="{E0F7023D-2557-4D61-BFBE-20BA882295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 preserve="1" userDrawn="1">
  <p:cSld name="1_Section title and description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1" hasCustomPrompt="1"/>
          </p:nvPr>
        </p:nvSpPr>
        <p:spPr>
          <a:xfrm>
            <a:off x="948000" y="1912315"/>
            <a:ext cx="3224400" cy="2455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Something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42091-8111-8BF9-D598-BECC9A4AA2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0600" y="1036638"/>
            <a:ext cx="3649663" cy="309403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116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 preserve="1" userDrawn="1">
  <p:cSld name="1_Section title and description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4;p23">
            <a:extLst>
              <a:ext uri="{FF2B5EF4-FFF2-40B4-BE49-F238E27FC236}">
                <a16:creationId xmlns:a16="http://schemas.microsoft.com/office/drawing/2014/main" id="{B113E9CB-2C5F-150F-F79F-CC62E3B625D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821189" y="1836133"/>
            <a:ext cx="3224400" cy="2433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Something</a:t>
            </a:r>
            <a:endParaRPr dirty="0"/>
          </a:p>
        </p:txBody>
      </p:sp>
      <p:sp>
        <p:nvSpPr>
          <p:cNvPr id="4" name="Google Shape;125;p23">
            <a:extLst>
              <a:ext uri="{FF2B5EF4-FFF2-40B4-BE49-F238E27FC236}">
                <a16:creationId xmlns:a16="http://schemas.microsoft.com/office/drawing/2014/main" id="{3DFD5340-6446-40C7-E423-9EA47C14D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1189" y="1036638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254805-D644-A41C-D064-825CD3A7F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976" y="886997"/>
            <a:ext cx="3649663" cy="309403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81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Concert One</vt:lpstr>
      <vt:lpstr>Coming Soon</vt:lpstr>
      <vt:lpstr>Roboto Mono Medium</vt:lpstr>
      <vt:lpstr>Notebook Lesson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7</cp:revision>
  <dcterms:modified xsi:type="dcterms:W3CDTF">2024-01-21T14:08:23Z</dcterms:modified>
</cp:coreProperties>
</file>