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2"/>
  </p:notesMasterIdLst>
  <p:handoutMasterIdLst>
    <p:handoutMasterId r:id="rId3"/>
  </p:handoutMasterIdLst>
  <p:sldSz cx="9144000" cy="5143500" type="screen16x9"/>
  <p:notesSz cx="6858000" cy="9144000"/>
  <p:embeddedFontLst>
    <p:embeddedFont>
      <p:font typeface="Montserrat" pitchFamily="2" charset="77"/>
      <p:regular r:id="rId4"/>
      <p:bold r:id="rId5"/>
      <p:italic r:id="rId6"/>
      <p:boldItalic r:id="rId7"/>
    </p:embeddedFont>
    <p:embeddedFont>
      <p:font typeface="Vidaloka" panose="02000504000000020004" pitchFamily="2" charset="0"/>
      <p:regular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731602-8C98-42FD-B509-E9E1CB4A3709}">
  <a:tblStyle styleId="{4B731602-8C98-42FD-B509-E9E1CB4A37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10"/>
    <p:restoredTop sz="94619"/>
  </p:normalViewPr>
  <p:slideViewPr>
    <p:cSldViewPr snapToGrid="0">
      <p:cViewPr varScale="1">
        <p:scale>
          <a:sx n="156" d="100"/>
          <a:sy n="156" d="100"/>
        </p:scale>
        <p:origin x="36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7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handoutMaster" Target="handoutMasters/handout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15BBDA9-FFD5-FB96-6153-D8BB8CA067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16048F-40E9-57D8-6D00-22EEB7BE4F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309C0-4E78-8D4D-A5CA-E6D4B32F6D30}" type="datetimeFigureOut">
              <a:rPr lang="en-CN" smtClean="0"/>
              <a:t>2024/1/21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A16A88-E958-F592-B5F5-ADB76F00FB2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5BF9A5-1F25-362D-588F-BCD9C4038BC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D1B6D-BE5D-3445-B6BF-61E03CA321A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6309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73557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 userDrawn="1">
  <p:cSld name="Section title and 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 hasCustomPrompt="1"/>
          </p:nvPr>
        </p:nvSpPr>
        <p:spPr>
          <a:xfrm>
            <a:off x="920444" y="489453"/>
            <a:ext cx="3847200" cy="34290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endParaRPr dirty="0"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64700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4BE630B-A16F-95BB-8636-BC1530251F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87925" y="1379770"/>
            <a:ext cx="3821113" cy="2742968"/>
          </a:xfrm>
        </p:spPr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03752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 userDrawn="1">
  <p:cSld name="1_Section title and 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83478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4BE630B-A16F-95BB-8636-BC1530251F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47673" y="1188651"/>
            <a:ext cx="7246954" cy="3509824"/>
          </a:xfrm>
        </p:spPr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962357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 userDrawn="1">
  <p:cSld name="1_Section title and 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 hasCustomPrompt="1"/>
          </p:nvPr>
        </p:nvSpPr>
        <p:spPr>
          <a:xfrm>
            <a:off x="4774513" y="506190"/>
            <a:ext cx="3847200" cy="32357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endParaRPr dirty="0"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4" y="445025"/>
            <a:ext cx="785111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4BE630B-A16F-95BB-8636-BC1530251F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2689" y="1348820"/>
            <a:ext cx="3821113" cy="2742968"/>
          </a:xfrm>
        </p:spPr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618658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Macintosh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Vidaloka</vt:lpstr>
      <vt:lpstr>Montserrat</vt:lpstr>
      <vt:lpstr>Arial</vt:lpstr>
      <vt:lpstr>Minimalist Business Slides XL by Slidesgo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title</dc:title>
  <cp:lastModifiedBy>mli131@student.ubc.ca</cp:lastModifiedBy>
  <cp:revision>14</cp:revision>
  <dcterms:modified xsi:type="dcterms:W3CDTF">2024-01-21T20:13:38Z</dcterms:modified>
</cp:coreProperties>
</file>