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Poppins" pitchFamily="2" charset="77"/>
      <p:regular r:id="rId3"/>
      <p:bold r:id="rId4"/>
      <p:italic r:id="rId5"/>
      <p:bold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05948-A1E7-45F7-813E-40164D61A392}">
  <a:tblStyle styleId="{5AB05948-A1E7-45F7-813E-40164D61A3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4"/>
    <p:restoredTop sz="86398"/>
  </p:normalViewPr>
  <p:slideViewPr>
    <p:cSldViewPr snapToGrid="0">
      <p:cViewPr varScale="1">
        <p:scale>
          <a:sx n="124" d="100"/>
          <a:sy n="124" d="100"/>
        </p:scale>
        <p:origin x="192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 hasCustomPrompt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r>
              <a:rPr lang="en-US" dirty="0"/>
              <a:t>Generated by </a:t>
            </a:r>
            <a:r>
              <a:rPr lang="en-US" dirty="0" err="1"/>
              <a:t>DoC</a:t>
            </a:r>
            <a:r>
              <a:rPr lang="en-US" dirty="0"/>
              <a:t>-To-POW</a:t>
            </a:r>
            <a:endParaRPr dirty="0"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63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"/>
          <p:cNvSpPr txBox="1">
            <a:spLocks noGrp="1"/>
          </p:cNvSpPr>
          <p:nvPr>
            <p:ph type="title"/>
          </p:nvPr>
        </p:nvSpPr>
        <p:spPr>
          <a:xfrm>
            <a:off x="838014" y="461530"/>
            <a:ext cx="3050580" cy="124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885" name="Google Shape;885;p7"/>
          <p:cNvSpPr txBox="1">
            <a:spLocks noGrp="1"/>
          </p:cNvSpPr>
          <p:nvPr>
            <p:ph type="body" idx="1"/>
          </p:nvPr>
        </p:nvSpPr>
        <p:spPr>
          <a:xfrm>
            <a:off x="728613" y="1308918"/>
            <a:ext cx="3214162" cy="3105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86" name="Google Shape;88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87" name="Google Shape;887;p7"/>
          <p:cNvGrpSpPr/>
          <p:nvPr/>
        </p:nvGrpSpPr>
        <p:grpSpPr>
          <a:xfrm>
            <a:off x="6364735" y="4433704"/>
            <a:ext cx="3672418" cy="1331055"/>
            <a:chOff x="-1068128" y="3996204"/>
            <a:chExt cx="3672418" cy="1331055"/>
          </a:xfrm>
        </p:grpSpPr>
        <p:sp>
          <p:nvSpPr>
            <p:cNvPr id="888" name="Google Shape;888;p7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7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890" name="Google Shape;890;p7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7"/>
          <p:cNvGrpSpPr/>
          <p:nvPr/>
        </p:nvGrpSpPr>
        <p:grpSpPr>
          <a:xfrm rot="-10799883" flipH="1">
            <a:off x="-1195356" y="-924940"/>
            <a:ext cx="4843774" cy="2185315"/>
            <a:chOff x="5619200" y="4458200"/>
            <a:chExt cx="1647150" cy="742900"/>
          </a:xfrm>
        </p:grpSpPr>
        <p:sp>
          <p:nvSpPr>
            <p:cNvPr id="943" name="Google Shape;943;p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7"/>
          <p:cNvGrpSpPr/>
          <p:nvPr/>
        </p:nvGrpSpPr>
        <p:grpSpPr>
          <a:xfrm rot="-2452161">
            <a:off x="5263268" y="4452240"/>
            <a:ext cx="1019006" cy="1634773"/>
            <a:chOff x="2402100" y="3854125"/>
            <a:chExt cx="435600" cy="698825"/>
          </a:xfrm>
        </p:grpSpPr>
        <p:sp>
          <p:nvSpPr>
            <p:cNvPr id="949" name="Google Shape;949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7"/>
          <p:cNvGrpSpPr/>
          <p:nvPr/>
        </p:nvGrpSpPr>
        <p:grpSpPr>
          <a:xfrm rot="8607250">
            <a:off x="-672758" y="173948"/>
            <a:ext cx="1219989" cy="1925352"/>
            <a:chOff x="322650" y="2571325"/>
            <a:chExt cx="573100" cy="904450"/>
          </a:xfrm>
        </p:grpSpPr>
        <p:sp>
          <p:nvSpPr>
            <p:cNvPr id="963" name="Google Shape;963;p7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7"/>
          <p:cNvGrpSpPr/>
          <p:nvPr/>
        </p:nvGrpSpPr>
        <p:grpSpPr>
          <a:xfrm rot="9764690">
            <a:off x="2589182" y="-1536019"/>
            <a:ext cx="1546779" cy="2481535"/>
            <a:chOff x="2402100" y="3854125"/>
            <a:chExt cx="435600" cy="698825"/>
          </a:xfrm>
        </p:grpSpPr>
        <p:sp>
          <p:nvSpPr>
            <p:cNvPr id="971" name="Google Shape;971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7"/>
          <p:cNvGrpSpPr/>
          <p:nvPr/>
        </p:nvGrpSpPr>
        <p:grpSpPr>
          <a:xfrm>
            <a:off x="952179" y="620766"/>
            <a:ext cx="548733" cy="498301"/>
            <a:chOff x="3652400" y="3788700"/>
            <a:chExt cx="700450" cy="636075"/>
          </a:xfrm>
        </p:grpSpPr>
        <p:sp>
          <p:nvSpPr>
            <p:cNvPr id="985" name="Google Shape;985;p7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7838AC3-C6BE-3673-34F3-EFDF80A632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1089" y="988079"/>
            <a:ext cx="3951287" cy="3549650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243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Poppins</vt:lpstr>
      <vt:lpstr>Arial</vt:lpstr>
      <vt:lpstr>Pastel Portfolio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9</cp:revision>
  <dcterms:modified xsi:type="dcterms:W3CDTF">2024-01-21T20:11:23Z</dcterms:modified>
</cp:coreProperties>
</file>