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895950" y="1379770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Montserrat</vt:lpstr>
      <vt:lpstr>Vidaloka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6</cp:revision>
  <dcterms:modified xsi:type="dcterms:W3CDTF">2024-01-21T01:32:26Z</dcterms:modified>
</cp:coreProperties>
</file>