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Poppins" pitchFamily="2" charset="77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05948-A1E7-45F7-813E-40164D61A392}">
  <a:tblStyle styleId="{5AB05948-A1E7-45F7-813E-40164D61A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4"/>
    <p:restoredTop sz="86398"/>
  </p:normalViewPr>
  <p:slideViewPr>
    <p:cSldViewPr snapToGrid="0">
      <p:cViewPr varScale="1">
        <p:scale>
          <a:sx n="124" d="100"/>
          <a:sy n="124" d="100"/>
        </p:scale>
        <p:origin x="19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 hasCustomPrompt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r>
              <a:rPr lang="en-US" dirty="0"/>
              <a:t>Generated by </a:t>
            </a:r>
            <a:r>
              <a:rPr lang="en-US" dirty="0" err="1"/>
              <a:t>DoC</a:t>
            </a:r>
            <a:r>
              <a:rPr lang="en-US" dirty="0"/>
              <a:t>-To-POW</a:t>
            </a:r>
            <a:endParaRPr dirty="0"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1093269" y="1201124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985869" y="1665128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7838AC3-C6BE-3673-34F3-EFDF80A63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1089" y="988079"/>
            <a:ext cx="3951287" cy="354965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43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Poppins</vt:lpstr>
      <vt:lpstr>Pastel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6</cp:revision>
  <dcterms:modified xsi:type="dcterms:W3CDTF">2024-01-21T01:42:43Z</dcterms:modified>
</cp:coreProperties>
</file>