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</p:sldMasterIdLst>
  <p:notesMasterIdLst>
    <p:notesMasterId r:id="rId2"/>
  </p:notesMasterIdLst>
  <p:sldSz cx="9144000" cy="5143500" type="screen16x9"/>
  <p:notesSz cx="6858000" cy="9144000"/>
  <p:embeddedFontLst>
    <p:embeddedFont>
      <p:font typeface="Coming Soon" panose="02000000000000000000" pitchFamily="2" charset="0"/>
      <p:regular r:id="rId3"/>
    </p:embeddedFont>
    <p:embeddedFont>
      <p:font typeface="Concert One" pitchFamily="2" charset="77"/>
      <p:regular r:id="rId4"/>
    </p:embeddedFont>
    <p:embeddedFont>
      <p:font typeface="Roboto Mono Medium" panose="020F0502020204030204" pitchFamily="3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F7023D-2557-4D61-BFBE-20BA8822955D}">
  <a:tblStyle styleId="{E0F7023D-2557-4D61-BFBE-20BA882295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0"/>
    <p:restoredTop sz="94619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24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 preserve="1" userDrawn="1">
  <p:cSld name="1_Section title and description 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>
            <a:spLocks noGrp="1"/>
          </p:cNvSpPr>
          <p:nvPr>
            <p:ph type="body" idx="1" hasCustomPrompt="1"/>
          </p:nvPr>
        </p:nvSpPr>
        <p:spPr>
          <a:xfrm>
            <a:off x="948000" y="1912315"/>
            <a:ext cx="3224400" cy="12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r>
              <a:rPr lang="en-US" dirty="0"/>
              <a:t>Something</a:t>
            </a:r>
            <a:endParaRPr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948000" y="1218000"/>
            <a:ext cx="2755800" cy="12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42091-8111-8BF9-D598-BECC9A4AA2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00600" y="1036638"/>
            <a:ext cx="3649663" cy="3094037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116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 preserve="1" userDrawn="1">
  <p:cSld name="1_Section title and description 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24;p23">
            <a:extLst>
              <a:ext uri="{FF2B5EF4-FFF2-40B4-BE49-F238E27FC236}">
                <a16:creationId xmlns:a16="http://schemas.microsoft.com/office/drawing/2014/main" id="{B113E9CB-2C5F-150F-F79F-CC62E3B625D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821189" y="1836134"/>
            <a:ext cx="3224400" cy="12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r>
              <a:rPr lang="en-US" dirty="0"/>
              <a:t>Something</a:t>
            </a:r>
            <a:endParaRPr dirty="0"/>
          </a:p>
        </p:txBody>
      </p:sp>
      <p:sp>
        <p:nvSpPr>
          <p:cNvPr id="4" name="Google Shape;125;p23">
            <a:extLst>
              <a:ext uri="{FF2B5EF4-FFF2-40B4-BE49-F238E27FC236}">
                <a16:creationId xmlns:a16="http://schemas.microsoft.com/office/drawing/2014/main" id="{3DFD5340-6446-40C7-E423-9EA47C14DA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1189" y="1036638"/>
            <a:ext cx="2755800" cy="12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E254805-D644-A41C-D064-825CD3A7F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2976" y="886997"/>
            <a:ext cx="3649663" cy="3094037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6818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Concert One</vt:lpstr>
      <vt:lpstr>Coming Soon</vt:lpstr>
      <vt:lpstr>Roboto Mono Medium</vt:lpstr>
      <vt:lpstr>Notebook Lesson by Slidesgo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cp:lastModifiedBy>mli131@student.ubc.ca</cp:lastModifiedBy>
  <cp:revision>6</cp:revision>
  <dcterms:modified xsi:type="dcterms:W3CDTF">2024-01-21T02:04:09Z</dcterms:modified>
</cp:coreProperties>
</file>