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embeddedFontLst>
    <p:embeddedFont>
      <p:font typeface="Montserrat" pitchFamily="2" charset="77"/>
      <p:regular r:id="rId4"/>
      <p:bold r:id="rId5"/>
      <p:italic r:id="rId6"/>
      <p:boldItalic r:id="rId7"/>
    </p:embeddedFont>
    <p:embeddedFont>
      <p:font typeface="Vidaloka" panose="02000504000000020004" pitchFamily="2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31602-8C98-42FD-B509-E9E1CB4A3709}">
  <a:tblStyle styleId="{4B731602-8C98-42FD-B509-E9E1CB4A3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BBDA9-FFD5-FB96-6153-D8BB8CA06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6048F-40E9-57D8-6D00-22EEB7BE4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09C0-4E78-8D4D-A5CA-E6D4B32F6D30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6A88-E958-F592-B5F5-ADB76F00F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F9A5-1F25-362D-588F-BCD9C4038B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1B6D-BE5D-3445-B6BF-61E03CA321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309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35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928607" y="1061476"/>
            <a:ext cx="3847200" cy="268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47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7925" y="137977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375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8347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673" y="1188651"/>
            <a:ext cx="7246954" cy="3509824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623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4774513" y="1059763"/>
            <a:ext cx="3847200" cy="268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8511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689" y="134882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186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Vidaloka</vt:lpstr>
      <vt:lpstr>Montserrat</vt:lpstr>
      <vt:lpstr>Minimalist Business Slides XL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11</cp:revision>
  <dcterms:modified xsi:type="dcterms:W3CDTF">2024-01-21T13:17:41Z</dcterms:modified>
</cp:coreProperties>
</file>