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"/>
  </p:notesMasterIdLst>
  <p:sldSz cx="9144000" cy="5143500" type="screen16x9"/>
  <p:notesSz cx="6858000" cy="9144000"/>
  <p:embeddedFontLst>
    <p:embeddedFont>
      <p:font typeface="Poppins" pitchFamily="2" charset="77"/>
      <p:regular r:id="rId3"/>
      <p:bold r:id="rId4"/>
      <p:italic r:id="rId5"/>
      <p:boldItalic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B05948-A1E7-45F7-813E-40164D61A392}">
  <a:tblStyle styleId="{5AB05948-A1E7-45F7-813E-40164D61A3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34564"/>
    <p:restoredTop sz="86398"/>
  </p:normalViewPr>
  <p:slideViewPr>
    <p:cSldViewPr snapToGrid="0">
      <p:cViewPr varScale="1">
        <p:scale>
          <a:sx n="124" d="100"/>
          <a:sy n="124" d="100"/>
        </p:scale>
        <p:origin x="192" y="6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5" Type="http://schemas.openxmlformats.org/officeDocument/2006/relationships/font" Target="fonts/font3.fntdata"/><Relationship Id="rId10" Type="http://schemas.openxmlformats.org/officeDocument/2006/relationships/tableStyles" Target="tableStyles.xml"/><Relationship Id="rId4" Type="http://schemas.openxmlformats.org/officeDocument/2006/relationships/font" Target="fonts/font2.fntdata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4300" y="671100"/>
            <a:ext cx="7715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5044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 rot="-5236622">
            <a:off x="6412169" y="-1130828"/>
            <a:ext cx="1853898" cy="1381869"/>
            <a:chOff x="4500175" y="3779525"/>
            <a:chExt cx="1136425" cy="847075"/>
          </a:xfrm>
        </p:grpSpPr>
        <p:sp>
          <p:nvSpPr>
            <p:cNvPr id="12" name="Google Shape;12;p2"/>
            <p:cNvSpPr/>
            <p:nvPr/>
          </p:nvSpPr>
          <p:spPr>
            <a:xfrm>
              <a:off x="4500175" y="3779525"/>
              <a:ext cx="272200" cy="333500"/>
            </a:xfrm>
            <a:custGeom>
              <a:avLst/>
              <a:gdLst/>
              <a:ahLst/>
              <a:cxnLst/>
              <a:rect l="l" t="t" r="r" b="b"/>
              <a:pathLst>
                <a:path w="10888" h="13340" extrusionOk="0">
                  <a:moveTo>
                    <a:pt x="0" y="1"/>
                  </a:moveTo>
                  <a:lnTo>
                    <a:pt x="0" y="1"/>
                  </a:lnTo>
                  <a:cubicBezTo>
                    <a:pt x="403" y="3010"/>
                    <a:pt x="869" y="6205"/>
                    <a:pt x="2792" y="8562"/>
                  </a:cubicBezTo>
                  <a:cubicBezTo>
                    <a:pt x="4591" y="10764"/>
                    <a:pt x="8127" y="12688"/>
                    <a:pt x="10888" y="13339"/>
                  </a:cubicBezTo>
                  <a:cubicBezTo>
                    <a:pt x="8872" y="7787"/>
                    <a:pt x="5025" y="307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865425" y="3905150"/>
              <a:ext cx="121775" cy="341250"/>
            </a:xfrm>
            <a:custGeom>
              <a:avLst/>
              <a:gdLst/>
              <a:ahLst/>
              <a:cxnLst/>
              <a:rect l="l" t="t" r="r" b="b"/>
              <a:pathLst>
                <a:path w="4871" h="13650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2110"/>
                    <a:pt x="62" y="4220"/>
                    <a:pt x="621" y="6267"/>
                  </a:cubicBezTo>
                  <a:cubicBezTo>
                    <a:pt x="1365" y="8810"/>
                    <a:pt x="2947" y="11044"/>
                    <a:pt x="4498" y="13246"/>
                  </a:cubicBezTo>
                  <a:lnTo>
                    <a:pt x="4870" y="13649"/>
                  </a:lnTo>
                  <a:cubicBezTo>
                    <a:pt x="4374" y="10703"/>
                    <a:pt x="3909" y="7663"/>
                    <a:pt x="2451" y="5057"/>
                  </a:cubicBezTo>
                  <a:cubicBezTo>
                    <a:pt x="2079" y="4375"/>
                    <a:pt x="1675" y="3754"/>
                    <a:pt x="1272" y="3072"/>
                  </a:cubicBezTo>
                  <a:cubicBezTo>
                    <a:pt x="745" y="2110"/>
                    <a:pt x="310" y="1087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578500" y="4253350"/>
              <a:ext cx="408700" cy="101825"/>
            </a:xfrm>
            <a:custGeom>
              <a:avLst/>
              <a:gdLst/>
              <a:ahLst/>
              <a:cxnLst/>
              <a:rect l="l" t="t" r="r" b="b"/>
              <a:pathLst>
                <a:path w="16348" h="4073" extrusionOk="0">
                  <a:moveTo>
                    <a:pt x="16254" y="1"/>
                  </a:moveTo>
                  <a:cubicBezTo>
                    <a:pt x="16101" y="56"/>
                    <a:pt x="15952" y="118"/>
                    <a:pt x="15804" y="186"/>
                  </a:cubicBezTo>
                  <a:lnTo>
                    <a:pt x="15804" y="186"/>
                  </a:lnTo>
                  <a:lnTo>
                    <a:pt x="16347" y="156"/>
                  </a:lnTo>
                  <a:lnTo>
                    <a:pt x="16254" y="1"/>
                  </a:lnTo>
                  <a:close/>
                  <a:moveTo>
                    <a:pt x="15804" y="186"/>
                  </a:moveTo>
                  <a:lnTo>
                    <a:pt x="9585" y="528"/>
                  </a:lnTo>
                  <a:cubicBezTo>
                    <a:pt x="6359" y="714"/>
                    <a:pt x="3071" y="931"/>
                    <a:pt x="0" y="1924"/>
                  </a:cubicBezTo>
                  <a:lnTo>
                    <a:pt x="3474" y="3071"/>
                  </a:lnTo>
                  <a:cubicBezTo>
                    <a:pt x="4997" y="3564"/>
                    <a:pt x="6616" y="4073"/>
                    <a:pt x="8193" y="4073"/>
                  </a:cubicBezTo>
                  <a:cubicBezTo>
                    <a:pt x="8800" y="4073"/>
                    <a:pt x="9402" y="3997"/>
                    <a:pt x="9988" y="3816"/>
                  </a:cubicBezTo>
                  <a:cubicBezTo>
                    <a:pt x="12160" y="3121"/>
                    <a:pt x="13737" y="1129"/>
                    <a:pt x="15804" y="1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91850" y="4023800"/>
              <a:ext cx="224925" cy="356750"/>
            </a:xfrm>
            <a:custGeom>
              <a:avLst/>
              <a:gdLst/>
              <a:ahLst/>
              <a:cxnLst/>
              <a:rect l="l" t="t" r="r" b="b"/>
              <a:pathLst>
                <a:path w="8997" h="14270" extrusionOk="0">
                  <a:moveTo>
                    <a:pt x="1" y="1"/>
                  </a:moveTo>
                  <a:lnTo>
                    <a:pt x="1" y="1"/>
                  </a:lnTo>
                  <a:cubicBezTo>
                    <a:pt x="32" y="2172"/>
                    <a:pt x="776" y="4313"/>
                    <a:pt x="1707" y="6267"/>
                  </a:cubicBezTo>
                  <a:cubicBezTo>
                    <a:pt x="3181" y="9360"/>
                    <a:pt x="5356" y="12264"/>
                    <a:pt x="8332" y="13901"/>
                  </a:cubicBezTo>
                  <a:lnTo>
                    <a:pt x="8332" y="13901"/>
                  </a:lnTo>
                  <a:cubicBezTo>
                    <a:pt x="7447" y="12669"/>
                    <a:pt x="7145" y="11082"/>
                    <a:pt x="6639" y="9648"/>
                  </a:cubicBezTo>
                  <a:cubicBezTo>
                    <a:pt x="5367" y="5926"/>
                    <a:pt x="2638" y="2917"/>
                    <a:pt x="1" y="1"/>
                  </a:cubicBezTo>
                  <a:close/>
                  <a:moveTo>
                    <a:pt x="8332" y="13901"/>
                  </a:moveTo>
                  <a:cubicBezTo>
                    <a:pt x="8423" y="14028"/>
                    <a:pt x="8520" y="14151"/>
                    <a:pt x="8624" y="14270"/>
                  </a:cubicBezTo>
                  <a:lnTo>
                    <a:pt x="8997" y="14239"/>
                  </a:lnTo>
                  <a:cubicBezTo>
                    <a:pt x="8771" y="14133"/>
                    <a:pt x="8549" y="14020"/>
                    <a:pt x="8332" y="139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806475" y="4389050"/>
              <a:ext cx="524250" cy="230525"/>
            </a:xfrm>
            <a:custGeom>
              <a:avLst/>
              <a:gdLst/>
              <a:ahLst/>
              <a:cxnLst/>
              <a:rect l="l" t="t" r="r" b="b"/>
              <a:pathLst>
                <a:path w="20970" h="9221" extrusionOk="0">
                  <a:moveTo>
                    <a:pt x="20970" y="1"/>
                  </a:moveTo>
                  <a:lnTo>
                    <a:pt x="20970" y="1"/>
                  </a:lnTo>
                  <a:cubicBezTo>
                    <a:pt x="20925" y="59"/>
                    <a:pt x="20880" y="117"/>
                    <a:pt x="20834" y="175"/>
                  </a:cubicBezTo>
                  <a:lnTo>
                    <a:pt x="20834" y="175"/>
                  </a:lnTo>
                  <a:cubicBezTo>
                    <a:pt x="20869" y="179"/>
                    <a:pt x="20904" y="183"/>
                    <a:pt x="20939" y="187"/>
                  </a:cubicBezTo>
                  <a:lnTo>
                    <a:pt x="20970" y="1"/>
                  </a:lnTo>
                  <a:close/>
                  <a:moveTo>
                    <a:pt x="20002" y="130"/>
                  </a:moveTo>
                  <a:cubicBezTo>
                    <a:pt x="17600" y="130"/>
                    <a:pt x="15257" y="1222"/>
                    <a:pt x="13060" y="2265"/>
                  </a:cubicBezTo>
                  <a:lnTo>
                    <a:pt x="4064" y="6608"/>
                  </a:lnTo>
                  <a:cubicBezTo>
                    <a:pt x="2849" y="7186"/>
                    <a:pt x="1608" y="7765"/>
                    <a:pt x="289" y="7765"/>
                  </a:cubicBezTo>
                  <a:cubicBezTo>
                    <a:pt x="193" y="7765"/>
                    <a:pt x="97" y="7762"/>
                    <a:pt x="1" y="7756"/>
                  </a:cubicBezTo>
                  <a:lnTo>
                    <a:pt x="1" y="7756"/>
                  </a:lnTo>
                  <a:cubicBezTo>
                    <a:pt x="1714" y="8719"/>
                    <a:pt x="3657" y="9221"/>
                    <a:pt x="5633" y="9221"/>
                  </a:cubicBezTo>
                  <a:cubicBezTo>
                    <a:pt x="5947" y="9221"/>
                    <a:pt x="6262" y="9208"/>
                    <a:pt x="6577" y="9183"/>
                  </a:cubicBezTo>
                  <a:cubicBezTo>
                    <a:pt x="8779" y="8903"/>
                    <a:pt x="10889" y="8190"/>
                    <a:pt x="12781" y="7042"/>
                  </a:cubicBezTo>
                  <a:cubicBezTo>
                    <a:pt x="15881" y="5310"/>
                    <a:pt x="18624" y="2982"/>
                    <a:pt x="20834" y="175"/>
                  </a:cubicBezTo>
                  <a:lnTo>
                    <a:pt x="20834" y="175"/>
                  </a:lnTo>
                  <a:cubicBezTo>
                    <a:pt x="20556" y="144"/>
                    <a:pt x="20279" y="130"/>
                    <a:pt x="20002" y="1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686050" y="4050575"/>
              <a:ext cx="950550" cy="367300"/>
            </a:xfrm>
            <a:custGeom>
              <a:avLst/>
              <a:gdLst/>
              <a:ahLst/>
              <a:cxnLst/>
              <a:rect l="l" t="t" r="r" b="b"/>
              <a:pathLst>
                <a:path w="38022" h="14692" extrusionOk="0">
                  <a:moveTo>
                    <a:pt x="999" y="1"/>
                  </a:moveTo>
                  <a:cubicBezTo>
                    <a:pt x="663" y="1"/>
                    <a:pt x="0" y="316"/>
                    <a:pt x="103" y="419"/>
                  </a:cubicBezTo>
                  <a:cubicBezTo>
                    <a:pt x="5190" y="5258"/>
                    <a:pt x="11673" y="8918"/>
                    <a:pt x="18125" y="11617"/>
                  </a:cubicBezTo>
                  <a:cubicBezTo>
                    <a:pt x="22199" y="13331"/>
                    <a:pt x="26470" y="14691"/>
                    <a:pt x="30759" y="14691"/>
                  </a:cubicBezTo>
                  <a:cubicBezTo>
                    <a:pt x="33066" y="14691"/>
                    <a:pt x="35378" y="14298"/>
                    <a:pt x="37667" y="13354"/>
                  </a:cubicBezTo>
                  <a:cubicBezTo>
                    <a:pt x="38021" y="13202"/>
                    <a:pt x="37872" y="13151"/>
                    <a:pt x="37621" y="13151"/>
                  </a:cubicBezTo>
                  <a:cubicBezTo>
                    <a:pt x="37411" y="13151"/>
                    <a:pt x="37129" y="13187"/>
                    <a:pt x="37016" y="13230"/>
                  </a:cubicBezTo>
                  <a:cubicBezTo>
                    <a:pt x="35119" y="14024"/>
                    <a:pt x="33150" y="14356"/>
                    <a:pt x="31160" y="14356"/>
                  </a:cubicBezTo>
                  <a:cubicBezTo>
                    <a:pt x="25765" y="14356"/>
                    <a:pt x="20219" y="11912"/>
                    <a:pt x="15551" y="9600"/>
                  </a:cubicBezTo>
                  <a:cubicBezTo>
                    <a:pt x="10432" y="7088"/>
                    <a:pt x="5314" y="4017"/>
                    <a:pt x="1158" y="47"/>
                  </a:cubicBezTo>
                  <a:cubicBezTo>
                    <a:pt x="1125" y="14"/>
                    <a:pt x="1070" y="1"/>
                    <a:pt x="9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853625" y="4301350"/>
              <a:ext cx="270725" cy="158925"/>
            </a:xfrm>
            <a:custGeom>
              <a:avLst/>
              <a:gdLst/>
              <a:ahLst/>
              <a:cxnLst/>
              <a:rect l="l" t="t" r="r" b="b"/>
              <a:pathLst>
                <a:path w="10829" h="6357" extrusionOk="0">
                  <a:moveTo>
                    <a:pt x="8253" y="670"/>
                  </a:moveTo>
                  <a:cubicBezTo>
                    <a:pt x="8749" y="670"/>
                    <a:pt x="9239" y="780"/>
                    <a:pt x="9716" y="1027"/>
                  </a:cubicBezTo>
                  <a:cubicBezTo>
                    <a:pt x="9731" y="1035"/>
                    <a:pt x="9748" y="1041"/>
                    <a:pt x="9766" y="1046"/>
                  </a:cubicBezTo>
                  <a:lnTo>
                    <a:pt x="9766" y="1046"/>
                  </a:lnTo>
                  <a:cubicBezTo>
                    <a:pt x="8643" y="1435"/>
                    <a:pt x="7794" y="2072"/>
                    <a:pt x="6893" y="2889"/>
                  </a:cubicBezTo>
                  <a:cubicBezTo>
                    <a:pt x="5273" y="4401"/>
                    <a:pt x="3534" y="5114"/>
                    <a:pt x="1514" y="5601"/>
                  </a:cubicBezTo>
                  <a:lnTo>
                    <a:pt x="1514" y="5601"/>
                  </a:lnTo>
                  <a:cubicBezTo>
                    <a:pt x="2969" y="3652"/>
                    <a:pt x="5671" y="670"/>
                    <a:pt x="8253" y="670"/>
                  </a:cubicBezTo>
                  <a:close/>
                  <a:moveTo>
                    <a:pt x="8567" y="0"/>
                  </a:moveTo>
                  <a:cubicBezTo>
                    <a:pt x="5201" y="0"/>
                    <a:pt x="1836" y="3662"/>
                    <a:pt x="162" y="6083"/>
                  </a:cubicBezTo>
                  <a:cubicBezTo>
                    <a:pt x="0" y="6306"/>
                    <a:pt x="234" y="6357"/>
                    <a:pt x="451" y="6357"/>
                  </a:cubicBezTo>
                  <a:cubicBezTo>
                    <a:pt x="566" y="6357"/>
                    <a:pt x="677" y="6342"/>
                    <a:pt x="720" y="6332"/>
                  </a:cubicBezTo>
                  <a:cubicBezTo>
                    <a:pt x="2364" y="5990"/>
                    <a:pt x="4009" y="5618"/>
                    <a:pt x="5497" y="4812"/>
                  </a:cubicBezTo>
                  <a:cubicBezTo>
                    <a:pt x="7172" y="3912"/>
                    <a:pt x="8351" y="1989"/>
                    <a:pt x="10243" y="1431"/>
                  </a:cubicBezTo>
                  <a:cubicBezTo>
                    <a:pt x="10790" y="1281"/>
                    <a:pt x="10819" y="933"/>
                    <a:pt x="10458" y="896"/>
                  </a:cubicBezTo>
                  <a:lnTo>
                    <a:pt x="10458" y="896"/>
                  </a:lnTo>
                  <a:cubicBezTo>
                    <a:pt x="10691" y="773"/>
                    <a:pt x="10829" y="607"/>
                    <a:pt x="10616" y="500"/>
                  </a:cubicBezTo>
                  <a:cubicBezTo>
                    <a:pt x="9942" y="153"/>
                    <a:pt x="9255" y="0"/>
                    <a:pt x="8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713425" y="4154200"/>
              <a:ext cx="193025" cy="58850"/>
            </a:xfrm>
            <a:custGeom>
              <a:avLst/>
              <a:gdLst/>
              <a:ahLst/>
              <a:cxnLst/>
              <a:rect l="l" t="t" r="r" b="b"/>
              <a:pathLst>
                <a:path w="7721" h="2354" extrusionOk="0">
                  <a:moveTo>
                    <a:pt x="2637" y="810"/>
                  </a:moveTo>
                  <a:cubicBezTo>
                    <a:pt x="3291" y="810"/>
                    <a:pt x="4017" y="1058"/>
                    <a:pt x="4693" y="1369"/>
                  </a:cubicBezTo>
                  <a:lnTo>
                    <a:pt x="4693" y="1369"/>
                  </a:lnTo>
                  <a:cubicBezTo>
                    <a:pt x="4139" y="1390"/>
                    <a:pt x="3582" y="1436"/>
                    <a:pt x="3031" y="1436"/>
                  </a:cubicBezTo>
                  <a:cubicBezTo>
                    <a:pt x="2486" y="1436"/>
                    <a:pt x="1947" y="1391"/>
                    <a:pt x="1425" y="1228"/>
                  </a:cubicBezTo>
                  <a:lnTo>
                    <a:pt x="1425" y="1228"/>
                  </a:lnTo>
                  <a:cubicBezTo>
                    <a:pt x="1767" y="929"/>
                    <a:pt x="2185" y="810"/>
                    <a:pt x="2637" y="810"/>
                  </a:cubicBezTo>
                  <a:close/>
                  <a:moveTo>
                    <a:pt x="2637" y="1"/>
                  </a:moveTo>
                  <a:cubicBezTo>
                    <a:pt x="1679" y="1"/>
                    <a:pt x="802" y="338"/>
                    <a:pt x="187" y="1268"/>
                  </a:cubicBezTo>
                  <a:cubicBezTo>
                    <a:pt x="1" y="1423"/>
                    <a:pt x="94" y="1733"/>
                    <a:pt x="311" y="1795"/>
                  </a:cubicBezTo>
                  <a:cubicBezTo>
                    <a:pt x="1074" y="2151"/>
                    <a:pt x="1858" y="2231"/>
                    <a:pt x="2651" y="2231"/>
                  </a:cubicBezTo>
                  <a:cubicBezTo>
                    <a:pt x="3292" y="2231"/>
                    <a:pt x="3938" y="2179"/>
                    <a:pt x="4583" y="2179"/>
                  </a:cubicBezTo>
                  <a:cubicBezTo>
                    <a:pt x="5084" y="2179"/>
                    <a:pt x="5584" y="2210"/>
                    <a:pt x="6080" y="2323"/>
                  </a:cubicBezTo>
                  <a:cubicBezTo>
                    <a:pt x="6121" y="2332"/>
                    <a:pt x="6162" y="2336"/>
                    <a:pt x="6203" y="2336"/>
                  </a:cubicBezTo>
                  <a:cubicBezTo>
                    <a:pt x="6280" y="2336"/>
                    <a:pt x="6355" y="2320"/>
                    <a:pt x="6425" y="2294"/>
                  </a:cubicBezTo>
                  <a:lnTo>
                    <a:pt x="6425" y="2294"/>
                  </a:lnTo>
                  <a:cubicBezTo>
                    <a:pt x="6494" y="2335"/>
                    <a:pt x="6580" y="2353"/>
                    <a:pt x="6672" y="2353"/>
                  </a:cubicBezTo>
                  <a:cubicBezTo>
                    <a:pt x="7121" y="2353"/>
                    <a:pt x="7721" y="1922"/>
                    <a:pt x="7259" y="1640"/>
                  </a:cubicBezTo>
                  <a:cubicBezTo>
                    <a:pt x="6056" y="942"/>
                    <a:pt x="4235" y="1"/>
                    <a:pt x="2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030750" y="4164750"/>
              <a:ext cx="105750" cy="162700"/>
            </a:xfrm>
            <a:custGeom>
              <a:avLst/>
              <a:gdLst/>
              <a:ahLst/>
              <a:cxnLst/>
              <a:rect l="l" t="t" r="r" b="b"/>
              <a:pathLst>
                <a:path w="4230" h="6508" extrusionOk="0">
                  <a:moveTo>
                    <a:pt x="1434" y="1535"/>
                  </a:moveTo>
                  <a:cubicBezTo>
                    <a:pt x="2003" y="2203"/>
                    <a:pt x="2346" y="3036"/>
                    <a:pt x="2571" y="3918"/>
                  </a:cubicBezTo>
                  <a:lnTo>
                    <a:pt x="2571" y="3918"/>
                  </a:lnTo>
                  <a:cubicBezTo>
                    <a:pt x="2071" y="3188"/>
                    <a:pt x="1688" y="2384"/>
                    <a:pt x="1434" y="1535"/>
                  </a:cubicBezTo>
                  <a:close/>
                  <a:moveTo>
                    <a:pt x="830" y="1"/>
                  </a:moveTo>
                  <a:cubicBezTo>
                    <a:pt x="498" y="1"/>
                    <a:pt x="1" y="173"/>
                    <a:pt x="25" y="443"/>
                  </a:cubicBezTo>
                  <a:cubicBezTo>
                    <a:pt x="295" y="2566"/>
                    <a:pt x="1342" y="4487"/>
                    <a:pt x="2918" y="5901"/>
                  </a:cubicBezTo>
                  <a:lnTo>
                    <a:pt x="2918" y="5901"/>
                  </a:lnTo>
                  <a:cubicBezTo>
                    <a:pt x="2937" y="6058"/>
                    <a:pt x="2955" y="6213"/>
                    <a:pt x="2972" y="6367"/>
                  </a:cubicBezTo>
                  <a:cubicBezTo>
                    <a:pt x="2992" y="6466"/>
                    <a:pt x="3117" y="6508"/>
                    <a:pt x="3278" y="6508"/>
                  </a:cubicBezTo>
                  <a:cubicBezTo>
                    <a:pt x="3624" y="6508"/>
                    <a:pt x="4131" y="6311"/>
                    <a:pt x="4089" y="6057"/>
                  </a:cubicBezTo>
                  <a:cubicBezTo>
                    <a:pt x="4083" y="5998"/>
                    <a:pt x="4076" y="5939"/>
                    <a:pt x="4070" y="5879"/>
                  </a:cubicBezTo>
                  <a:lnTo>
                    <a:pt x="4070" y="5879"/>
                  </a:lnTo>
                  <a:cubicBezTo>
                    <a:pt x="4181" y="5795"/>
                    <a:pt x="4229" y="5701"/>
                    <a:pt x="4151" y="5623"/>
                  </a:cubicBezTo>
                  <a:lnTo>
                    <a:pt x="4151" y="5623"/>
                  </a:lnTo>
                  <a:lnTo>
                    <a:pt x="4151" y="5654"/>
                  </a:lnTo>
                  <a:cubicBezTo>
                    <a:pt x="4111" y="5621"/>
                    <a:pt x="4071" y="5587"/>
                    <a:pt x="4032" y="5553"/>
                  </a:cubicBezTo>
                  <a:lnTo>
                    <a:pt x="4032" y="5553"/>
                  </a:lnTo>
                  <a:cubicBezTo>
                    <a:pt x="3765" y="3350"/>
                    <a:pt x="3210" y="1106"/>
                    <a:pt x="1049" y="39"/>
                  </a:cubicBezTo>
                  <a:cubicBezTo>
                    <a:pt x="997" y="13"/>
                    <a:pt x="919" y="1"/>
                    <a:pt x="8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238400" y="4401775"/>
              <a:ext cx="151175" cy="224825"/>
            </a:xfrm>
            <a:custGeom>
              <a:avLst/>
              <a:gdLst/>
              <a:ahLst/>
              <a:cxnLst/>
              <a:rect l="l" t="t" r="r" b="b"/>
              <a:pathLst>
                <a:path w="6047" h="8993" extrusionOk="0">
                  <a:moveTo>
                    <a:pt x="4378" y="2090"/>
                  </a:moveTo>
                  <a:cubicBezTo>
                    <a:pt x="3712" y="4090"/>
                    <a:pt x="2803" y="5986"/>
                    <a:pt x="1318" y="7445"/>
                  </a:cubicBezTo>
                  <a:lnTo>
                    <a:pt x="1318" y="7445"/>
                  </a:lnTo>
                  <a:cubicBezTo>
                    <a:pt x="1776" y="5480"/>
                    <a:pt x="3028" y="3672"/>
                    <a:pt x="4378" y="2090"/>
                  </a:cubicBezTo>
                  <a:close/>
                  <a:moveTo>
                    <a:pt x="5444" y="1"/>
                  </a:moveTo>
                  <a:cubicBezTo>
                    <a:pt x="5230" y="1"/>
                    <a:pt x="4999" y="66"/>
                    <a:pt x="4872" y="205"/>
                  </a:cubicBezTo>
                  <a:lnTo>
                    <a:pt x="4903" y="205"/>
                  </a:lnTo>
                  <a:cubicBezTo>
                    <a:pt x="2762" y="2470"/>
                    <a:pt x="250" y="5386"/>
                    <a:pt x="33" y="8643"/>
                  </a:cubicBezTo>
                  <a:cubicBezTo>
                    <a:pt x="0" y="8902"/>
                    <a:pt x="188" y="8992"/>
                    <a:pt x="411" y="8992"/>
                  </a:cubicBezTo>
                  <a:cubicBezTo>
                    <a:pt x="614" y="8992"/>
                    <a:pt x="845" y="8917"/>
                    <a:pt x="963" y="8829"/>
                  </a:cubicBezTo>
                  <a:cubicBezTo>
                    <a:pt x="3817" y="6843"/>
                    <a:pt x="5120" y="3648"/>
                    <a:pt x="5988" y="360"/>
                  </a:cubicBezTo>
                  <a:cubicBezTo>
                    <a:pt x="6046" y="175"/>
                    <a:pt x="5922" y="76"/>
                    <a:pt x="5738" y="49"/>
                  </a:cubicBezTo>
                  <a:lnTo>
                    <a:pt x="5738" y="49"/>
                  </a:lnTo>
                  <a:cubicBezTo>
                    <a:pt x="5655" y="17"/>
                    <a:pt x="5552" y="1"/>
                    <a:pt x="54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265900" y="4177950"/>
              <a:ext cx="148575" cy="238175"/>
            </a:xfrm>
            <a:custGeom>
              <a:avLst/>
              <a:gdLst/>
              <a:ahLst/>
              <a:cxnLst/>
              <a:rect l="l" t="t" r="r" b="b"/>
              <a:pathLst>
                <a:path w="5943" h="9527" extrusionOk="0">
                  <a:moveTo>
                    <a:pt x="1409" y="1401"/>
                  </a:moveTo>
                  <a:cubicBezTo>
                    <a:pt x="3252" y="2956"/>
                    <a:pt x="4246" y="5305"/>
                    <a:pt x="4088" y="7701"/>
                  </a:cubicBezTo>
                  <a:lnTo>
                    <a:pt x="4088" y="7701"/>
                  </a:lnTo>
                  <a:cubicBezTo>
                    <a:pt x="2828" y="5778"/>
                    <a:pt x="1917" y="3637"/>
                    <a:pt x="1409" y="1401"/>
                  </a:cubicBezTo>
                  <a:close/>
                  <a:moveTo>
                    <a:pt x="836" y="0"/>
                  </a:moveTo>
                  <a:cubicBezTo>
                    <a:pt x="511" y="0"/>
                    <a:pt x="0" y="173"/>
                    <a:pt x="49" y="442"/>
                  </a:cubicBezTo>
                  <a:cubicBezTo>
                    <a:pt x="515" y="3482"/>
                    <a:pt x="1724" y="6336"/>
                    <a:pt x="3523" y="8817"/>
                  </a:cubicBezTo>
                  <a:cubicBezTo>
                    <a:pt x="3570" y="8886"/>
                    <a:pt x="3671" y="8916"/>
                    <a:pt x="3794" y="8916"/>
                  </a:cubicBezTo>
                  <a:cubicBezTo>
                    <a:pt x="3831" y="8916"/>
                    <a:pt x="3869" y="8913"/>
                    <a:pt x="3909" y="8908"/>
                  </a:cubicBezTo>
                  <a:lnTo>
                    <a:pt x="3909" y="8908"/>
                  </a:lnTo>
                  <a:cubicBezTo>
                    <a:pt x="3877" y="9044"/>
                    <a:pt x="3842" y="9179"/>
                    <a:pt x="3803" y="9313"/>
                  </a:cubicBezTo>
                  <a:cubicBezTo>
                    <a:pt x="3765" y="9462"/>
                    <a:pt x="3922" y="9527"/>
                    <a:pt x="4129" y="9527"/>
                  </a:cubicBezTo>
                  <a:cubicBezTo>
                    <a:pt x="4439" y="9527"/>
                    <a:pt x="4864" y="9382"/>
                    <a:pt x="4919" y="9158"/>
                  </a:cubicBezTo>
                  <a:cubicBezTo>
                    <a:pt x="5943" y="5591"/>
                    <a:pt x="4330" y="1776"/>
                    <a:pt x="1042" y="39"/>
                  </a:cubicBezTo>
                  <a:cubicBezTo>
                    <a:pt x="996" y="13"/>
                    <a:pt x="923" y="0"/>
                    <a:pt x="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 rot="10800000">
            <a:off x="-580802" y="-652655"/>
            <a:ext cx="4033310" cy="2216956"/>
            <a:chOff x="4178350" y="2375050"/>
            <a:chExt cx="938350" cy="515775"/>
          </a:xfrm>
        </p:grpSpPr>
        <p:sp>
          <p:nvSpPr>
            <p:cNvPr id="24" name="Google Shape;24;p2"/>
            <p:cNvSpPr/>
            <p:nvPr/>
          </p:nvSpPr>
          <p:spPr>
            <a:xfrm>
              <a:off x="4178350" y="2375050"/>
              <a:ext cx="938350" cy="470050"/>
            </a:xfrm>
            <a:custGeom>
              <a:avLst/>
              <a:gdLst/>
              <a:ahLst/>
              <a:cxnLst/>
              <a:rect l="l" t="t" r="r" b="b"/>
              <a:pathLst>
                <a:path w="37534" h="18802" extrusionOk="0">
                  <a:moveTo>
                    <a:pt x="19941" y="1"/>
                  </a:moveTo>
                  <a:cubicBezTo>
                    <a:pt x="19829" y="1"/>
                    <a:pt x="19717" y="2"/>
                    <a:pt x="19604" y="4"/>
                  </a:cubicBezTo>
                  <a:cubicBezTo>
                    <a:pt x="17557" y="35"/>
                    <a:pt x="15789" y="780"/>
                    <a:pt x="13804" y="1121"/>
                  </a:cubicBezTo>
                  <a:cubicBezTo>
                    <a:pt x="11260" y="1617"/>
                    <a:pt x="8903" y="2765"/>
                    <a:pt x="6949" y="4440"/>
                  </a:cubicBezTo>
                  <a:cubicBezTo>
                    <a:pt x="2792" y="7914"/>
                    <a:pt x="248" y="12970"/>
                    <a:pt x="0" y="18367"/>
                  </a:cubicBezTo>
                  <a:lnTo>
                    <a:pt x="714" y="18802"/>
                  </a:lnTo>
                  <a:lnTo>
                    <a:pt x="36913" y="18678"/>
                  </a:lnTo>
                  <a:cubicBezTo>
                    <a:pt x="37534" y="16816"/>
                    <a:pt x="36727" y="14800"/>
                    <a:pt x="35952" y="12970"/>
                  </a:cubicBezTo>
                  <a:cubicBezTo>
                    <a:pt x="34711" y="10147"/>
                    <a:pt x="33377" y="7263"/>
                    <a:pt x="31392" y="4998"/>
                  </a:cubicBezTo>
                  <a:cubicBezTo>
                    <a:pt x="28520" y="1733"/>
                    <a:pt x="24234" y="1"/>
                    <a:pt x="19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192225" y="2449850"/>
              <a:ext cx="867875" cy="411650"/>
            </a:xfrm>
            <a:custGeom>
              <a:avLst/>
              <a:gdLst/>
              <a:ahLst/>
              <a:cxnLst/>
              <a:rect l="l" t="t" r="r" b="b"/>
              <a:pathLst>
                <a:path w="34715" h="16466" extrusionOk="0">
                  <a:moveTo>
                    <a:pt x="18380" y="0"/>
                  </a:moveTo>
                  <a:cubicBezTo>
                    <a:pt x="17829" y="0"/>
                    <a:pt x="17276" y="28"/>
                    <a:pt x="16723" y="83"/>
                  </a:cubicBezTo>
                  <a:cubicBezTo>
                    <a:pt x="13063" y="455"/>
                    <a:pt x="9589" y="1944"/>
                    <a:pt x="6766" y="4302"/>
                  </a:cubicBezTo>
                  <a:cubicBezTo>
                    <a:pt x="3105" y="7403"/>
                    <a:pt x="1492" y="11839"/>
                    <a:pt x="35" y="16275"/>
                  </a:cubicBezTo>
                  <a:cubicBezTo>
                    <a:pt x="1" y="16377"/>
                    <a:pt x="123" y="16421"/>
                    <a:pt x="298" y="16421"/>
                  </a:cubicBezTo>
                  <a:cubicBezTo>
                    <a:pt x="604" y="16421"/>
                    <a:pt x="1072" y="16286"/>
                    <a:pt x="1151" y="16089"/>
                  </a:cubicBezTo>
                  <a:lnTo>
                    <a:pt x="1120" y="16089"/>
                  </a:lnTo>
                  <a:cubicBezTo>
                    <a:pt x="2299" y="12491"/>
                    <a:pt x="3540" y="8768"/>
                    <a:pt x="6083" y="5884"/>
                  </a:cubicBezTo>
                  <a:cubicBezTo>
                    <a:pt x="8906" y="2689"/>
                    <a:pt x="12908" y="765"/>
                    <a:pt x="17188" y="548"/>
                  </a:cubicBezTo>
                  <a:cubicBezTo>
                    <a:pt x="17428" y="536"/>
                    <a:pt x="17667" y="530"/>
                    <a:pt x="17906" y="530"/>
                  </a:cubicBezTo>
                  <a:cubicBezTo>
                    <a:pt x="21865" y="530"/>
                    <a:pt x="25631" y="2217"/>
                    <a:pt x="28293" y="5201"/>
                  </a:cubicBezTo>
                  <a:cubicBezTo>
                    <a:pt x="31023" y="8241"/>
                    <a:pt x="33566" y="11994"/>
                    <a:pt x="32946" y="16306"/>
                  </a:cubicBezTo>
                  <a:cubicBezTo>
                    <a:pt x="32924" y="16418"/>
                    <a:pt x="33055" y="16465"/>
                    <a:pt x="33235" y="16465"/>
                  </a:cubicBezTo>
                  <a:cubicBezTo>
                    <a:pt x="33554" y="16465"/>
                    <a:pt x="34023" y="16318"/>
                    <a:pt x="34063" y="16120"/>
                  </a:cubicBezTo>
                  <a:cubicBezTo>
                    <a:pt x="34714" y="11436"/>
                    <a:pt x="31798" y="7217"/>
                    <a:pt x="28634" y="4053"/>
                  </a:cubicBezTo>
                  <a:cubicBezTo>
                    <a:pt x="25844" y="1317"/>
                    <a:pt x="22177" y="0"/>
                    <a:pt x="183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252800" y="2496850"/>
              <a:ext cx="761025" cy="376950"/>
            </a:xfrm>
            <a:custGeom>
              <a:avLst/>
              <a:gdLst/>
              <a:ahLst/>
              <a:cxnLst/>
              <a:rect l="l" t="t" r="r" b="b"/>
              <a:pathLst>
                <a:path w="30441" h="15078" extrusionOk="0">
                  <a:moveTo>
                    <a:pt x="13814" y="1"/>
                  </a:moveTo>
                  <a:cubicBezTo>
                    <a:pt x="10218" y="1"/>
                    <a:pt x="7746" y="1872"/>
                    <a:pt x="5273" y="4345"/>
                  </a:cubicBezTo>
                  <a:cubicBezTo>
                    <a:pt x="2575" y="7074"/>
                    <a:pt x="62" y="10952"/>
                    <a:pt x="0" y="14922"/>
                  </a:cubicBezTo>
                  <a:cubicBezTo>
                    <a:pt x="0" y="15030"/>
                    <a:pt x="134" y="15078"/>
                    <a:pt x="309" y="15078"/>
                  </a:cubicBezTo>
                  <a:cubicBezTo>
                    <a:pt x="639" y="15078"/>
                    <a:pt x="1117" y="14907"/>
                    <a:pt x="1117" y="14643"/>
                  </a:cubicBezTo>
                  <a:cubicBezTo>
                    <a:pt x="1179" y="10890"/>
                    <a:pt x="3629" y="7074"/>
                    <a:pt x="6173" y="4500"/>
                  </a:cubicBezTo>
                  <a:cubicBezTo>
                    <a:pt x="7414" y="3259"/>
                    <a:pt x="8716" y="1863"/>
                    <a:pt x="10392" y="1150"/>
                  </a:cubicBezTo>
                  <a:cubicBezTo>
                    <a:pt x="11295" y="765"/>
                    <a:pt x="12261" y="601"/>
                    <a:pt x="13235" y="601"/>
                  </a:cubicBezTo>
                  <a:cubicBezTo>
                    <a:pt x="14537" y="601"/>
                    <a:pt x="15855" y="893"/>
                    <a:pt x="17061" y="1336"/>
                  </a:cubicBezTo>
                  <a:cubicBezTo>
                    <a:pt x="23047" y="3507"/>
                    <a:pt x="28104" y="8346"/>
                    <a:pt x="29282" y="14736"/>
                  </a:cubicBezTo>
                  <a:cubicBezTo>
                    <a:pt x="29303" y="14849"/>
                    <a:pt x="29438" y="14897"/>
                    <a:pt x="29607" y="14897"/>
                  </a:cubicBezTo>
                  <a:cubicBezTo>
                    <a:pt x="29952" y="14897"/>
                    <a:pt x="30441" y="14696"/>
                    <a:pt x="30399" y="14426"/>
                  </a:cubicBezTo>
                  <a:cubicBezTo>
                    <a:pt x="29717" y="10549"/>
                    <a:pt x="27638" y="7074"/>
                    <a:pt x="24536" y="4655"/>
                  </a:cubicBezTo>
                  <a:cubicBezTo>
                    <a:pt x="21558" y="2329"/>
                    <a:pt x="17898" y="95"/>
                    <a:pt x="13990" y="2"/>
                  </a:cubicBezTo>
                  <a:cubicBezTo>
                    <a:pt x="13931" y="1"/>
                    <a:pt x="13872" y="1"/>
                    <a:pt x="138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311275" y="2568125"/>
              <a:ext cx="619300" cy="306050"/>
            </a:xfrm>
            <a:custGeom>
              <a:avLst/>
              <a:gdLst/>
              <a:ahLst/>
              <a:cxnLst/>
              <a:rect l="l" t="t" r="r" b="b"/>
              <a:pathLst>
                <a:path w="24772" h="12242" extrusionOk="0">
                  <a:moveTo>
                    <a:pt x="11588" y="1"/>
                  </a:moveTo>
                  <a:cubicBezTo>
                    <a:pt x="5191" y="1"/>
                    <a:pt x="1980" y="5894"/>
                    <a:pt x="50" y="11389"/>
                  </a:cubicBezTo>
                  <a:cubicBezTo>
                    <a:pt x="1" y="11523"/>
                    <a:pt x="143" y="11580"/>
                    <a:pt x="341" y="11580"/>
                  </a:cubicBezTo>
                  <a:cubicBezTo>
                    <a:pt x="648" y="11580"/>
                    <a:pt x="1091" y="11441"/>
                    <a:pt x="1166" y="11234"/>
                  </a:cubicBezTo>
                  <a:lnTo>
                    <a:pt x="1197" y="11234"/>
                  </a:lnTo>
                  <a:cubicBezTo>
                    <a:pt x="2977" y="6003"/>
                    <a:pt x="5858" y="679"/>
                    <a:pt x="11490" y="679"/>
                  </a:cubicBezTo>
                  <a:cubicBezTo>
                    <a:pt x="12337" y="679"/>
                    <a:pt x="13247" y="800"/>
                    <a:pt x="14225" y="1059"/>
                  </a:cubicBezTo>
                  <a:cubicBezTo>
                    <a:pt x="19282" y="2424"/>
                    <a:pt x="23593" y="6488"/>
                    <a:pt x="23531" y="12009"/>
                  </a:cubicBezTo>
                  <a:cubicBezTo>
                    <a:pt x="23531" y="12175"/>
                    <a:pt x="23689" y="12241"/>
                    <a:pt x="23885" y="12241"/>
                  </a:cubicBezTo>
                  <a:cubicBezTo>
                    <a:pt x="24205" y="12241"/>
                    <a:pt x="24629" y="12065"/>
                    <a:pt x="24648" y="11854"/>
                  </a:cubicBezTo>
                  <a:cubicBezTo>
                    <a:pt x="24772" y="5216"/>
                    <a:pt x="18723" y="532"/>
                    <a:pt x="12457" y="36"/>
                  </a:cubicBezTo>
                  <a:cubicBezTo>
                    <a:pt x="12161" y="12"/>
                    <a:pt x="11871" y="1"/>
                    <a:pt x="1158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374000" y="2647325"/>
              <a:ext cx="513325" cy="228750"/>
            </a:xfrm>
            <a:custGeom>
              <a:avLst/>
              <a:gdLst/>
              <a:ahLst/>
              <a:cxnLst/>
              <a:rect l="l" t="t" r="r" b="b"/>
              <a:pathLst>
                <a:path w="20533" h="9150" extrusionOk="0">
                  <a:moveTo>
                    <a:pt x="9607" y="1"/>
                  </a:moveTo>
                  <a:cubicBezTo>
                    <a:pt x="5109" y="1"/>
                    <a:pt x="1077" y="4840"/>
                    <a:pt x="22" y="8841"/>
                  </a:cubicBezTo>
                  <a:cubicBezTo>
                    <a:pt x="0" y="8928"/>
                    <a:pt x="119" y="8966"/>
                    <a:pt x="287" y="8966"/>
                  </a:cubicBezTo>
                  <a:cubicBezTo>
                    <a:pt x="599" y="8966"/>
                    <a:pt x="1078" y="8837"/>
                    <a:pt x="1139" y="8655"/>
                  </a:cubicBezTo>
                  <a:cubicBezTo>
                    <a:pt x="1697" y="6546"/>
                    <a:pt x="2845" y="4654"/>
                    <a:pt x="4427" y="3165"/>
                  </a:cubicBezTo>
                  <a:cubicBezTo>
                    <a:pt x="5078" y="2451"/>
                    <a:pt x="5823" y="1831"/>
                    <a:pt x="6629" y="1273"/>
                  </a:cubicBezTo>
                  <a:cubicBezTo>
                    <a:pt x="7450" y="714"/>
                    <a:pt x="8375" y="495"/>
                    <a:pt x="9317" y="495"/>
                  </a:cubicBezTo>
                  <a:cubicBezTo>
                    <a:pt x="10155" y="495"/>
                    <a:pt x="11006" y="669"/>
                    <a:pt x="11809" y="931"/>
                  </a:cubicBezTo>
                  <a:cubicBezTo>
                    <a:pt x="15532" y="2172"/>
                    <a:pt x="18386" y="5212"/>
                    <a:pt x="19347" y="9058"/>
                  </a:cubicBezTo>
                  <a:cubicBezTo>
                    <a:pt x="19363" y="9123"/>
                    <a:pt x="19453" y="9150"/>
                    <a:pt x="19574" y="9150"/>
                  </a:cubicBezTo>
                  <a:cubicBezTo>
                    <a:pt x="19922" y="9150"/>
                    <a:pt x="20533" y="8932"/>
                    <a:pt x="20464" y="8748"/>
                  </a:cubicBezTo>
                  <a:cubicBezTo>
                    <a:pt x="19254" y="3878"/>
                    <a:pt x="14756" y="1"/>
                    <a:pt x="96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37575" y="2724875"/>
              <a:ext cx="345675" cy="156550"/>
            </a:xfrm>
            <a:custGeom>
              <a:avLst/>
              <a:gdLst/>
              <a:ahLst/>
              <a:cxnLst/>
              <a:rect l="l" t="t" r="r" b="b"/>
              <a:pathLst>
                <a:path w="13827" h="6262" extrusionOk="0">
                  <a:moveTo>
                    <a:pt x="7587" y="0"/>
                  </a:moveTo>
                  <a:cubicBezTo>
                    <a:pt x="4082" y="0"/>
                    <a:pt x="1318" y="2440"/>
                    <a:pt x="116" y="5615"/>
                  </a:cubicBezTo>
                  <a:cubicBezTo>
                    <a:pt x="1" y="5927"/>
                    <a:pt x="260" y="6074"/>
                    <a:pt x="557" y="6074"/>
                  </a:cubicBezTo>
                  <a:cubicBezTo>
                    <a:pt x="820" y="6074"/>
                    <a:pt x="1114" y="5958"/>
                    <a:pt x="1201" y="5739"/>
                  </a:cubicBezTo>
                  <a:cubicBezTo>
                    <a:pt x="2132" y="3258"/>
                    <a:pt x="4148" y="1024"/>
                    <a:pt x="6971" y="838"/>
                  </a:cubicBezTo>
                  <a:cubicBezTo>
                    <a:pt x="7119" y="826"/>
                    <a:pt x="7266" y="820"/>
                    <a:pt x="7412" y="820"/>
                  </a:cubicBezTo>
                  <a:cubicBezTo>
                    <a:pt x="10202" y="820"/>
                    <a:pt x="12561" y="3035"/>
                    <a:pt x="12679" y="5894"/>
                  </a:cubicBezTo>
                  <a:cubicBezTo>
                    <a:pt x="12692" y="6152"/>
                    <a:pt x="12913" y="6262"/>
                    <a:pt x="13158" y="6262"/>
                  </a:cubicBezTo>
                  <a:cubicBezTo>
                    <a:pt x="13473" y="6262"/>
                    <a:pt x="13826" y="6081"/>
                    <a:pt x="13826" y="5801"/>
                  </a:cubicBezTo>
                  <a:cubicBezTo>
                    <a:pt x="13671" y="2451"/>
                    <a:pt x="11003" y="32"/>
                    <a:pt x="7653" y="1"/>
                  </a:cubicBezTo>
                  <a:cubicBezTo>
                    <a:pt x="7631" y="1"/>
                    <a:pt x="7609" y="0"/>
                    <a:pt x="75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481575" y="2799000"/>
              <a:ext cx="244675" cy="91825"/>
            </a:xfrm>
            <a:custGeom>
              <a:avLst/>
              <a:gdLst/>
              <a:ahLst/>
              <a:cxnLst/>
              <a:rect l="l" t="t" r="r" b="b"/>
              <a:pathLst>
                <a:path w="9787" h="3673" extrusionOk="0">
                  <a:moveTo>
                    <a:pt x="5465" y="1"/>
                  </a:moveTo>
                  <a:cubicBezTo>
                    <a:pt x="5004" y="1"/>
                    <a:pt x="4566" y="48"/>
                    <a:pt x="4187" y="138"/>
                  </a:cubicBezTo>
                  <a:cubicBezTo>
                    <a:pt x="3350" y="324"/>
                    <a:pt x="2512" y="634"/>
                    <a:pt x="1768" y="1068"/>
                  </a:cubicBezTo>
                  <a:cubicBezTo>
                    <a:pt x="868" y="1627"/>
                    <a:pt x="496" y="2681"/>
                    <a:pt x="31" y="3612"/>
                  </a:cubicBezTo>
                  <a:cubicBezTo>
                    <a:pt x="1" y="3652"/>
                    <a:pt x="91" y="3673"/>
                    <a:pt x="233" y="3673"/>
                  </a:cubicBezTo>
                  <a:cubicBezTo>
                    <a:pt x="528" y="3673"/>
                    <a:pt x="1043" y="3583"/>
                    <a:pt x="1147" y="3395"/>
                  </a:cubicBezTo>
                  <a:cubicBezTo>
                    <a:pt x="1972" y="1802"/>
                    <a:pt x="2823" y="444"/>
                    <a:pt x="4823" y="444"/>
                  </a:cubicBezTo>
                  <a:cubicBezTo>
                    <a:pt x="5004" y="444"/>
                    <a:pt x="5196" y="456"/>
                    <a:pt x="5397" y="479"/>
                  </a:cubicBezTo>
                  <a:cubicBezTo>
                    <a:pt x="6700" y="665"/>
                    <a:pt x="8282" y="1316"/>
                    <a:pt x="8592" y="2681"/>
                  </a:cubicBezTo>
                  <a:cubicBezTo>
                    <a:pt x="8608" y="2736"/>
                    <a:pt x="8693" y="2759"/>
                    <a:pt x="8810" y="2759"/>
                  </a:cubicBezTo>
                  <a:cubicBezTo>
                    <a:pt x="9157" y="2759"/>
                    <a:pt x="9786" y="2556"/>
                    <a:pt x="9740" y="2371"/>
                  </a:cubicBezTo>
                  <a:cubicBezTo>
                    <a:pt x="9346" y="698"/>
                    <a:pt x="7235" y="1"/>
                    <a:pt x="54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3452488" y="317625"/>
            <a:ext cx="700450" cy="636075"/>
            <a:chOff x="3652400" y="3788700"/>
            <a:chExt cx="700450" cy="636075"/>
          </a:xfrm>
        </p:grpSpPr>
        <p:sp>
          <p:nvSpPr>
            <p:cNvPr id="32" name="Google Shape;32;p2"/>
            <p:cNvSpPr/>
            <p:nvPr/>
          </p:nvSpPr>
          <p:spPr>
            <a:xfrm>
              <a:off x="3941050" y="3916900"/>
              <a:ext cx="65150" cy="72250"/>
            </a:xfrm>
            <a:custGeom>
              <a:avLst/>
              <a:gdLst/>
              <a:ahLst/>
              <a:cxnLst/>
              <a:rect l="l" t="t" r="r" b="b"/>
              <a:pathLst>
                <a:path w="2606" h="2890" extrusionOk="0">
                  <a:moveTo>
                    <a:pt x="1800" y="1"/>
                  </a:moveTo>
                  <a:cubicBezTo>
                    <a:pt x="1498" y="1"/>
                    <a:pt x="1118" y="159"/>
                    <a:pt x="1032" y="354"/>
                  </a:cubicBezTo>
                  <a:lnTo>
                    <a:pt x="1032" y="354"/>
                  </a:lnTo>
                  <a:cubicBezTo>
                    <a:pt x="780" y="380"/>
                    <a:pt x="506" y="491"/>
                    <a:pt x="435" y="648"/>
                  </a:cubicBezTo>
                  <a:cubicBezTo>
                    <a:pt x="124" y="1268"/>
                    <a:pt x="0" y="2012"/>
                    <a:pt x="93" y="2726"/>
                  </a:cubicBezTo>
                  <a:cubicBezTo>
                    <a:pt x="121" y="2853"/>
                    <a:pt x="258" y="2890"/>
                    <a:pt x="411" y="2890"/>
                  </a:cubicBezTo>
                  <a:cubicBezTo>
                    <a:pt x="594" y="2890"/>
                    <a:pt x="801" y="2836"/>
                    <a:pt x="869" y="2819"/>
                  </a:cubicBezTo>
                  <a:cubicBezTo>
                    <a:pt x="1892" y="2385"/>
                    <a:pt x="2606" y="1268"/>
                    <a:pt x="2172" y="182"/>
                  </a:cubicBezTo>
                  <a:cubicBezTo>
                    <a:pt x="2122" y="53"/>
                    <a:pt x="1974" y="1"/>
                    <a:pt x="1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125850" y="3918850"/>
              <a:ext cx="58725" cy="76325"/>
            </a:xfrm>
            <a:custGeom>
              <a:avLst/>
              <a:gdLst/>
              <a:ahLst/>
              <a:cxnLst/>
              <a:rect l="l" t="t" r="r" b="b"/>
              <a:pathLst>
                <a:path w="2349" h="3053" extrusionOk="0">
                  <a:moveTo>
                    <a:pt x="1488" y="1"/>
                  </a:moveTo>
                  <a:cubicBezTo>
                    <a:pt x="1165" y="1"/>
                    <a:pt x="767" y="244"/>
                    <a:pt x="783" y="561"/>
                  </a:cubicBezTo>
                  <a:lnTo>
                    <a:pt x="783" y="561"/>
                  </a:lnTo>
                  <a:cubicBezTo>
                    <a:pt x="491" y="578"/>
                    <a:pt x="178" y="750"/>
                    <a:pt x="146" y="1035"/>
                  </a:cubicBezTo>
                  <a:cubicBezTo>
                    <a:pt x="115" y="1562"/>
                    <a:pt x="53" y="2121"/>
                    <a:pt x="22" y="2648"/>
                  </a:cubicBezTo>
                  <a:cubicBezTo>
                    <a:pt x="1" y="2944"/>
                    <a:pt x="268" y="3052"/>
                    <a:pt x="528" y="3052"/>
                  </a:cubicBezTo>
                  <a:cubicBezTo>
                    <a:pt x="650" y="3052"/>
                    <a:pt x="770" y="3029"/>
                    <a:pt x="859" y="2989"/>
                  </a:cubicBezTo>
                  <a:cubicBezTo>
                    <a:pt x="1914" y="2493"/>
                    <a:pt x="2348" y="1252"/>
                    <a:pt x="1852" y="197"/>
                  </a:cubicBezTo>
                  <a:cubicBezTo>
                    <a:pt x="1788" y="59"/>
                    <a:pt x="1647" y="1"/>
                    <a:pt x="14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000750" y="4053225"/>
              <a:ext cx="75575" cy="74650"/>
            </a:xfrm>
            <a:custGeom>
              <a:avLst/>
              <a:gdLst/>
              <a:ahLst/>
              <a:cxnLst/>
              <a:rect l="l" t="t" r="r" b="b"/>
              <a:pathLst>
                <a:path w="3023" h="2986" extrusionOk="0">
                  <a:moveTo>
                    <a:pt x="2768" y="0"/>
                  </a:moveTo>
                  <a:cubicBezTo>
                    <a:pt x="2724" y="0"/>
                    <a:pt x="2686" y="3"/>
                    <a:pt x="2668" y="3"/>
                  </a:cubicBezTo>
                  <a:cubicBezTo>
                    <a:pt x="2062" y="55"/>
                    <a:pt x="1321" y="287"/>
                    <a:pt x="1113" y="870"/>
                  </a:cubicBezTo>
                  <a:lnTo>
                    <a:pt x="1113" y="870"/>
                  </a:lnTo>
                  <a:cubicBezTo>
                    <a:pt x="756" y="892"/>
                    <a:pt x="213" y="1132"/>
                    <a:pt x="280" y="1243"/>
                  </a:cubicBezTo>
                  <a:cubicBezTo>
                    <a:pt x="528" y="1740"/>
                    <a:pt x="1" y="2174"/>
                    <a:pt x="187" y="2639"/>
                  </a:cubicBezTo>
                  <a:cubicBezTo>
                    <a:pt x="282" y="2906"/>
                    <a:pt x="483" y="2986"/>
                    <a:pt x="710" y="2986"/>
                  </a:cubicBezTo>
                  <a:cubicBezTo>
                    <a:pt x="852" y="2986"/>
                    <a:pt x="1005" y="2954"/>
                    <a:pt x="1148" y="2918"/>
                  </a:cubicBezTo>
                  <a:cubicBezTo>
                    <a:pt x="1707" y="2763"/>
                    <a:pt x="1924" y="2391"/>
                    <a:pt x="2172" y="1926"/>
                  </a:cubicBezTo>
                  <a:cubicBezTo>
                    <a:pt x="2482" y="1336"/>
                    <a:pt x="2730" y="747"/>
                    <a:pt x="2979" y="127"/>
                  </a:cubicBezTo>
                  <a:cubicBezTo>
                    <a:pt x="3023" y="16"/>
                    <a:pt x="2877" y="0"/>
                    <a:pt x="2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800675" y="4048800"/>
              <a:ext cx="69825" cy="77400"/>
            </a:xfrm>
            <a:custGeom>
              <a:avLst/>
              <a:gdLst/>
              <a:ahLst/>
              <a:cxnLst/>
              <a:rect l="l" t="t" r="r" b="b"/>
              <a:pathLst>
                <a:path w="2793" h="3096" extrusionOk="0">
                  <a:moveTo>
                    <a:pt x="1487" y="1268"/>
                  </a:moveTo>
                  <a:cubicBezTo>
                    <a:pt x="1435" y="1475"/>
                    <a:pt x="1348" y="1672"/>
                    <a:pt x="1231" y="1852"/>
                  </a:cubicBezTo>
                  <a:lnTo>
                    <a:pt x="1231" y="1852"/>
                  </a:lnTo>
                  <a:cubicBezTo>
                    <a:pt x="1267" y="1652"/>
                    <a:pt x="1345" y="1458"/>
                    <a:pt x="1462" y="1284"/>
                  </a:cubicBezTo>
                  <a:lnTo>
                    <a:pt x="1462" y="1284"/>
                  </a:lnTo>
                  <a:cubicBezTo>
                    <a:pt x="1471" y="1279"/>
                    <a:pt x="1479" y="1273"/>
                    <a:pt x="1487" y="1268"/>
                  </a:cubicBezTo>
                  <a:close/>
                  <a:moveTo>
                    <a:pt x="2313" y="1"/>
                  </a:moveTo>
                  <a:cubicBezTo>
                    <a:pt x="2085" y="1"/>
                    <a:pt x="1809" y="95"/>
                    <a:pt x="1738" y="149"/>
                  </a:cubicBezTo>
                  <a:lnTo>
                    <a:pt x="776" y="862"/>
                  </a:lnTo>
                  <a:cubicBezTo>
                    <a:pt x="690" y="927"/>
                    <a:pt x="634" y="987"/>
                    <a:pt x="603" y="1041"/>
                  </a:cubicBezTo>
                  <a:lnTo>
                    <a:pt x="603" y="1041"/>
                  </a:lnTo>
                  <a:cubicBezTo>
                    <a:pt x="554" y="1080"/>
                    <a:pt x="508" y="1124"/>
                    <a:pt x="466" y="1172"/>
                  </a:cubicBezTo>
                  <a:lnTo>
                    <a:pt x="528" y="1172"/>
                  </a:lnTo>
                  <a:cubicBezTo>
                    <a:pt x="94" y="1637"/>
                    <a:pt x="1" y="2320"/>
                    <a:pt x="218" y="2909"/>
                  </a:cubicBezTo>
                  <a:cubicBezTo>
                    <a:pt x="264" y="3049"/>
                    <a:pt x="412" y="3095"/>
                    <a:pt x="571" y="3095"/>
                  </a:cubicBezTo>
                  <a:cubicBezTo>
                    <a:pt x="730" y="3095"/>
                    <a:pt x="900" y="3049"/>
                    <a:pt x="993" y="3002"/>
                  </a:cubicBezTo>
                  <a:cubicBezTo>
                    <a:pt x="2110" y="2537"/>
                    <a:pt x="2793" y="1389"/>
                    <a:pt x="2637" y="211"/>
                  </a:cubicBezTo>
                  <a:cubicBezTo>
                    <a:pt x="2624" y="52"/>
                    <a:pt x="2482" y="1"/>
                    <a:pt x="2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854875" y="4183625"/>
              <a:ext cx="67575" cy="96850"/>
            </a:xfrm>
            <a:custGeom>
              <a:avLst/>
              <a:gdLst/>
              <a:ahLst/>
              <a:cxnLst/>
              <a:rect l="l" t="t" r="r" b="b"/>
              <a:pathLst>
                <a:path w="2703" h="3874" extrusionOk="0">
                  <a:moveTo>
                    <a:pt x="2290" y="0"/>
                  </a:moveTo>
                  <a:cubicBezTo>
                    <a:pt x="2053" y="0"/>
                    <a:pt x="1727" y="114"/>
                    <a:pt x="1648" y="153"/>
                  </a:cubicBezTo>
                  <a:lnTo>
                    <a:pt x="1090" y="494"/>
                  </a:lnTo>
                  <a:cubicBezTo>
                    <a:pt x="771" y="717"/>
                    <a:pt x="878" y="850"/>
                    <a:pt x="1104" y="898"/>
                  </a:cubicBezTo>
                  <a:lnTo>
                    <a:pt x="1104" y="898"/>
                  </a:lnTo>
                  <a:cubicBezTo>
                    <a:pt x="1055" y="935"/>
                    <a:pt x="1017" y="976"/>
                    <a:pt x="997" y="1021"/>
                  </a:cubicBezTo>
                  <a:cubicBezTo>
                    <a:pt x="593" y="1859"/>
                    <a:pt x="283" y="2759"/>
                    <a:pt x="35" y="3658"/>
                  </a:cubicBezTo>
                  <a:cubicBezTo>
                    <a:pt x="1" y="3819"/>
                    <a:pt x="115" y="3873"/>
                    <a:pt x="280" y="3873"/>
                  </a:cubicBezTo>
                  <a:cubicBezTo>
                    <a:pt x="559" y="3873"/>
                    <a:pt x="981" y="3717"/>
                    <a:pt x="1059" y="3658"/>
                  </a:cubicBezTo>
                  <a:cubicBezTo>
                    <a:pt x="2144" y="2852"/>
                    <a:pt x="2703" y="1518"/>
                    <a:pt x="2548" y="153"/>
                  </a:cubicBezTo>
                  <a:cubicBezTo>
                    <a:pt x="2536" y="39"/>
                    <a:pt x="2428" y="0"/>
                    <a:pt x="2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05450" y="4181350"/>
              <a:ext cx="54300" cy="88550"/>
            </a:xfrm>
            <a:custGeom>
              <a:avLst/>
              <a:gdLst/>
              <a:ahLst/>
              <a:cxnLst/>
              <a:rect l="l" t="t" r="r" b="b"/>
              <a:pathLst>
                <a:path w="2172" h="3542" extrusionOk="0">
                  <a:moveTo>
                    <a:pt x="1674" y="0"/>
                  </a:moveTo>
                  <a:cubicBezTo>
                    <a:pt x="1331" y="0"/>
                    <a:pt x="859" y="206"/>
                    <a:pt x="900" y="492"/>
                  </a:cubicBezTo>
                  <a:cubicBezTo>
                    <a:pt x="908" y="555"/>
                    <a:pt x="914" y="617"/>
                    <a:pt x="919" y="680"/>
                  </a:cubicBezTo>
                  <a:lnTo>
                    <a:pt x="919" y="680"/>
                  </a:lnTo>
                  <a:cubicBezTo>
                    <a:pt x="635" y="711"/>
                    <a:pt x="312" y="844"/>
                    <a:pt x="249" y="1050"/>
                  </a:cubicBezTo>
                  <a:lnTo>
                    <a:pt x="280" y="1050"/>
                  </a:lnTo>
                  <a:cubicBezTo>
                    <a:pt x="62" y="1795"/>
                    <a:pt x="0" y="2570"/>
                    <a:pt x="93" y="3346"/>
                  </a:cubicBezTo>
                  <a:cubicBezTo>
                    <a:pt x="104" y="3489"/>
                    <a:pt x="208" y="3541"/>
                    <a:pt x="350" y="3541"/>
                  </a:cubicBezTo>
                  <a:cubicBezTo>
                    <a:pt x="637" y="3541"/>
                    <a:pt x="1075" y="3326"/>
                    <a:pt x="1179" y="3222"/>
                  </a:cubicBezTo>
                  <a:cubicBezTo>
                    <a:pt x="1862" y="2353"/>
                    <a:pt x="2172" y="1268"/>
                    <a:pt x="2017" y="182"/>
                  </a:cubicBezTo>
                  <a:cubicBezTo>
                    <a:pt x="1995" y="55"/>
                    <a:pt x="1852" y="0"/>
                    <a:pt x="16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174475" y="4054800"/>
              <a:ext cx="64375" cy="71425"/>
            </a:xfrm>
            <a:custGeom>
              <a:avLst/>
              <a:gdLst/>
              <a:ahLst/>
              <a:cxnLst/>
              <a:rect l="l" t="t" r="r" b="b"/>
              <a:pathLst>
                <a:path w="2575" h="2857" extrusionOk="0">
                  <a:moveTo>
                    <a:pt x="1318" y="917"/>
                  </a:moveTo>
                  <a:cubicBezTo>
                    <a:pt x="1374" y="1076"/>
                    <a:pt x="1390" y="1252"/>
                    <a:pt x="1365" y="1429"/>
                  </a:cubicBezTo>
                  <a:cubicBezTo>
                    <a:pt x="1342" y="1557"/>
                    <a:pt x="1297" y="1677"/>
                    <a:pt x="1236" y="1788"/>
                  </a:cubicBezTo>
                  <a:lnTo>
                    <a:pt x="1236" y="1788"/>
                  </a:lnTo>
                  <a:cubicBezTo>
                    <a:pt x="1212" y="1495"/>
                    <a:pt x="1240" y="1202"/>
                    <a:pt x="1318" y="917"/>
                  </a:cubicBezTo>
                  <a:close/>
                  <a:moveTo>
                    <a:pt x="1451" y="0"/>
                  </a:moveTo>
                  <a:cubicBezTo>
                    <a:pt x="1341" y="0"/>
                    <a:pt x="1229" y="11"/>
                    <a:pt x="1117" y="33"/>
                  </a:cubicBezTo>
                  <a:cubicBezTo>
                    <a:pt x="993" y="33"/>
                    <a:pt x="465" y="157"/>
                    <a:pt x="465" y="312"/>
                  </a:cubicBezTo>
                  <a:cubicBezTo>
                    <a:pt x="465" y="428"/>
                    <a:pt x="597" y="459"/>
                    <a:pt x="727" y="459"/>
                  </a:cubicBezTo>
                  <a:cubicBezTo>
                    <a:pt x="806" y="459"/>
                    <a:pt x="884" y="448"/>
                    <a:pt x="931" y="436"/>
                  </a:cubicBezTo>
                  <a:cubicBezTo>
                    <a:pt x="936" y="436"/>
                    <a:pt x="950" y="446"/>
                    <a:pt x="968" y="462"/>
                  </a:cubicBezTo>
                  <a:lnTo>
                    <a:pt x="968" y="462"/>
                  </a:lnTo>
                  <a:cubicBezTo>
                    <a:pt x="703" y="495"/>
                    <a:pt x="416" y="580"/>
                    <a:pt x="341" y="715"/>
                  </a:cubicBezTo>
                  <a:cubicBezTo>
                    <a:pt x="31" y="1366"/>
                    <a:pt x="0" y="2080"/>
                    <a:pt x="248" y="2762"/>
                  </a:cubicBezTo>
                  <a:cubicBezTo>
                    <a:pt x="274" y="2830"/>
                    <a:pt x="351" y="2857"/>
                    <a:pt x="452" y="2857"/>
                  </a:cubicBezTo>
                  <a:cubicBezTo>
                    <a:pt x="718" y="2857"/>
                    <a:pt x="1151" y="2675"/>
                    <a:pt x="1241" y="2607"/>
                  </a:cubicBezTo>
                  <a:cubicBezTo>
                    <a:pt x="1830" y="2235"/>
                    <a:pt x="2575" y="1677"/>
                    <a:pt x="2513" y="901"/>
                  </a:cubicBezTo>
                  <a:cubicBezTo>
                    <a:pt x="2436" y="259"/>
                    <a:pt x="1976" y="0"/>
                    <a:pt x="14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066675" y="3788700"/>
              <a:ext cx="50425" cy="73275"/>
            </a:xfrm>
            <a:custGeom>
              <a:avLst/>
              <a:gdLst/>
              <a:ahLst/>
              <a:cxnLst/>
              <a:rect l="l" t="t" r="r" b="b"/>
              <a:pathLst>
                <a:path w="2017" h="2931" extrusionOk="0">
                  <a:moveTo>
                    <a:pt x="1370" y="0"/>
                  </a:moveTo>
                  <a:cubicBezTo>
                    <a:pt x="1012" y="0"/>
                    <a:pt x="641" y="99"/>
                    <a:pt x="342" y="316"/>
                  </a:cubicBezTo>
                  <a:cubicBezTo>
                    <a:pt x="210" y="426"/>
                    <a:pt x="202" y="489"/>
                    <a:pt x="286" y="528"/>
                  </a:cubicBezTo>
                  <a:lnTo>
                    <a:pt x="286" y="528"/>
                  </a:lnTo>
                  <a:cubicBezTo>
                    <a:pt x="250" y="558"/>
                    <a:pt x="225" y="591"/>
                    <a:pt x="218" y="626"/>
                  </a:cubicBezTo>
                  <a:cubicBezTo>
                    <a:pt x="62" y="1340"/>
                    <a:pt x="0" y="2084"/>
                    <a:pt x="62" y="2829"/>
                  </a:cubicBezTo>
                  <a:cubicBezTo>
                    <a:pt x="62" y="2903"/>
                    <a:pt x="130" y="2931"/>
                    <a:pt x="230" y="2931"/>
                  </a:cubicBezTo>
                  <a:cubicBezTo>
                    <a:pt x="510" y="2931"/>
                    <a:pt x="1049" y="2711"/>
                    <a:pt x="1117" y="2643"/>
                  </a:cubicBezTo>
                  <a:cubicBezTo>
                    <a:pt x="1706" y="2146"/>
                    <a:pt x="2017" y="1433"/>
                    <a:pt x="1986" y="657"/>
                  </a:cubicBezTo>
                  <a:cubicBezTo>
                    <a:pt x="1955" y="285"/>
                    <a:pt x="1924" y="37"/>
                    <a:pt x="1520" y="6"/>
                  </a:cubicBezTo>
                  <a:cubicBezTo>
                    <a:pt x="1471" y="2"/>
                    <a:pt x="1421" y="0"/>
                    <a:pt x="13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819300" y="3848450"/>
              <a:ext cx="66700" cy="75350"/>
            </a:xfrm>
            <a:custGeom>
              <a:avLst/>
              <a:gdLst/>
              <a:ahLst/>
              <a:cxnLst/>
              <a:rect l="l" t="t" r="r" b="b"/>
              <a:pathLst>
                <a:path w="2668" h="3014" extrusionOk="0">
                  <a:moveTo>
                    <a:pt x="1789" y="0"/>
                  </a:moveTo>
                  <a:cubicBezTo>
                    <a:pt x="1481" y="0"/>
                    <a:pt x="1020" y="189"/>
                    <a:pt x="931" y="346"/>
                  </a:cubicBezTo>
                  <a:lnTo>
                    <a:pt x="466" y="1183"/>
                  </a:lnTo>
                  <a:cubicBezTo>
                    <a:pt x="403" y="1276"/>
                    <a:pt x="497" y="1300"/>
                    <a:pt x="613" y="1300"/>
                  </a:cubicBezTo>
                  <a:cubicBezTo>
                    <a:pt x="698" y="1300"/>
                    <a:pt x="796" y="1287"/>
                    <a:pt x="854" y="1280"/>
                  </a:cubicBezTo>
                  <a:lnTo>
                    <a:pt x="854" y="1280"/>
                  </a:lnTo>
                  <a:cubicBezTo>
                    <a:pt x="806" y="1307"/>
                    <a:pt x="759" y="1337"/>
                    <a:pt x="714" y="1369"/>
                  </a:cubicBezTo>
                  <a:lnTo>
                    <a:pt x="745" y="1369"/>
                  </a:lnTo>
                  <a:cubicBezTo>
                    <a:pt x="435" y="1711"/>
                    <a:pt x="0" y="2207"/>
                    <a:pt x="310" y="2703"/>
                  </a:cubicBezTo>
                  <a:cubicBezTo>
                    <a:pt x="466" y="2936"/>
                    <a:pt x="683" y="3013"/>
                    <a:pt x="911" y="3013"/>
                  </a:cubicBezTo>
                  <a:cubicBezTo>
                    <a:pt x="1140" y="3013"/>
                    <a:pt x="1381" y="2936"/>
                    <a:pt x="1582" y="2858"/>
                  </a:cubicBezTo>
                  <a:cubicBezTo>
                    <a:pt x="2668" y="2455"/>
                    <a:pt x="2606" y="935"/>
                    <a:pt x="2048" y="98"/>
                  </a:cubicBezTo>
                  <a:cubicBezTo>
                    <a:pt x="2004" y="28"/>
                    <a:pt x="1908" y="0"/>
                    <a:pt x="1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278375" y="3872450"/>
              <a:ext cx="63625" cy="77775"/>
            </a:xfrm>
            <a:custGeom>
              <a:avLst/>
              <a:gdLst/>
              <a:ahLst/>
              <a:cxnLst/>
              <a:rect l="l" t="t" r="r" b="b"/>
              <a:pathLst>
                <a:path w="2545" h="3111" extrusionOk="0">
                  <a:moveTo>
                    <a:pt x="1622" y="1"/>
                  </a:moveTo>
                  <a:cubicBezTo>
                    <a:pt x="1248" y="1"/>
                    <a:pt x="675" y="269"/>
                    <a:pt x="838" y="502"/>
                  </a:cubicBezTo>
                  <a:cubicBezTo>
                    <a:pt x="908" y="589"/>
                    <a:pt x="967" y="684"/>
                    <a:pt x="1017" y="782"/>
                  </a:cubicBezTo>
                  <a:lnTo>
                    <a:pt x="1017" y="782"/>
                  </a:lnTo>
                  <a:cubicBezTo>
                    <a:pt x="835" y="828"/>
                    <a:pt x="673" y="905"/>
                    <a:pt x="621" y="999"/>
                  </a:cubicBezTo>
                  <a:cubicBezTo>
                    <a:pt x="342" y="1464"/>
                    <a:pt x="1" y="2146"/>
                    <a:pt x="156" y="2705"/>
                  </a:cubicBezTo>
                  <a:cubicBezTo>
                    <a:pt x="223" y="3008"/>
                    <a:pt x="464" y="3110"/>
                    <a:pt x="731" y="3110"/>
                  </a:cubicBezTo>
                  <a:cubicBezTo>
                    <a:pt x="954" y="3110"/>
                    <a:pt x="1196" y="3038"/>
                    <a:pt x="1366" y="2953"/>
                  </a:cubicBezTo>
                  <a:cubicBezTo>
                    <a:pt x="2451" y="2457"/>
                    <a:pt x="2544" y="937"/>
                    <a:pt x="1893" y="99"/>
                  </a:cubicBezTo>
                  <a:cubicBezTo>
                    <a:pt x="1847" y="30"/>
                    <a:pt x="1745" y="1"/>
                    <a:pt x="16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287675" y="4167850"/>
              <a:ext cx="65175" cy="79700"/>
            </a:xfrm>
            <a:custGeom>
              <a:avLst/>
              <a:gdLst/>
              <a:ahLst/>
              <a:cxnLst/>
              <a:rect l="l" t="t" r="r" b="b"/>
              <a:pathLst>
                <a:path w="2607" h="3188" extrusionOk="0">
                  <a:moveTo>
                    <a:pt x="1441" y="1215"/>
                  </a:moveTo>
                  <a:cubicBezTo>
                    <a:pt x="1414" y="1383"/>
                    <a:pt x="1379" y="1539"/>
                    <a:pt x="1304" y="1714"/>
                  </a:cubicBezTo>
                  <a:cubicBezTo>
                    <a:pt x="1284" y="1777"/>
                    <a:pt x="1261" y="1838"/>
                    <a:pt x="1234" y="1897"/>
                  </a:cubicBezTo>
                  <a:lnTo>
                    <a:pt x="1234" y="1897"/>
                  </a:lnTo>
                  <a:cubicBezTo>
                    <a:pt x="1283" y="1663"/>
                    <a:pt x="1351" y="1435"/>
                    <a:pt x="1441" y="1215"/>
                  </a:cubicBezTo>
                  <a:close/>
                  <a:moveTo>
                    <a:pt x="2001" y="1"/>
                  </a:moveTo>
                  <a:cubicBezTo>
                    <a:pt x="1965" y="1"/>
                    <a:pt x="1929" y="3"/>
                    <a:pt x="1893" y="8"/>
                  </a:cubicBezTo>
                  <a:cubicBezTo>
                    <a:pt x="1869" y="7"/>
                    <a:pt x="1845" y="6"/>
                    <a:pt x="1821" y="6"/>
                  </a:cubicBezTo>
                  <a:cubicBezTo>
                    <a:pt x="1324" y="6"/>
                    <a:pt x="890" y="310"/>
                    <a:pt x="683" y="784"/>
                  </a:cubicBezTo>
                  <a:cubicBezTo>
                    <a:pt x="664" y="856"/>
                    <a:pt x="698" y="906"/>
                    <a:pt x="765" y="937"/>
                  </a:cubicBezTo>
                  <a:lnTo>
                    <a:pt x="765" y="937"/>
                  </a:lnTo>
                  <a:cubicBezTo>
                    <a:pt x="596" y="994"/>
                    <a:pt x="453" y="1080"/>
                    <a:pt x="404" y="1187"/>
                  </a:cubicBezTo>
                  <a:cubicBezTo>
                    <a:pt x="156" y="1777"/>
                    <a:pt x="1" y="2397"/>
                    <a:pt x="1" y="3048"/>
                  </a:cubicBezTo>
                  <a:cubicBezTo>
                    <a:pt x="1" y="3157"/>
                    <a:pt x="140" y="3188"/>
                    <a:pt x="292" y="3188"/>
                  </a:cubicBezTo>
                  <a:cubicBezTo>
                    <a:pt x="443" y="3188"/>
                    <a:pt x="606" y="3157"/>
                    <a:pt x="652" y="3141"/>
                  </a:cubicBezTo>
                  <a:cubicBezTo>
                    <a:pt x="1645" y="2800"/>
                    <a:pt x="2513" y="2025"/>
                    <a:pt x="2576" y="908"/>
                  </a:cubicBezTo>
                  <a:cubicBezTo>
                    <a:pt x="2607" y="660"/>
                    <a:pt x="2576" y="412"/>
                    <a:pt x="2482" y="195"/>
                  </a:cubicBezTo>
                  <a:cubicBezTo>
                    <a:pt x="2353" y="65"/>
                    <a:pt x="2181" y="1"/>
                    <a:pt x="2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652400" y="4192450"/>
              <a:ext cx="73850" cy="83825"/>
            </a:xfrm>
            <a:custGeom>
              <a:avLst/>
              <a:gdLst/>
              <a:ahLst/>
              <a:cxnLst/>
              <a:rect l="l" t="t" r="r" b="b"/>
              <a:pathLst>
                <a:path w="2954" h="3353" extrusionOk="0">
                  <a:moveTo>
                    <a:pt x="1620" y="1597"/>
                  </a:moveTo>
                  <a:lnTo>
                    <a:pt x="1620" y="1597"/>
                  </a:lnTo>
                  <a:cubicBezTo>
                    <a:pt x="1611" y="1650"/>
                    <a:pt x="1600" y="1702"/>
                    <a:pt x="1589" y="1754"/>
                  </a:cubicBezTo>
                  <a:cubicBezTo>
                    <a:pt x="1567" y="1889"/>
                    <a:pt x="1528" y="2007"/>
                    <a:pt x="1473" y="2132"/>
                  </a:cubicBezTo>
                  <a:lnTo>
                    <a:pt x="1473" y="2132"/>
                  </a:lnTo>
                  <a:cubicBezTo>
                    <a:pt x="1486" y="1925"/>
                    <a:pt x="1537" y="1720"/>
                    <a:pt x="1620" y="1597"/>
                  </a:cubicBezTo>
                  <a:close/>
                  <a:moveTo>
                    <a:pt x="2436" y="1"/>
                  </a:moveTo>
                  <a:cubicBezTo>
                    <a:pt x="2170" y="1"/>
                    <a:pt x="1811" y="136"/>
                    <a:pt x="1713" y="234"/>
                  </a:cubicBezTo>
                  <a:cubicBezTo>
                    <a:pt x="1589" y="389"/>
                    <a:pt x="1465" y="513"/>
                    <a:pt x="1341" y="668"/>
                  </a:cubicBezTo>
                  <a:cubicBezTo>
                    <a:pt x="1170" y="851"/>
                    <a:pt x="1234" y="962"/>
                    <a:pt x="1390" y="1013"/>
                  </a:cubicBezTo>
                  <a:lnTo>
                    <a:pt x="1390" y="1013"/>
                  </a:lnTo>
                  <a:cubicBezTo>
                    <a:pt x="1247" y="1044"/>
                    <a:pt x="1105" y="1105"/>
                    <a:pt x="1000" y="1165"/>
                  </a:cubicBezTo>
                  <a:cubicBezTo>
                    <a:pt x="235" y="1576"/>
                    <a:pt x="0" y="3353"/>
                    <a:pt x="1087" y="3353"/>
                  </a:cubicBezTo>
                  <a:cubicBezTo>
                    <a:pt x="1147" y="3353"/>
                    <a:pt x="1211" y="3347"/>
                    <a:pt x="1279" y="3336"/>
                  </a:cubicBezTo>
                  <a:cubicBezTo>
                    <a:pt x="2551" y="3119"/>
                    <a:pt x="2954" y="1258"/>
                    <a:pt x="2737" y="172"/>
                  </a:cubicBezTo>
                  <a:cubicBezTo>
                    <a:pt x="2714" y="47"/>
                    <a:pt x="2590" y="1"/>
                    <a:pt x="24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725450" y="4337000"/>
              <a:ext cx="71150" cy="87775"/>
            </a:xfrm>
            <a:custGeom>
              <a:avLst/>
              <a:gdLst/>
              <a:ahLst/>
              <a:cxnLst/>
              <a:rect l="l" t="t" r="r" b="b"/>
              <a:pathLst>
                <a:path w="2846" h="3511" extrusionOk="0">
                  <a:moveTo>
                    <a:pt x="2581" y="1"/>
                  </a:moveTo>
                  <a:cubicBezTo>
                    <a:pt x="2286" y="1"/>
                    <a:pt x="1819" y="182"/>
                    <a:pt x="1738" y="284"/>
                  </a:cubicBezTo>
                  <a:cubicBezTo>
                    <a:pt x="1421" y="691"/>
                    <a:pt x="1170" y="1148"/>
                    <a:pt x="1022" y="1643"/>
                  </a:cubicBezTo>
                  <a:lnTo>
                    <a:pt x="1022" y="1643"/>
                  </a:lnTo>
                  <a:cubicBezTo>
                    <a:pt x="991" y="1663"/>
                    <a:pt x="960" y="1686"/>
                    <a:pt x="931" y="1711"/>
                  </a:cubicBezTo>
                  <a:lnTo>
                    <a:pt x="900" y="1680"/>
                  </a:lnTo>
                  <a:cubicBezTo>
                    <a:pt x="559" y="1959"/>
                    <a:pt x="1" y="2393"/>
                    <a:pt x="125" y="2920"/>
                  </a:cubicBezTo>
                  <a:cubicBezTo>
                    <a:pt x="253" y="3279"/>
                    <a:pt x="593" y="3511"/>
                    <a:pt x="952" y="3511"/>
                  </a:cubicBezTo>
                  <a:cubicBezTo>
                    <a:pt x="1027" y="3511"/>
                    <a:pt x="1104" y="3500"/>
                    <a:pt x="1180" y="3479"/>
                  </a:cubicBezTo>
                  <a:cubicBezTo>
                    <a:pt x="1831" y="3355"/>
                    <a:pt x="2079" y="2951"/>
                    <a:pt x="2265" y="2362"/>
                  </a:cubicBezTo>
                  <a:cubicBezTo>
                    <a:pt x="2513" y="1649"/>
                    <a:pt x="2700" y="935"/>
                    <a:pt x="2824" y="191"/>
                  </a:cubicBezTo>
                  <a:cubicBezTo>
                    <a:pt x="2845" y="51"/>
                    <a:pt x="2737" y="1"/>
                    <a:pt x="25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960575" y="4329600"/>
              <a:ext cx="56500" cy="67600"/>
            </a:xfrm>
            <a:custGeom>
              <a:avLst/>
              <a:gdLst/>
              <a:ahLst/>
              <a:cxnLst/>
              <a:rect l="l" t="t" r="r" b="b"/>
              <a:pathLst>
                <a:path w="2260" h="2704" extrusionOk="0">
                  <a:moveTo>
                    <a:pt x="1231" y="0"/>
                  </a:moveTo>
                  <a:cubicBezTo>
                    <a:pt x="1161" y="0"/>
                    <a:pt x="1090" y="7"/>
                    <a:pt x="1018" y="21"/>
                  </a:cubicBezTo>
                  <a:cubicBezTo>
                    <a:pt x="832" y="52"/>
                    <a:pt x="429" y="177"/>
                    <a:pt x="398" y="394"/>
                  </a:cubicBezTo>
                  <a:cubicBezTo>
                    <a:pt x="387" y="481"/>
                    <a:pt x="422" y="542"/>
                    <a:pt x="480" y="582"/>
                  </a:cubicBezTo>
                  <a:lnTo>
                    <a:pt x="480" y="582"/>
                  </a:lnTo>
                  <a:cubicBezTo>
                    <a:pt x="110" y="1159"/>
                    <a:pt x="0" y="1846"/>
                    <a:pt x="150" y="2534"/>
                  </a:cubicBezTo>
                  <a:cubicBezTo>
                    <a:pt x="175" y="2659"/>
                    <a:pt x="302" y="2704"/>
                    <a:pt x="454" y="2704"/>
                  </a:cubicBezTo>
                  <a:cubicBezTo>
                    <a:pt x="678" y="2704"/>
                    <a:pt x="957" y="2608"/>
                    <a:pt x="1049" y="2534"/>
                  </a:cubicBezTo>
                  <a:cubicBezTo>
                    <a:pt x="1577" y="2162"/>
                    <a:pt x="2259" y="1665"/>
                    <a:pt x="2259" y="983"/>
                  </a:cubicBezTo>
                  <a:cubicBezTo>
                    <a:pt x="2232" y="407"/>
                    <a:pt x="1767" y="0"/>
                    <a:pt x="12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174850" y="4333225"/>
              <a:ext cx="77200" cy="87325"/>
            </a:xfrm>
            <a:custGeom>
              <a:avLst/>
              <a:gdLst/>
              <a:ahLst/>
              <a:cxnLst/>
              <a:rect l="l" t="t" r="r" b="b"/>
              <a:pathLst>
                <a:path w="3088" h="3493" extrusionOk="0">
                  <a:moveTo>
                    <a:pt x="1720" y="1468"/>
                  </a:moveTo>
                  <a:cubicBezTo>
                    <a:pt x="1652" y="1832"/>
                    <a:pt x="1506" y="2180"/>
                    <a:pt x="1288" y="2482"/>
                  </a:cubicBezTo>
                  <a:cubicBezTo>
                    <a:pt x="1203" y="2595"/>
                    <a:pt x="1163" y="2650"/>
                    <a:pt x="1157" y="2650"/>
                  </a:cubicBezTo>
                  <a:cubicBezTo>
                    <a:pt x="1149" y="2650"/>
                    <a:pt x="1189" y="2572"/>
                    <a:pt x="1257" y="2420"/>
                  </a:cubicBezTo>
                  <a:cubicBezTo>
                    <a:pt x="1319" y="2265"/>
                    <a:pt x="1350" y="2110"/>
                    <a:pt x="1443" y="1955"/>
                  </a:cubicBezTo>
                  <a:cubicBezTo>
                    <a:pt x="1521" y="1783"/>
                    <a:pt x="1615" y="1620"/>
                    <a:pt x="1720" y="1468"/>
                  </a:cubicBezTo>
                  <a:close/>
                  <a:moveTo>
                    <a:pt x="2343" y="1"/>
                  </a:moveTo>
                  <a:cubicBezTo>
                    <a:pt x="1838" y="26"/>
                    <a:pt x="1272" y="318"/>
                    <a:pt x="1145" y="793"/>
                  </a:cubicBezTo>
                  <a:lnTo>
                    <a:pt x="1145" y="793"/>
                  </a:lnTo>
                  <a:cubicBezTo>
                    <a:pt x="598" y="1287"/>
                    <a:pt x="262" y="1932"/>
                    <a:pt x="109" y="2637"/>
                  </a:cubicBezTo>
                  <a:cubicBezTo>
                    <a:pt x="1" y="3207"/>
                    <a:pt x="438" y="3492"/>
                    <a:pt x="944" y="3492"/>
                  </a:cubicBezTo>
                  <a:cubicBezTo>
                    <a:pt x="1016" y="3492"/>
                    <a:pt x="1090" y="3486"/>
                    <a:pt x="1164" y="3475"/>
                  </a:cubicBezTo>
                  <a:cubicBezTo>
                    <a:pt x="2529" y="3195"/>
                    <a:pt x="3087" y="1458"/>
                    <a:pt x="2839" y="249"/>
                  </a:cubicBezTo>
                  <a:cubicBezTo>
                    <a:pt x="2808" y="32"/>
                    <a:pt x="2498" y="1"/>
                    <a:pt x="2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7;p2"/>
          <p:cNvGrpSpPr/>
          <p:nvPr/>
        </p:nvGrpSpPr>
        <p:grpSpPr>
          <a:xfrm flipH="1">
            <a:off x="4705939" y="3402680"/>
            <a:ext cx="5889385" cy="2656239"/>
            <a:chOff x="5619200" y="4458200"/>
            <a:chExt cx="1647150" cy="742900"/>
          </a:xfrm>
        </p:grpSpPr>
        <p:sp>
          <p:nvSpPr>
            <p:cNvPr id="48" name="Google Shape;48;p2"/>
            <p:cNvSpPr/>
            <p:nvPr/>
          </p:nvSpPr>
          <p:spPr>
            <a:xfrm>
              <a:off x="5619200" y="4458200"/>
              <a:ext cx="1647150" cy="690850"/>
            </a:xfrm>
            <a:custGeom>
              <a:avLst/>
              <a:gdLst/>
              <a:ahLst/>
              <a:cxnLst/>
              <a:rect l="l" t="t" r="r" b="b"/>
              <a:pathLst>
                <a:path w="65886" h="27634" extrusionOk="0">
                  <a:moveTo>
                    <a:pt x="22214" y="1"/>
                  </a:moveTo>
                  <a:cubicBezTo>
                    <a:pt x="20532" y="1"/>
                    <a:pt x="18847" y="281"/>
                    <a:pt x="17278" y="833"/>
                  </a:cubicBezTo>
                  <a:cubicBezTo>
                    <a:pt x="12222" y="2632"/>
                    <a:pt x="8251" y="6758"/>
                    <a:pt x="5677" y="11442"/>
                  </a:cubicBezTo>
                  <a:cubicBezTo>
                    <a:pt x="3071" y="16126"/>
                    <a:pt x="1706" y="21399"/>
                    <a:pt x="465" y="26610"/>
                  </a:cubicBezTo>
                  <a:lnTo>
                    <a:pt x="0" y="26951"/>
                  </a:lnTo>
                  <a:cubicBezTo>
                    <a:pt x="5568" y="25612"/>
                    <a:pt x="11272" y="25199"/>
                    <a:pt x="17004" y="25199"/>
                  </a:cubicBezTo>
                  <a:cubicBezTo>
                    <a:pt x="21491" y="25199"/>
                    <a:pt x="25994" y="25452"/>
                    <a:pt x="30461" y="25711"/>
                  </a:cubicBezTo>
                  <a:lnTo>
                    <a:pt x="65079" y="27634"/>
                  </a:lnTo>
                  <a:cubicBezTo>
                    <a:pt x="65513" y="23291"/>
                    <a:pt x="65885" y="18762"/>
                    <a:pt x="64179" y="14730"/>
                  </a:cubicBezTo>
                  <a:cubicBezTo>
                    <a:pt x="62763" y="11347"/>
                    <a:pt x="59330" y="8541"/>
                    <a:pt x="55791" y="8541"/>
                  </a:cubicBezTo>
                  <a:cubicBezTo>
                    <a:pt x="55143" y="8541"/>
                    <a:pt x="54492" y="8635"/>
                    <a:pt x="53850" y="8836"/>
                  </a:cubicBezTo>
                  <a:cubicBezTo>
                    <a:pt x="50810" y="9798"/>
                    <a:pt x="48793" y="12807"/>
                    <a:pt x="45847" y="14016"/>
                  </a:cubicBezTo>
                  <a:cubicBezTo>
                    <a:pt x="44931" y="14378"/>
                    <a:pt x="43968" y="14557"/>
                    <a:pt x="43010" y="14557"/>
                  </a:cubicBezTo>
                  <a:cubicBezTo>
                    <a:pt x="41501" y="14557"/>
                    <a:pt x="40002" y="14113"/>
                    <a:pt x="38712" y="13241"/>
                  </a:cubicBezTo>
                  <a:cubicBezTo>
                    <a:pt x="35579" y="11131"/>
                    <a:pt x="34525" y="7006"/>
                    <a:pt x="32043" y="4152"/>
                  </a:cubicBezTo>
                  <a:cubicBezTo>
                    <a:pt x="29611" y="1358"/>
                    <a:pt x="25918" y="1"/>
                    <a:pt x="22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706150" y="4536325"/>
              <a:ext cx="1477225" cy="645250"/>
            </a:xfrm>
            <a:custGeom>
              <a:avLst/>
              <a:gdLst/>
              <a:ahLst/>
              <a:cxnLst/>
              <a:rect l="l" t="t" r="r" b="b"/>
              <a:pathLst>
                <a:path w="59089" h="25810" extrusionOk="0">
                  <a:moveTo>
                    <a:pt x="17943" y="1"/>
                  </a:moveTo>
                  <a:cubicBezTo>
                    <a:pt x="14845" y="1"/>
                    <a:pt x="11730" y="1372"/>
                    <a:pt x="9457" y="3416"/>
                  </a:cubicBezTo>
                  <a:cubicBezTo>
                    <a:pt x="3905" y="8441"/>
                    <a:pt x="1454" y="16847"/>
                    <a:pt x="27" y="23919"/>
                  </a:cubicBezTo>
                  <a:cubicBezTo>
                    <a:pt x="0" y="24028"/>
                    <a:pt x="98" y="24077"/>
                    <a:pt x="219" y="24077"/>
                  </a:cubicBezTo>
                  <a:cubicBezTo>
                    <a:pt x="375" y="24077"/>
                    <a:pt x="568" y="23997"/>
                    <a:pt x="586" y="23857"/>
                  </a:cubicBezTo>
                  <a:lnTo>
                    <a:pt x="586" y="23888"/>
                  </a:lnTo>
                  <a:cubicBezTo>
                    <a:pt x="1857" y="17684"/>
                    <a:pt x="3874" y="10891"/>
                    <a:pt x="7875" y="5804"/>
                  </a:cubicBezTo>
                  <a:cubicBezTo>
                    <a:pt x="10223" y="2806"/>
                    <a:pt x="14226" y="397"/>
                    <a:pt x="18067" y="397"/>
                  </a:cubicBezTo>
                  <a:cubicBezTo>
                    <a:pt x="20265" y="397"/>
                    <a:pt x="22410" y="1186"/>
                    <a:pt x="24160" y="3105"/>
                  </a:cubicBezTo>
                  <a:cubicBezTo>
                    <a:pt x="27014" y="6238"/>
                    <a:pt x="27293" y="11574"/>
                    <a:pt x="31388" y="13652"/>
                  </a:cubicBezTo>
                  <a:cubicBezTo>
                    <a:pt x="32890" y="14422"/>
                    <a:pt x="34450" y="14733"/>
                    <a:pt x="36021" y="14733"/>
                  </a:cubicBezTo>
                  <a:cubicBezTo>
                    <a:pt x="39447" y="14733"/>
                    <a:pt x="42926" y="13256"/>
                    <a:pt x="45967" y="11853"/>
                  </a:cubicBezTo>
                  <a:cubicBezTo>
                    <a:pt x="47522" y="11132"/>
                    <a:pt x="49125" y="10690"/>
                    <a:pt x="50634" y="10690"/>
                  </a:cubicBezTo>
                  <a:cubicBezTo>
                    <a:pt x="52827" y="10690"/>
                    <a:pt x="54825" y="11623"/>
                    <a:pt x="56203" y="13993"/>
                  </a:cubicBezTo>
                  <a:cubicBezTo>
                    <a:pt x="58251" y="17591"/>
                    <a:pt x="57537" y="21810"/>
                    <a:pt x="56855" y="25625"/>
                  </a:cubicBezTo>
                  <a:cubicBezTo>
                    <a:pt x="56826" y="25753"/>
                    <a:pt x="56934" y="25809"/>
                    <a:pt x="57062" y="25809"/>
                  </a:cubicBezTo>
                  <a:cubicBezTo>
                    <a:pt x="57214" y="25809"/>
                    <a:pt x="57396" y="25729"/>
                    <a:pt x="57413" y="25594"/>
                  </a:cubicBezTo>
                  <a:cubicBezTo>
                    <a:pt x="58344" y="20445"/>
                    <a:pt x="59088" y="12039"/>
                    <a:pt x="52419" y="10302"/>
                  </a:cubicBezTo>
                  <a:cubicBezTo>
                    <a:pt x="51875" y="10154"/>
                    <a:pt x="51331" y="10089"/>
                    <a:pt x="50790" y="10089"/>
                  </a:cubicBezTo>
                  <a:cubicBezTo>
                    <a:pt x="48831" y="10089"/>
                    <a:pt x="46904" y="10940"/>
                    <a:pt x="45129" y="11791"/>
                  </a:cubicBezTo>
                  <a:cubicBezTo>
                    <a:pt x="42363" y="13107"/>
                    <a:pt x="39371" y="14279"/>
                    <a:pt x="36316" y="14279"/>
                  </a:cubicBezTo>
                  <a:cubicBezTo>
                    <a:pt x="35125" y="14279"/>
                    <a:pt x="33923" y="14101"/>
                    <a:pt x="32722" y="13683"/>
                  </a:cubicBezTo>
                  <a:cubicBezTo>
                    <a:pt x="26983" y="11729"/>
                    <a:pt x="27572" y="3757"/>
                    <a:pt x="22361" y="1058"/>
                  </a:cubicBezTo>
                  <a:cubicBezTo>
                    <a:pt x="20959" y="326"/>
                    <a:pt x="19453" y="1"/>
                    <a:pt x="17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813125" y="4656950"/>
              <a:ext cx="1320600" cy="525400"/>
            </a:xfrm>
            <a:custGeom>
              <a:avLst/>
              <a:gdLst/>
              <a:ahLst/>
              <a:cxnLst/>
              <a:rect l="l" t="t" r="r" b="b"/>
              <a:pathLst>
                <a:path w="52824" h="21016" extrusionOk="0">
                  <a:moveTo>
                    <a:pt x="12103" y="0"/>
                  </a:moveTo>
                  <a:cubicBezTo>
                    <a:pt x="10659" y="0"/>
                    <a:pt x="9171" y="529"/>
                    <a:pt x="7753" y="1693"/>
                  </a:cubicBezTo>
                  <a:cubicBezTo>
                    <a:pt x="5488" y="3523"/>
                    <a:pt x="4279" y="6407"/>
                    <a:pt x="3193" y="9044"/>
                  </a:cubicBezTo>
                  <a:cubicBezTo>
                    <a:pt x="1859" y="12394"/>
                    <a:pt x="804" y="15868"/>
                    <a:pt x="29" y="19405"/>
                  </a:cubicBezTo>
                  <a:cubicBezTo>
                    <a:pt x="1" y="19532"/>
                    <a:pt x="108" y="19588"/>
                    <a:pt x="236" y="19588"/>
                  </a:cubicBezTo>
                  <a:cubicBezTo>
                    <a:pt x="389" y="19588"/>
                    <a:pt x="570" y="19508"/>
                    <a:pt x="587" y="19374"/>
                  </a:cubicBezTo>
                  <a:cubicBezTo>
                    <a:pt x="1394" y="15620"/>
                    <a:pt x="2542" y="11991"/>
                    <a:pt x="4030" y="8455"/>
                  </a:cubicBezTo>
                  <a:cubicBezTo>
                    <a:pt x="5457" y="5043"/>
                    <a:pt x="7536" y="762"/>
                    <a:pt x="11723" y="359"/>
                  </a:cubicBezTo>
                  <a:cubicBezTo>
                    <a:pt x="11913" y="339"/>
                    <a:pt x="12099" y="330"/>
                    <a:pt x="12280" y="330"/>
                  </a:cubicBezTo>
                  <a:cubicBezTo>
                    <a:pt x="15886" y="330"/>
                    <a:pt x="17796" y="4030"/>
                    <a:pt x="19509" y="6718"/>
                  </a:cubicBezTo>
                  <a:cubicBezTo>
                    <a:pt x="20905" y="8920"/>
                    <a:pt x="22487" y="10595"/>
                    <a:pt x="24937" y="11557"/>
                  </a:cubicBezTo>
                  <a:cubicBezTo>
                    <a:pt x="26989" y="12342"/>
                    <a:pt x="29212" y="12714"/>
                    <a:pt x="31449" y="12714"/>
                  </a:cubicBezTo>
                  <a:cubicBezTo>
                    <a:pt x="34690" y="12714"/>
                    <a:pt x="37962" y="11934"/>
                    <a:pt x="40788" y="10502"/>
                  </a:cubicBezTo>
                  <a:cubicBezTo>
                    <a:pt x="42308" y="9727"/>
                    <a:pt x="43735" y="8610"/>
                    <a:pt x="45441" y="8238"/>
                  </a:cubicBezTo>
                  <a:cubicBezTo>
                    <a:pt x="45768" y="8169"/>
                    <a:pt x="46083" y="8136"/>
                    <a:pt x="46386" y="8136"/>
                  </a:cubicBezTo>
                  <a:cubicBezTo>
                    <a:pt x="48126" y="8136"/>
                    <a:pt x="49471" y="9218"/>
                    <a:pt x="50342" y="10750"/>
                  </a:cubicBezTo>
                  <a:cubicBezTo>
                    <a:pt x="52017" y="13759"/>
                    <a:pt x="51862" y="17605"/>
                    <a:pt x="51025" y="20831"/>
                  </a:cubicBezTo>
                  <a:cubicBezTo>
                    <a:pt x="50996" y="20959"/>
                    <a:pt x="51104" y="21015"/>
                    <a:pt x="51235" y="21015"/>
                  </a:cubicBezTo>
                  <a:cubicBezTo>
                    <a:pt x="51391" y="21015"/>
                    <a:pt x="51580" y="20935"/>
                    <a:pt x="51614" y="20800"/>
                  </a:cubicBezTo>
                  <a:cubicBezTo>
                    <a:pt x="52576" y="16985"/>
                    <a:pt x="52824" y="10037"/>
                    <a:pt x="48388" y="8083"/>
                  </a:cubicBezTo>
                  <a:cubicBezTo>
                    <a:pt x="47798" y="7821"/>
                    <a:pt x="47205" y="7711"/>
                    <a:pt x="46617" y="7711"/>
                  </a:cubicBezTo>
                  <a:cubicBezTo>
                    <a:pt x="45318" y="7711"/>
                    <a:pt x="44041" y="8249"/>
                    <a:pt x="42867" y="8889"/>
                  </a:cubicBezTo>
                  <a:cubicBezTo>
                    <a:pt x="39858" y="10471"/>
                    <a:pt x="37035" y="11836"/>
                    <a:pt x="33623" y="12177"/>
                  </a:cubicBezTo>
                  <a:cubicBezTo>
                    <a:pt x="32943" y="12241"/>
                    <a:pt x="32241" y="12276"/>
                    <a:pt x="31531" y="12276"/>
                  </a:cubicBezTo>
                  <a:cubicBezTo>
                    <a:pt x="28808" y="12276"/>
                    <a:pt x="25954" y="11762"/>
                    <a:pt x="23666" y="10409"/>
                  </a:cubicBezTo>
                  <a:cubicBezTo>
                    <a:pt x="20967" y="8796"/>
                    <a:pt x="19850" y="5880"/>
                    <a:pt x="18082" y="3461"/>
                  </a:cubicBezTo>
                  <a:cubicBezTo>
                    <a:pt x="16494" y="1287"/>
                    <a:pt x="14354" y="0"/>
                    <a:pt x="121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873650" y="4751150"/>
              <a:ext cx="1188750" cy="437925"/>
            </a:xfrm>
            <a:custGeom>
              <a:avLst/>
              <a:gdLst/>
              <a:ahLst/>
              <a:cxnLst/>
              <a:rect l="l" t="t" r="r" b="b"/>
              <a:pathLst>
                <a:path w="47550" h="17517" extrusionOk="0">
                  <a:moveTo>
                    <a:pt x="9521" y="1"/>
                  </a:moveTo>
                  <a:cubicBezTo>
                    <a:pt x="9160" y="1"/>
                    <a:pt x="8777" y="70"/>
                    <a:pt x="8372" y="220"/>
                  </a:cubicBezTo>
                  <a:cubicBezTo>
                    <a:pt x="6107" y="1089"/>
                    <a:pt x="4556" y="3911"/>
                    <a:pt x="3440" y="5897"/>
                  </a:cubicBezTo>
                  <a:cubicBezTo>
                    <a:pt x="1796" y="8812"/>
                    <a:pt x="648" y="12007"/>
                    <a:pt x="27" y="15326"/>
                  </a:cubicBezTo>
                  <a:cubicBezTo>
                    <a:pt x="0" y="15449"/>
                    <a:pt x="99" y="15500"/>
                    <a:pt x="220" y="15500"/>
                  </a:cubicBezTo>
                  <a:cubicBezTo>
                    <a:pt x="375" y="15500"/>
                    <a:pt x="568" y="15417"/>
                    <a:pt x="586" y="15295"/>
                  </a:cubicBezTo>
                  <a:cubicBezTo>
                    <a:pt x="1175" y="12224"/>
                    <a:pt x="2199" y="9278"/>
                    <a:pt x="3657" y="6517"/>
                  </a:cubicBezTo>
                  <a:cubicBezTo>
                    <a:pt x="4685" y="4624"/>
                    <a:pt x="7191" y="497"/>
                    <a:pt x="9585" y="497"/>
                  </a:cubicBezTo>
                  <a:cubicBezTo>
                    <a:pt x="10369" y="497"/>
                    <a:pt x="11142" y="940"/>
                    <a:pt x="11846" y="2050"/>
                  </a:cubicBezTo>
                  <a:cubicBezTo>
                    <a:pt x="13118" y="4035"/>
                    <a:pt x="13645" y="6176"/>
                    <a:pt x="15382" y="7913"/>
                  </a:cubicBezTo>
                  <a:cubicBezTo>
                    <a:pt x="16809" y="9278"/>
                    <a:pt x="18484" y="10363"/>
                    <a:pt x="20345" y="11077"/>
                  </a:cubicBezTo>
                  <a:cubicBezTo>
                    <a:pt x="22756" y="12044"/>
                    <a:pt x="25362" y="12482"/>
                    <a:pt x="27974" y="12482"/>
                  </a:cubicBezTo>
                  <a:cubicBezTo>
                    <a:pt x="30136" y="12482"/>
                    <a:pt x="32302" y="12183"/>
                    <a:pt x="34366" y="11635"/>
                  </a:cubicBezTo>
                  <a:cubicBezTo>
                    <a:pt x="35483" y="11356"/>
                    <a:pt x="36568" y="10984"/>
                    <a:pt x="37654" y="10549"/>
                  </a:cubicBezTo>
                  <a:cubicBezTo>
                    <a:pt x="38998" y="9989"/>
                    <a:pt x="41480" y="8317"/>
                    <a:pt x="43091" y="8317"/>
                  </a:cubicBezTo>
                  <a:cubicBezTo>
                    <a:pt x="43265" y="8317"/>
                    <a:pt x="43428" y="8336"/>
                    <a:pt x="43579" y="8378"/>
                  </a:cubicBezTo>
                  <a:cubicBezTo>
                    <a:pt x="47115" y="9464"/>
                    <a:pt x="46556" y="14613"/>
                    <a:pt x="46091" y="17343"/>
                  </a:cubicBezTo>
                  <a:cubicBezTo>
                    <a:pt x="46078" y="17465"/>
                    <a:pt x="46178" y="17516"/>
                    <a:pt x="46297" y="17516"/>
                  </a:cubicBezTo>
                  <a:cubicBezTo>
                    <a:pt x="46449" y="17516"/>
                    <a:pt x="46632" y="17433"/>
                    <a:pt x="46649" y="17312"/>
                  </a:cubicBezTo>
                  <a:cubicBezTo>
                    <a:pt x="47115" y="14675"/>
                    <a:pt x="47549" y="10953"/>
                    <a:pt x="45378" y="8936"/>
                  </a:cubicBezTo>
                  <a:cubicBezTo>
                    <a:pt x="44616" y="8219"/>
                    <a:pt x="43841" y="7937"/>
                    <a:pt x="43056" y="7937"/>
                  </a:cubicBezTo>
                  <a:cubicBezTo>
                    <a:pt x="42177" y="7937"/>
                    <a:pt x="41284" y="8290"/>
                    <a:pt x="40384" y="8781"/>
                  </a:cubicBezTo>
                  <a:cubicBezTo>
                    <a:pt x="36658" y="10818"/>
                    <a:pt x="32257" y="12103"/>
                    <a:pt x="27923" y="12103"/>
                  </a:cubicBezTo>
                  <a:cubicBezTo>
                    <a:pt x="24536" y="12103"/>
                    <a:pt x="21189" y="11318"/>
                    <a:pt x="18236" y="9495"/>
                  </a:cubicBezTo>
                  <a:cubicBezTo>
                    <a:pt x="16933" y="8688"/>
                    <a:pt x="15754" y="7665"/>
                    <a:pt x="14824" y="6424"/>
                  </a:cubicBezTo>
                  <a:cubicBezTo>
                    <a:pt x="13862" y="5152"/>
                    <a:pt x="13397" y="3663"/>
                    <a:pt x="12621" y="2267"/>
                  </a:cubicBezTo>
                  <a:cubicBezTo>
                    <a:pt x="11911" y="970"/>
                    <a:pt x="10873" y="1"/>
                    <a:pt x="95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87550" y="4937050"/>
              <a:ext cx="1010475" cy="264050"/>
            </a:xfrm>
            <a:custGeom>
              <a:avLst/>
              <a:gdLst/>
              <a:ahLst/>
              <a:cxnLst/>
              <a:rect l="l" t="t" r="r" b="b"/>
              <a:pathLst>
                <a:path w="40419" h="10562" extrusionOk="0">
                  <a:moveTo>
                    <a:pt x="5814" y="0"/>
                  </a:moveTo>
                  <a:cubicBezTo>
                    <a:pt x="5718" y="0"/>
                    <a:pt x="5621" y="4"/>
                    <a:pt x="5522" y="11"/>
                  </a:cubicBezTo>
                  <a:cubicBezTo>
                    <a:pt x="1396" y="291"/>
                    <a:pt x="217" y="4695"/>
                    <a:pt x="0" y="8107"/>
                  </a:cubicBezTo>
                  <a:cubicBezTo>
                    <a:pt x="0" y="8136"/>
                    <a:pt x="54" y="8150"/>
                    <a:pt x="128" y="8150"/>
                  </a:cubicBezTo>
                  <a:cubicBezTo>
                    <a:pt x="292" y="8150"/>
                    <a:pt x="559" y="8081"/>
                    <a:pt x="559" y="7952"/>
                  </a:cubicBezTo>
                  <a:cubicBezTo>
                    <a:pt x="714" y="5781"/>
                    <a:pt x="993" y="3113"/>
                    <a:pt x="2699" y="1531"/>
                  </a:cubicBezTo>
                  <a:cubicBezTo>
                    <a:pt x="3123" y="1083"/>
                    <a:pt x="3706" y="835"/>
                    <a:pt x="4305" y="835"/>
                  </a:cubicBezTo>
                  <a:cubicBezTo>
                    <a:pt x="4452" y="835"/>
                    <a:pt x="4600" y="849"/>
                    <a:pt x="4746" y="880"/>
                  </a:cubicBezTo>
                  <a:cubicBezTo>
                    <a:pt x="5252" y="543"/>
                    <a:pt x="5736" y="372"/>
                    <a:pt x="6204" y="372"/>
                  </a:cubicBezTo>
                  <a:cubicBezTo>
                    <a:pt x="6683" y="372"/>
                    <a:pt x="7145" y="550"/>
                    <a:pt x="7600" y="911"/>
                  </a:cubicBezTo>
                  <a:cubicBezTo>
                    <a:pt x="7941" y="1097"/>
                    <a:pt x="8282" y="1345"/>
                    <a:pt x="8593" y="1624"/>
                  </a:cubicBezTo>
                  <a:cubicBezTo>
                    <a:pt x="9368" y="2245"/>
                    <a:pt x="10082" y="2958"/>
                    <a:pt x="10888" y="3579"/>
                  </a:cubicBezTo>
                  <a:cubicBezTo>
                    <a:pt x="14727" y="6452"/>
                    <a:pt x="19362" y="7977"/>
                    <a:pt x="24064" y="7977"/>
                  </a:cubicBezTo>
                  <a:cubicBezTo>
                    <a:pt x="25859" y="7977"/>
                    <a:pt x="27664" y="7755"/>
                    <a:pt x="29438" y="7301"/>
                  </a:cubicBezTo>
                  <a:cubicBezTo>
                    <a:pt x="30306" y="7084"/>
                    <a:pt x="31144" y="6774"/>
                    <a:pt x="31981" y="6494"/>
                  </a:cubicBezTo>
                  <a:cubicBezTo>
                    <a:pt x="32540" y="6277"/>
                    <a:pt x="33067" y="6091"/>
                    <a:pt x="33594" y="5905"/>
                  </a:cubicBezTo>
                  <a:cubicBezTo>
                    <a:pt x="34508" y="5609"/>
                    <a:pt x="35835" y="5194"/>
                    <a:pt x="36917" y="5194"/>
                  </a:cubicBezTo>
                  <a:cubicBezTo>
                    <a:pt x="37194" y="5194"/>
                    <a:pt x="37455" y="5222"/>
                    <a:pt x="37689" y="5285"/>
                  </a:cubicBezTo>
                  <a:cubicBezTo>
                    <a:pt x="39984" y="5874"/>
                    <a:pt x="39426" y="8883"/>
                    <a:pt x="38992" y="10496"/>
                  </a:cubicBezTo>
                  <a:cubicBezTo>
                    <a:pt x="38980" y="10541"/>
                    <a:pt x="39044" y="10562"/>
                    <a:pt x="39132" y="10562"/>
                  </a:cubicBezTo>
                  <a:cubicBezTo>
                    <a:pt x="39285" y="10562"/>
                    <a:pt x="39511" y="10501"/>
                    <a:pt x="39550" y="10403"/>
                  </a:cubicBezTo>
                  <a:cubicBezTo>
                    <a:pt x="39922" y="8914"/>
                    <a:pt x="40418" y="6743"/>
                    <a:pt x="39085" y="5564"/>
                  </a:cubicBezTo>
                  <a:cubicBezTo>
                    <a:pt x="38560" y="5096"/>
                    <a:pt x="37894" y="4939"/>
                    <a:pt x="37197" y="4939"/>
                  </a:cubicBezTo>
                  <a:cubicBezTo>
                    <a:pt x="36369" y="4939"/>
                    <a:pt x="35498" y="5161"/>
                    <a:pt x="34773" y="5347"/>
                  </a:cubicBezTo>
                  <a:cubicBezTo>
                    <a:pt x="31733" y="6153"/>
                    <a:pt x="28972" y="7487"/>
                    <a:pt x="25746" y="7704"/>
                  </a:cubicBezTo>
                  <a:cubicBezTo>
                    <a:pt x="25328" y="7727"/>
                    <a:pt x="24911" y="7738"/>
                    <a:pt x="24495" y="7738"/>
                  </a:cubicBezTo>
                  <a:cubicBezTo>
                    <a:pt x="22069" y="7738"/>
                    <a:pt x="19675" y="7351"/>
                    <a:pt x="17371" y="6557"/>
                  </a:cubicBezTo>
                  <a:cubicBezTo>
                    <a:pt x="14859" y="5688"/>
                    <a:pt x="12532" y="4354"/>
                    <a:pt x="10485" y="2617"/>
                  </a:cubicBezTo>
                  <a:cubicBezTo>
                    <a:pt x="9096" y="1435"/>
                    <a:pt x="7736" y="0"/>
                    <a:pt x="58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2"/>
          <p:cNvGrpSpPr/>
          <p:nvPr/>
        </p:nvGrpSpPr>
        <p:grpSpPr>
          <a:xfrm rot="-2025439">
            <a:off x="5809038" y="4575903"/>
            <a:ext cx="1019004" cy="1634769"/>
            <a:chOff x="2402100" y="3854125"/>
            <a:chExt cx="435600" cy="698825"/>
          </a:xfrm>
        </p:grpSpPr>
        <p:sp>
          <p:nvSpPr>
            <p:cNvPr id="54" name="Google Shape;54;p2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67;p2"/>
          <p:cNvGrpSpPr/>
          <p:nvPr/>
        </p:nvGrpSpPr>
        <p:grpSpPr>
          <a:xfrm>
            <a:off x="-1158528" y="4518079"/>
            <a:ext cx="3672418" cy="1331055"/>
            <a:chOff x="-1068128" y="3996204"/>
            <a:chExt cx="3672418" cy="1331055"/>
          </a:xfrm>
        </p:grpSpPr>
        <p:sp>
          <p:nvSpPr>
            <p:cNvPr id="68" name="Google Shape;68;p2"/>
            <p:cNvSpPr/>
            <p:nvPr/>
          </p:nvSpPr>
          <p:spPr>
            <a:xfrm rot="-10594719">
              <a:off x="-1038001" y="4102993"/>
              <a:ext cx="3612164" cy="1117479"/>
            </a:xfrm>
            <a:custGeom>
              <a:avLst/>
              <a:gdLst/>
              <a:ahLst/>
              <a:cxnLst/>
              <a:rect l="l" t="t" r="r" b="b"/>
              <a:pathLst>
                <a:path w="62034" h="19192" extrusionOk="0">
                  <a:moveTo>
                    <a:pt x="11909" y="0"/>
                  </a:moveTo>
                  <a:cubicBezTo>
                    <a:pt x="10357" y="0"/>
                    <a:pt x="8959" y="416"/>
                    <a:pt x="7720" y="1498"/>
                  </a:cubicBezTo>
                  <a:cubicBezTo>
                    <a:pt x="0" y="8222"/>
                    <a:pt x="9929" y="19192"/>
                    <a:pt x="23150" y="19192"/>
                  </a:cubicBezTo>
                  <a:cubicBezTo>
                    <a:pt x="24750" y="19192"/>
                    <a:pt x="26398" y="19031"/>
                    <a:pt x="28069" y="18683"/>
                  </a:cubicBezTo>
                  <a:cubicBezTo>
                    <a:pt x="43548" y="15426"/>
                    <a:pt x="55087" y="14402"/>
                    <a:pt x="58747" y="9036"/>
                  </a:cubicBezTo>
                  <a:cubicBezTo>
                    <a:pt x="62033" y="4211"/>
                    <a:pt x="59267" y="1003"/>
                    <a:pt x="52187" y="1003"/>
                  </a:cubicBezTo>
                  <a:cubicBezTo>
                    <a:pt x="48708" y="1003"/>
                    <a:pt x="44188" y="1777"/>
                    <a:pt x="38833" y="3515"/>
                  </a:cubicBezTo>
                  <a:cubicBezTo>
                    <a:pt x="36521" y="4263"/>
                    <a:pt x="34303" y="4561"/>
                    <a:pt x="32180" y="4561"/>
                  </a:cubicBezTo>
                  <a:cubicBezTo>
                    <a:pt x="23878" y="4561"/>
                    <a:pt x="17050" y="0"/>
                    <a:pt x="11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" name="Google Shape;69;p2"/>
            <p:cNvGrpSpPr/>
            <p:nvPr/>
          </p:nvGrpSpPr>
          <p:grpSpPr>
            <a:xfrm>
              <a:off x="-800178" y="4304942"/>
              <a:ext cx="2873315" cy="818933"/>
              <a:chOff x="-800178" y="4304942"/>
              <a:chExt cx="2873315" cy="818933"/>
            </a:xfrm>
          </p:grpSpPr>
          <p:sp>
            <p:nvSpPr>
              <p:cNvPr id="70" name="Google Shape;70;p2"/>
              <p:cNvSpPr/>
              <p:nvPr/>
            </p:nvSpPr>
            <p:spPr>
              <a:xfrm rot="-10594719">
                <a:off x="1780944" y="5070486"/>
                <a:ext cx="126240" cy="49667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853" extrusionOk="0">
                    <a:moveTo>
                      <a:pt x="986" y="1"/>
                    </a:moveTo>
                    <a:cubicBezTo>
                      <a:pt x="882" y="1"/>
                      <a:pt x="780" y="9"/>
                      <a:pt x="679" y="24"/>
                    </a:cubicBezTo>
                    <a:cubicBezTo>
                      <a:pt x="431" y="55"/>
                      <a:pt x="89" y="179"/>
                      <a:pt x="27" y="427"/>
                    </a:cubicBezTo>
                    <a:cubicBezTo>
                      <a:pt x="1" y="664"/>
                      <a:pt x="243" y="745"/>
                      <a:pt x="430" y="745"/>
                    </a:cubicBezTo>
                    <a:cubicBezTo>
                      <a:pt x="464" y="745"/>
                      <a:pt x="495" y="742"/>
                      <a:pt x="524" y="738"/>
                    </a:cubicBezTo>
                    <a:cubicBezTo>
                      <a:pt x="573" y="729"/>
                      <a:pt x="621" y="725"/>
                      <a:pt x="667" y="725"/>
                    </a:cubicBezTo>
                    <a:cubicBezTo>
                      <a:pt x="793" y="725"/>
                      <a:pt x="906" y="754"/>
                      <a:pt x="1020" y="800"/>
                    </a:cubicBezTo>
                    <a:cubicBezTo>
                      <a:pt x="1125" y="835"/>
                      <a:pt x="1229" y="852"/>
                      <a:pt x="1332" y="852"/>
                    </a:cubicBezTo>
                    <a:cubicBezTo>
                      <a:pt x="1504" y="852"/>
                      <a:pt x="1671" y="804"/>
                      <a:pt x="1826" y="707"/>
                    </a:cubicBezTo>
                    <a:cubicBezTo>
                      <a:pt x="1982" y="614"/>
                      <a:pt x="2168" y="334"/>
                      <a:pt x="1919" y="210"/>
                    </a:cubicBezTo>
                    <a:cubicBezTo>
                      <a:pt x="1617" y="71"/>
                      <a:pt x="1297" y="1"/>
                      <a:pt x="9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 rot="-10594719">
                <a:off x="1565235" y="5016770"/>
                <a:ext cx="124668" cy="49551"/>
              </a:xfrm>
              <a:custGeom>
                <a:avLst/>
                <a:gdLst/>
                <a:ahLst/>
                <a:cxnLst/>
                <a:rect l="l" t="t" r="r" b="b"/>
                <a:pathLst>
                  <a:path w="2141" h="851" extrusionOk="0">
                    <a:moveTo>
                      <a:pt x="814" y="1"/>
                    </a:moveTo>
                    <a:cubicBezTo>
                      <a:pt x="564" y="1"/>
                      <a:pt x="323" y="118"/>
                      <a:pt x="156" y="285"/>
                    </a:cubicBezTo>
                    <a:cubicBezTo>
                      <a:pt x="1" y="502"/>
                      <a:pt x="280" y="595"/>
                      <a:pt x="466" y="595"/>
                    </a:cubicBezTo>
                    <a:cubicBezTo>
                      <a:pt x="621" y="595"/>
                      <a:pt x="776" y="657"/>
                      <a:pt x="900" y="781"/>
                    </a:cubicBezTo>
                    <a:cubicBezTo>
                      <a:pt x="1009" y="828"/>
                      <a:pt x="1133" y="851"/>
                      <a:pt x="1257" y="851"/>
                    </a:cubicBezTo>
                    <a:cubicBezTo>
                      <a:pt x="1381" y="851"/>
                      <a:pt x="1505" y="828"/>
                      <a:pt x="1614" y="781"/>
                    </a:cubicBezTo>
                    <a:cubicBezTo>
                      <a:pt x="1738" y="719"/>
                      <a:pt x="2141" y="502"/>
                      <a:pt x="1924" y="347"/>
                    </a:cubicBezTo>
                    <a:cubicBezTo>
                      <a:pt x="1645" y="130"/>
                      <a:pt x="1272" y="6"/>
                      <a:pt x="900" y="6"/>
                    </a:cubicBezTo>
                    <a:cubicBezTo>
                      <a:pt x="871" y="2"/>
                      <a:pt x="843" y="1"/>
                      <a:pt x="8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10594719">
                <a:off x="1976086" y="4955828"/>
                <a:ext cx="95786" cy="45242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7" extrusionOk="0">
                    <a:moveTo>
                      <a:pt x="869" y="1"/>
                    </a:moveTo>
                    <a:cubicBezTo>
                      <a:pt x="249" y="1"/>
                      <a:pt x="1" y="776"/>
                      <a:pt x="776" y="776"/>
                    </a:cubicBezTo>
                    <a:cubicBezTo>
                      <a:pt x="1396" y="776"/>
                      <a:pt x="1645" y="1"/>
                      <a:pt x="8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10594719">
                <a:off x="1773296" y="4958228"/>
                <a:ext cx="95786" cy="45184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6" extrusionOk="0">
                    <a:moveTo>
                      <a:pt x="900" y="0"/>
                    </a:moveTo>
                    <a:cubicBezTo>
                      <a:pt x="249" y="0"/>
                      <a:pt x="1" y="776"/>
                      <a:pt x="776" y="776"/>
                    </a:cubicBezTo>
                    <a:cubicBezTo>
                      <a:pt x="1397" y="776"/>
                      <a:pt x="1645" y="0"/>
                      <a:pt x="9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10594719">
                <a:off x="1864326" y="4858253"/>
                <a:ext cx="126473" cy="45999"/>
              </a:xfrm>
              <a:custGeom>
                <a:avLst/>
                <a:gdLst/>
                <a:ahLst/>
                <a:cxnLst/>
                <a:rect l="l" t="t" r="r" b="b"/>
                <a:pathLst>
                  <a:path w="2172" h="790" extrusionOk="0">
                    <a:moveTo>
                      <a:pt x="828" y="0"/>
                    </a:moveTo>
                    <a:cubicBezTo>
                      <a:pt x="650" y="0"/>
                      <a:pt x="477" y="49"/>
                      <a:pt x="342" y="146"/>
                    </a:cubicBezTo>
                    <a:cubicBezTo>
                      <a:pt x="187" y="239"/>
                      <a:pt x="1" y="487"/>
                      <a:pt x="249" y="611"/>
                    </a:cubicBezTo>
                    <a:cubicBezTo>
                      <a:pt x="525" y="726"/>
                      <a:pt x="835" y="790"/>
                      <a:pt x="1154" y="790"/>
                    </a:cubicBezTo>
                    <a:cubicBezTo>
                      <a:pt x="1265" y="790"/>
                      <a:pt x="1377" y="782"/>
                      <a:pt x="1489" y="766"/>
                    </a:cubicBezTo>
                    <a:cubicBezTo>
                      <a:pt x="1707" y="735"/>
                      <a:pt x="2079" y="611"/>
                      <a:pt x="2110" y="363"/>
                    </a:cubicBezTo>
                    <a:cubicBezTo>
                      <a:pt x="2172" y="115"/>
                      <a:pt x="1800" y="115"/>
                      <a:pt x="1645" y="115"/>
                    </a:cubicBezTo>
                    <a:cubicBezTo>
                      <a:pt x="1595" y="123"/>
                      <a:pt x="1547" y="127"/>
                      <a:pt x="1501" y="127"/>
                    </a:cubicBezTo>
                    <a:cubicBezTo>
                      <a:pt x="1375" y="127"/>
                      <a:pt x="1262" y="98"/>
                      <a:pt x="1148" y="53"/>
                    </a:cubicBezTo>
                    <a:cubicBezTo>
                      <a:pt x="1044" y="18"/>
                      <a:pt x="935" y="0"/>
                      <a:pt x="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 rot="-10594719">
                <a:off x="1635557" y="4850249"/>
                <a:ext cx="88566" cy="25328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435" extrusionOk="0">
                    <a:moveTo>
                      <a:pt x="931" y="1"/>
                    </a:moveTo>
                    <a:cubicBezTo>
                      <a:pt x="652" y="1"/>
                      <a:pt x="404" y="63"/>
                      <a:pt x="156" y="218"/>
                    </a:cubicBezTo>
                    <a:cubicBezTo>
                      <a:pt x="124" y="249"/>
                      <a:pt x="0" y="280"/>
                      <a:pt x="31" y="373"/>
                    </a:cubicBezTo>
                    <a:cubicBezTo>
                      <a:pt x="31" y="435"/>
                      <a:pt x="156" y="435"/>
                      <a:pt x="218" y="435"/>
                    </a:cubicBezTo>
                    <a:lnTo>
                      <a:pt x="590" y="435"/>
                    </a:lnTo>
                    <a:cubicBezTo>
                      <a:pt x="869" y="404"/>
                      <a:pt x="1148" y="342"/>
                      <a:pt x="1365" y="218"/>
                    </a:cubicBezTo>
                    <a:cubicBezTo>
                      <a:pt x="1427" y="187"/>
                      <a:pt x="1520" y="125"/>
                      <a:pt x="1520" y="63"/>
                    </a:cubicBezTo>
                    <a:cubicBezTo>
                      <a:pt x="1489" y="1"/>
                      <a:pt x="1365" y="1"/>
                      <a:pt x="13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 rot="-10594719">
                <a:off x="1326281" y="4893132"/>
                <a:ext cx="144524" cy="58168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999" extrusionOk="0">
                    <a:moveTo>
                      <a:pt x="782" y="1"/>
                    </a:moveTo>
                    <a:cubicBezTo>
                      <a:pt x="533" y="1"/>
                      <a:pt x="291" y="118"/>
                      <a:pt x="124" y="285"/>
                    </a:cubicBezTo>
                    <a:cubicBezTo>
                      <a:pt x="0" y="502"/>
                      <a:pt x="248" y="626"/>
                      <a:pt x="434" y="626"/>
                    </a:cubicBezTo>
                    <a:lnTo>
                      <a:pt x="434" y="595"/>
                    </a:lnTo>
                    <a:cubicBezTo>
                      <a:pt x="714" y="595"/>
                      <a:pt x="1024" y="719"/>
                      <a:pt x="1241" y="905"/>
                    </a:cubicBezTo>
                    <a:cubicBezTo>
                      <a:pt x="1365" y="967"/>
                      <a:pt x="1497" y="998"/>
                      <a:pt x="1625" y="998"/>
                    </a:cubicBezTo>
                    <a:cubicBezTo>
                      <a:pt x="1753" y="998"/>
                      <a:pt x="1877" y="967"/>
                      <a:pt x="1985" y="905"/>
                    </a:cubicBezTo>
                    <a:cubicBezTo>
                      <a:pt x="2109" y="843"/>
                      <a:pt x="2482" y="626"/>
                      <a:pt x="2296" y="440"/>
                    </a:cubicBezTo>
                    <a:cubicBezTo>
                      <a:pt x="1926" y="156"/>
                      <a:pt x="1479" y="2"/>
                      <a:pt x="1001" y="2"/>
                    </a:cubicBezTo>
                    <a:cubicBezTo>
                      <a:pt x="957" y="2"/>
                      <a:pt x="913" y="3"/>
                      <a:pt x="869" y="6"/>
                    </a:cubicBezTo>
                    <a:cubicBezTo>
                      <a:pt x="840" y="2"/>
                      <a:pt x="811" y="1"/>
                      <a:pt x="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 rot="-10594719">
                <a:off x="1377624" y="4771551"/>
                <a:ext cx="112090" cy="34645"/>
              </a:xfrm>
              <a:custGeom>
                <a:avLst/>
                <a:gdLst/>
                <a:ahLst/>
                <a:cxnLst/>
                <a:rect l="l" t="t" r="r" b="b"/>
                <a:pathLst>
                  <a:path w="1925" h="595" extrusionOk="0">
                    <a:moveTo>
                      <a:pt x="956" y="1"/>
                    </a:moveTo>
                    <a:cubicBezTo>
                      <a:pt x="755" y="1"/>
                      <a:pt x="563" y="59"/>
                      <a:pt x="404" y="149"/>
                    </a:cubicBezTo>
                    <a:cubicBezTo>
                      <a:pt x="280" y="211"/>
                      <a:pt x="1" y="397"/>
                      <a:pt x="249" y="460"/>
                    </a:cubicBezTo>
                    <a:lnTo>
                      <a:pt x="776" y="584"/>
                    </a:lnTo>
                    <a:cubicBezTo>
                      <a:pt x="835" y="591"/>
                      <a:pt x="895" y="595"/>
                      <a:pt x="957" y="595"/>
                    </a:cubicBezTo>
                    <a:cubicBezTo>
                      <a:pt x="1155" y="595"/>
                      <a:pt x="1362" y="554"/>
                      <a:pt x="1552" y="460"/>
                    </a:cubicBezTo>
                    <a:cubicBezTo>
                      <a:pt x="1645" y="397"/>
                      <a:pt x="1924" y="211"/>
                      <a:pt x="1676" y="149"/>
                    </a:cubicBezTo>
                    <a:lnTo>
                      <a:pt x="1180" y="25"/>
                    </a:lnTo>
                    <a:cubicBezTo>
                      <a:pt x="1105" y="9"/>
                      <a:pt x="1030" y="1"/>
                      <a:pt x="9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 rot="-10594719">
                <a:off x="1803282" y="4697382"/>
                <a:ext cx="112032" cy="48211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828" extrusionOk="0">
                    <a:moveTo>
                      <a:pt x="826" y="1"/>
                    </a:moveTo>
                    <a:cubicBezTo>
                      <a:pt x="594" y="1"/>
                      <a:pt x="368" y="69"/>
                      <a:pt x="187" y="225"/>
                    </a:cubicBezTo>
                    <a:cubicBezTo>
                      <a:pt x="0" y="349"/>
                      <a:pt x="31" y="535"/>
                      <a:pt x="280" y="535"/>
                    </a:cubicBezTo>
                    <a:lnTo>
                      <a:pt x="249" y="535"/>
                    </a:lnTo>
                    <a:cubicBezTo>
                      <a:pt x="404" y="567"/>
                      <a:pt x="559" y="629"/>
                      <a:pt x="683" y="753"/>
                    </a:cubicBezTo>
                    <a:cubicBezTo>
                      <a:pt x="749" y="808"/>
                      <a:pt x="838" y="828"/>
                      <a:pt x="935" y="828"/>
                    </a:cubicBezTo>
                    <a:cubicBezTo>
                      <a:pt x="1110" y="828"/>
                      <a:pt x="1307" y="762"/>
                      <a:pt x="1427" y="722"/>
                    </a:cubicBezTo>
                    <a:cubicBezTo>
                      <a:pt x="1520" y="691"/>
                      <a:pt x="1924" y="473"/>
                      <a:pt x="1738" y="318"/>
                    </a:cubicBezTo>
                    <a:cubicBezTo>
                      <a:pt x="1520" y="132"/>
                      <a:pt x="1241" y="39"/>
                      <a:pt x="962" y="8"/>
                    </a:cubicBezTo>
                    <a:cubicBezTo>
                      <a:pt x="917" y="3"/>
                      <a:pt x="871" y="1"/>
                      <a:pt x="8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 rot="-10594719">
                <a:off x="1895778" y="4578886"/>
                <a:ext cx="113837" cy="36159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621" extrusionOk="0">
                    <a:moveTo>
                      <a:pt x="1210" y="1"/>
                    </a:moveTo>
                    <a:cubicBezTo>
                      <a:pt x="807" y="1"/>
                      <a:pt x="1" y="621"/>
                      <a:pt x="745" y="621"/>
                    </a:cubicBezTo>
                    <a:cubicBezTo>
                      <a:pt x="1148" y="621"/>
                      <a:pt x="1955" y="1"/>
                      <a:pt x="12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 rot="-10594719">
                <a:off x="1667823" y="4452968"/>
                <a:ext cx="119311" cy="43903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754" extrusionOk="0">
                    <a:moveTo>
                      <a:pt x="754" y="0"/>
                    </a:moveTo>
                    <a:cubicBezTo>
                      <a:pt x="504" y="0"/>
                      <a:pt x="264" y="123"/>
                      <a:pt x="125" y="346"/>
                    </a:cubicBezTo>
                    <a:cubicBezTo>
                      <a:pt x="1" y="563"/>
                      <a:pt x="218" y="749"/>
                      <a:pt x="435" y="749"/>
                    </a:cubicBezTo>
                    <a:lnTo>
                      <a:pt x="1180" y="749"/>
                    </a:lnTo>
                    <a:cubicBezTo>
                      <a:pt x="1208" y="752"/>
                      <a:pt x="1237" y="754"/>
                      <a:pt x="1265" y="754"/>
                    </a:cubicBezTo>
                    <a:cubicBezTo>
                      <a:pt x="1515" y="754"/>
                      <a:pt x="1757" y="634"/>
                      <a:pt x="1924" y="439"/>
                    </a:cubicBezTo>
                    <a:cubicBezTo>
                      <a:pt x="2048" y="191"/>
                      <a:pt x="1831" y="5"/>
                      <a:pt x="1583" y="5"/>
                    </a:cubicBezTo>
                    <a:lnTo>
                      <a:pt x="839" y="5"/>
                    </a:lnTo>
                    <a:cubicBezTo>
                      <a:pt x="810" y="2"/>
                      <a:pt x="782" y="0"/>
                      <a:pt x="7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 rot="-10594719">
                <a:off x="1579763" y="4538236"/>
                <a:ext cx="113896" cy="34412"/>
              </a:xfrm>
              <a:custGeom>
                <a:avLst/>
                <a:gdLst/>
                <a:ahLst/>
                <a:cxnLst/>
                <a:rect l="l" t="t" r="r" b="b"/>
                <a:pathLst>
                  <a:path w="1956" h="591" extrusionOk="0">
                    <a:moveTo>
                      <a:pt x="1211" y="1"/>
                    </a:moveTo>
                    <a:cubicBezTo>
                      <a:pt x="838" y="1"/>
                      <a:pt x="1" y="590"/>
                      <a:pt x="776" y="590"/>
                    </a:cubicBezTo>
                    <a:cubicBezTo>
                      <a:pt x="1149" y="590"/>
                      <a:pt x="1955" y="1"/>
                      <a:pt x="12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 rot="-10594719">
                <a:off x="1579808" y="4655738"/>
                <a:ext cx="106675" cy="39652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681" extrusionOk="0">
                    <a:moveTo>
                      <a:pt x="915" y="1"/>
                    </a:moveTo>
                    <a:cubicBezTo>
                      <a:pt x="727" y="1"/>
                      <a:pt x="543" y="49"/>
                      <a:pt x="373" y="155"/>
                    </a:cubicBezTo>
                    <a:cubicBezTo>
                      <a:pt x="249" y="217"/>
                      <a:pt x="1" y="434"/>
                      <a:pt x="280" y="527"/>
                    </a:cubicBezTo>
                    <a:lnTo>
                      <a:pt x="683" y="651"/>
                    </a:lnTo>
                    <a:cubicBezTo>
                      <a:pt x="762" y="671"/>
                      <a:pt x="844" y="681"/>
                      <a:pt x="926" y="681"/>
                    </a:cubicBezTo>
                    <a:cubicBezTo>
                      <a:pt x="1105" y="681"/>
                      <a:pt x="1289" y="633"/>
                      <a:pt x="1459" y="527"/>
                    </a:cubicBezTo>
                    <a:cubicBezTo>
                      <a:pt x="1583" y="465"/>
                      <a:pt x="1831" y="248"/>
                      <a:pt x="1552" y="155"/>
                    </a:cubicBezTo>
                    <a:lnTo>
                      <a:pt x="1180" y="31"/>
                    </a:lnTo>
                    <a:cubicBezTo>
                      <a:pt x="1091" y="11"/>
                      <a:pt x="1003" y="1"/>
                      <a:pt x="9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 rot="-10594719">
                <a:off x="1253171" y="4536196"/>
                <a:ext cx="131888" cy="69813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1199" extrusionOk="0">
                    <a:moveTo>
                      <a:pt x="979" y="0"/>
                    </a:moveTo>
                    <a:cubicBezTo>
                      <a:pt x="813" y="0"/>
                      <a:pt x="636" y="53"/>
                      <a:pt x="497" y="92"/>
                    </a:cubicBezTo>
                    <a:cubicBezTo>
                      <a:pt x="403" y="123"/>
                      <a:pt x="0" y="341"/>
                      <a:pt x="186" y="496"/>
                    </a:cubicBezTo>
                    <a:lnTo>
                      <a:pt x="1055" y="1116"/>
                    </a:lnTo>
                    <a:cubicBezTo>
                      <a:pt x="1127" y="1176"/>
                      <a:pt x="1222" y="1199"/>
                      <a:pt x="1323" y="1199"/>
                    </a:cubicBezTo>
                    <a:cubicBezTo>
                      <a:pt x="1482" y="1199"/>
                      <a:pt x="1654" y="1142"/>
                      <a:pt x="1768" y="1085"/>
                    </a:cubicBezTo>
                    <a:cubicBezTo>
                      <a:pt x="1861" y="1054"/>
                      <a:pt x="2265" y="868"/>
                      <a:pt x="2079" y="713"/>
                    </a:cubicBezTo>
                    <a:lnTo>
                      <a:pt x="1241" y="61"/>
                    </a:lnTo>
                    <a:cubicBezTo>
                      <a:pt x="1163" y="17"/>
                      <a:pt x="1073" y="0"/>
                      <a:pt x="9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 rot="-10594719">
                <a:off x="1324781" y="4401406"/>
                <a:ext cx="110227" cy="62419"/>
              </a:xfrm>
              <a:custGeom>
                <a:avLst/>
                <a:gdLst/>
                <a:ahLst/>
                <a:cxnLst/>
                <a:rect l="l" t="t" r="r" b="b"/>
                <a:pathLst>
                  <a:path w="1893" h="1072" extrusionOk="0">
                    <a:moveTo>
                      <a:pt x="707" y="1"/>
                    </a:moveTo>
                    <a:cubicBezTo>
                      <a:pt x="508" y="1"/>
                      <a:pt x="317" y="77"/>
                      <a:pt x="187" y="229"/>
                    </a:cubicBezTo>
                    <a:cubicBezTo>
                      <a:pt x="1" y="415"/>
                      <a:pt x="94" y="725"/>
                      <a:pt x="342" y="787"/>
                    </a:cubicBezTo>
                    <a:lnTo>
                      <a:pt x="962" y="1035"/>
                    </a:lnTo>
                    <a:cubicBezTo>
                      <a:pt x="1037" y="1060"/>
                      <a:pt x="1114" y="1072"/>
                      <a:pt x="1190" y="1072"/>
                    </a:cubicBezTo>
                    <a:cubicBezTo>
                      <a:pt x="1399" y="1072"/>
                      <a:pt x="1602" y="986"/>
                      <a:pt x="1738" y="849"/>
                    </a:cubicBezTo>
                    <a:cubicBezTo>
                      <a:pt x="1893" y="663"/>
                      <a:pt x="1831" y="353"/>
                      <a:pt x="1583" y="291"/>
                    </a:cubicBezTo>
                    <a:lnTo>
                      <a:pt x="962" y="43"/>
                    </a:lnTo>
                    <a:cubicBezTo>
                      <a:pt x="879" y="15"/>
                      <a:pt x="792" y="1"/>
                      <a:pt x="7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 rot="-10594719">
                <a:off x="1535351" y="4341719"/>
                <a:ext cx="103007" cy="37556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645" extrusionOk="0">
                    <a:moveTo>
                      <a:pt x="925" y="1"/>
                    </a:moveTo>
                    <a:cubicBezTo>
                      <a:pt x="724" y="1"/>
                      <a:pt x="532" y="58"/>
                      <a:pt x="373" y="149"/>
                    </a:cubicBezTo>
                    <a:cubicBezTo>
                      <a:pt x="249" y="211"/>
                      <a:pt x="1" y="428"/>
                      <a:pt x="249" y="490"/>
                    </a:cubicBezTo>
                    <a:lnTo>
                      <a:pt x="652" y="614"/>
                    </a:lnTo>
                    <a:cubicBezTo>
                      <a:pt x="731" y="634"/>
                      <a:pt x="812" y="644"/>
                      <a:pt x="895" y="644"/>
                    </a:cubicBezTo>
                    <a:cubicBezTo>
                      <a:pt x="1074" y="644"/>
                      <a:pt x="1258" y="596"/>
                      <a:pt x="1428" y="490"/>
                    </a:cubicBezTo>
                    <a:cubicBezTo>
                      <a:pt x="1521" y="428"/>
                      <a:pt x="1769" y="242"/>
                      <a:pt x="1521" y="149"/>
                    </a:cubicBezTo>
                    <a:lnTo>
                      <a:pt x="1148" y="25"/>
                    </a:lnTo>
                    <a:cubicBezTo>
                      <a:pt x="1074" y="8"/>
                      <a:pt x="999" y="1"/>
                      <a:pt x="9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 rot="-10594719">
                <a:off x="1118834" y="4308400"/>
                <a:ext cx="117506" cy="54616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938" extrusionOk="0">
                    <a:moveTo>
                      <a:pt x="1418" y="1"/>
                    </a:moveTo>
                    <a:cubicBezTo>
                      <a:pt x="1366" y="1"/>
                      <a:pt x="1316" y="5"/>
                      <a:pt x="1273" y="11"/>
                    </a:cubicBezTo>
                    <a:lnTo>
                      <a:pt x="528" y="135"/>
                    </a:lnTo>
                    <a:cubicBezTo>
                      <a:pt x="311" y="197"/>
                      <a:pt x="1" y="445"/>
                      <a:pt x="63" y="693"/>
                    </a:cubicBezTo>
                    <a:cubicBezTo>
                      <a:pt x="130" y="872"/>
                      <a:pt x="341" y="938"/>
                      <a:pt x="535" y="938"/>
                    </a:cubicBezTo>
                    <a:cubicBezTo>
                      <a:pt x="611" y="938"/>
                      <a:pt x="684" y="928"/>
                      <a:pt x="745" y="910"/>
                    </a:cubicBezTo>
                    <a:lnTo>
                      <a:pt x="1490" y="786"/>
                    </a:lnTo>
                    <a:cubicBezTo>
                      <a:pt x="1707" y="755"/>
                      <a:pt x="2017" y="507"/>
                      <a:pt x="1955" y="259"/>
                    </a:cubicBezTo>
                    <a:cubicBezTo>
                      <a:pt x="1881" y="60"/>
                      <a:pt x="1628" y="1"/>
                      <a:pt x="14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 rot="-10594719">
                <a:off x="780859" y="4335661"/>
                <a:ext cx="95786" cy="48037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825" extrusionOk="0">
                    <a:moveTo>
                      <a:pt x="1144" y="0"/>
                    </a:moveTo>
                    <a:cubicBezTo>
                      <a:pt x="983" y="0"/>
                      <a:pt x="816" y="51"/>
                      <a:pt x="714" y="102"/>
                    </a:cubicBezTo>
                    <a:lnTo>
                      <a:pt x="466" y="226"/>
                    </a:lnTo>
                    <a:cubicBezTo>
                      <a:pt x="311" y="289"/>
                      <a:pt x="1" y="506"/>
                      <a:pt x="187" y="692"/>
                    </a:cubicBezTo>
                    <a:cubicBezTo>
                      <a:pt x="257" y="790"/>
                      <a:pt x="378" y="825"/>
                      <a:pt x="507" y="825"/>
                    </a:cubicBezTo>
                    <a:cubicBezTo>
                      <a:pt x="662" y="825"/>
                      <a:pt x="829" y="774"/>
                      <a:pt x="931" y="723"/>
                    </a:cubicBezTo>
                    <a:lnTo>
                      <a:pt x="1180" y="599"/>
                    </a:lnTo>
                    <a:cubicBezTo>
                      <a:pt x="1335" y="537"/>
                      <a:pt x="1645" y="320"/>
                      <a:pt x="1490" y="133"/>
                    </a:cubicBezTo>
                    <a:cubicBezTo>
                      <a:pt x="1406" y="35"/>
                      <a:pt x="1277" y="0"/>
                      <a:pt x="11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 rot="-10594719">
                <a:off x="896926" y="4426275"/>
                <a:ext cx="104812" cy="39303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675" extrusionOk="0">
                    <a:moveTo>
                      <a:pt x="1130" y="0"/>
                    </a:moveTo>
                    <a:cubicBezTo>
                      <a:pt x="769" y="0"/>
                      <a:pt x="422" y="122"/>
                      <a:pt x="124" y="328"/>
                    </a:cubicBezTo>
                    <a:cubicBezTo>
                      <a:pt x="62" y="390"/>
                      <a:pt x="0" y="452"/>
                      <a:pt x="0" y="545"/>
                    </a:cubicBezTo>
                    <a:cubicBezTo>
                      <a:pt x="31" y="638"/>
                      <a:pt x="155" y="669"/>
                      <a:pt x="218" y="669"/>
                    </a:cubicBezTo>
                    <a:cubicBezTo>
                      <a:pt x="254" y="673"/>
                      <a:pt x="290" y="675"/>
                      <a:pt x="326" y="675"/>
                    </a:cubicBezTo>
                    <a:cubicBezTo>
                      <a:pt x="508" y="675"/>
                      <a:pt x="686" y="625"/>
                      <a:pt x="844" y="543"/>
                    </a:cubicBezTo>
                    <a:lnTo>
                      <a:pt x="844" y="543"/>
                    </a:lnTo>
                    <a:cubicBezTo>
                      <a:pt x="857" y="544"/>
                      <a:pt x="871" y="544"/>
                      <a:pt x="884" y="544"/>
                    </a:cubicBezTo>
                    <a:cubicBezTo>
                      <a:pt x="1071" y="544"/>
                      <a:pt x="1248" y="496"/>
                      <a:pt x="1396" y="390"/>
                    </a:cubicBezTo>
                    <a:cubicBezTo>
                      <a:pt x="1520" y="359"/>
                      <a:pt x="1800" y="111"/>
                      <a:pt x="1520" y="49"/>
                    </a:cubicBezTo>
                    <a:cubicBezTo>
                      <a:pt x="1390" y="16"/>
                      <a:pt x="1259" y="0"/>
                      <a:pt x="11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 rot="-10594719">
                <a:off x="1035410" y="4484473"/>
                <a:ext cx="146329" cy="74355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277" extrusionOk="0">
                    <a:moveTo>
                      <a:pt x="1964" y="0"/>
                    </a:moveTo>
                    <a:cubicBezTo>
                      <a:pt x="1894" y="0"/>
                      <a:pt x="1826" y="10"/>
                      <a:pt x="1769" y="27"/>
                    </a:cubicBezTo>
                    <a:lnTo>
                      <a:pt x="528" y="430"/>
                    </a:lnTo>
                    <a:cubicBezTo>
                      <a:pt x="280" y="492"/>
                      <a:pt x="0" y="709"/>
                      <a:pt x="62" y="988"/>
                    </a:cubicBezTo>
                    <a:cubicBezTo>
                      <a:pt x="129" y="1188"/>
                      <a:pt x="339" y="1277"/>
                      <a:pt x="532" y="1277"/>
                    </a:cubicBezTo>
                    <a:cubicBezTo>
                      <a:pt x="609" y="1277"/>
                      <a:pt x="683" y="1263"/>
                      <a:pt x="745" y="1236"/>
                    </a:cubicBezTo>
                    <a:lnTo>
                      <a:pt x="1986" y="864"/>
                    </a:lnTo>
                    <a:cubicBezTo>
                      <a:pt x="2203" y="771"/>
                      <a:pt x="2513" y="585"/>
                      <a:pt x="2420" y="306"/>
                    </a:cubicBezTo>
                    <a:cubicBezTo>
                      <a:pt x="2374" y="77"/>
                      <a:pt x="2160" y="0"/>
                      <a:pt x="19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 rot="-10594719">
                <a:off x="1152901" y="4685992"/>
                <a:ext cx="99397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626" extrusionOk="0">
                    <a:moveTo>
                      <a:pt x="785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2"/>
                      <a:pt x="280" y="625"/>
                      <a:pt x="435" y="625"/>
                    </a:cubicBezTo>
                    <a:lnTo>
                      <a:pt x="838" y="625"/>
                    </a:lnTo>
                    <a:cubicBezTo>
                      <a:pt x="1117" y="625"/>
                      <a:pt x="1365" y="532"/>
                      <a:pt x="1583" y="315"/>
                    </a:cubicBezTo>
                    <a:cubicBezTo>
                      <a:pt x="1707" y="98"/>
                      <a:pt x="1458" y="5"/>
                      <a:pt x="1272" y="5"/>
                    </a:cubicBezTo>
                    <a:lnTo>
                      <a:pt x="869" y="5"/>
                    </a:lnTo>
                    <a:cubicBezTo>
                      <a:pt x="841" y="2"/>
                      <a:pt x="812" y="0"/>
                      <a:pt x="7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 rot="-10594719">
                <a:off x="1100228" y="4854235"/>
                <a:ext cx="153608" cy="70337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1208" extrusionOk="0">
                    <a:moveTo>
                      <a:pt x="729" y="0"/>
                    </a:moveTo>
                    <a:cubicBezTo>
                      <a:pt x="520" y="0"/>
                      <a:pt x="320" y="76"/>
                      <a:pt x="156" y="240"/>
                    </a:cubicBezTo>
                    <a:cubicBezTo>
                      <a:pt x="0" y="426"/>
                      <a:pt x="62" y="736"/>
                      <a:pt x="311" y="798"/>
                    </a:cubicBezTo>
                    <a:lnTo>
                      <a:pt x="1675" y="1171"/>
                    </a:lnTo>
                    <a:cubicBezTo>
                      <a:pt x="1750" y="1195"/>
                      <a:pt x="1827" y="1207"/>
                      <a:pt x="1904" y="1207"/>
                    </a:cubicBezTo>
                    <a:cubicBezTo>
                      <a:pt x="2112" y="1207"/>
                      <a:pt x="2315" y="1121"/>
                      <a:pt x="2451" y="984"/>
                    </a:cubicBezTo>
                    <a:cubicBezTo>
                      <a:pt x="2637" y="798"/>
                      <a:pt x="2544" y="488"/>
                      <a:pt x="2296" y="426"/>
                    </a:cubicBezTo>
                    <a:lnTo>
                      <a:pt x="931" y="23"/>
                    </a:lnTo>
                    <a:cubicBezTo>
                      <a:pt x="863" y="8"/>
                      <a:pt x="796" y="0"/>
                      <a:pt x="7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 rot="-10594719">
                <a:off x="909141" y="4699932"/>
                <a:ext cx="84956" cy="50657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870" extrusionOk="0">
                    <a:moveTo>
                      <a:pt x="652" y="1"/>
                    </a:moveTo>
                    <a:cubicBezTo>
                      <a:pt x="342" y="1"/>
                      <a:pt x="93" y="187"/>
                      <a:pt x="31" y="466"/>
                    </a:cubicBezTo>
                    <a:cubicBezTo>
                      <a:pt x="0" y="745"/>
                      <a:pt x="310" y="838"/>
                      <a:pt x="559" y="838"/>
                    </a:cubicBezTo>
                    <a:lnTo>
                      <a:pt x="559" y="869"/>
                    </a:lnTo>
                    <a:lnTo>
                      <a:pt x="807" y="869"/>
                    </a:lnTo>
                    <a:cubicBezTo>
                      <a:pt x="1055" y="869"/>
                      <a:pt x="1396" y="652"/>
                      <a:pt x="1427" y="404"/>
                    </a:cubicBezTo>
                    <a:cubicBezTo>
                      <a:pt x="1458" y="125"/>
                      <a:pt x="1148" y="1"/>
                      <a:pt x="9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 rot="-10594719">
                <a:off x="661505" y="4790849"/>
                <a:ext cx="119253" cy="43961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755" extrusionOk="0">
                    <a:moveTo>
                      <a:pt x="775" y="1"/>
                    </a:moveTo>
                    <a:cubicBezTo>
                      <a:pt x="503" y="1"/>
                      <a:pt x="264" y="121"/>
                      <a:pt x="125" y="316"/>
                    </a:cubicBezTo>
                    <a:cubicBezTo>
                      <a:pt x="1" y="564"/>
                      <a:pt x="218" y="750"/>
                      <a:pt x="435" y="750"/>
                    </a:cubicBezTo>
                    <a:lnTo>
                      <a:pt x="1210" y="750"/>
                    </a:lnTo>
                    <a:cubicBezTo>
                      <a:pt x="1238" y="753"/>
                      <a:pt x="1267" y="755"/>
                      <a:pt x="1295" y="755"/>
                    </a:cubicBezTo>
                    <a:cubicBezTo>
                      <a:pt x="1545" y="755"/>
                      <a:pt x="1784" y="632"/>
                      <a:pt x="1924" y="409"/>
                    </a:cubicBezTo>
                    <a:cubicBezTo>
                      <a:pt x="2048" y="192"/>
                      <a:pt x="1831" y="6"/>
                      <a:pt x="1614" y="6"/>
                    </a:cubicBezTo>
                    <a:lnTo>
                      <a:pt x="869" y="6"/>
                    </a:lnTo>
                    <a:cubicBezTo>
                      <a:pt x="837" y="2"/>
                      <a:pt x="806" y="1"/>
                      <a:pt x="7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 rot="-10594719">
                <a:off x="716042" y="4640466"/>
                <a:ext cx="115642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559" extrusionOk="0">
                    <a:moveTo>
                      <a:pt x="1210" y="0"/>
                    </a:moveTo>
                    <a:cubicBezTo>
                      <a:pt x="838" y="0"/>
                      <a:pt x="0" y="559"/>
                      <a:pt x="776" y="559"/>
                    </a:cubicBezTo>
                    <a:cubicBezTo>
                      <a:pt x="1148" y="559"/>
                      <a:pt x="1985" y="0"/>
                      <a:pt x="12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 rot="-10594719">
                <a:off x="596313" y="4488004"/>
                <a:ext cx="97591" cy="45242"/>
              </a:xfrm>
              <a:custGeom>
                <a:avLst/>
                <a:gdLst/>
                <a:ahLst/>
                <a:cxnLst/>
                <a:rect l="l" t="t" r="r" b="b"/>
                <a:pathLst>
                  <a:path w="1676" h="777" extrusionOk="0">
                    <a:moveTo>
                      <a:pt x="652" y="1"/>
                    </a:moveTo>
                    <a:cubicBezTo>
                      <a:pt x="404" y="1"/>
                      <a:pt x="63" y="187"/>
                      <a:pt x="32" y="435"/>
                    </a:cubicBezTo>
                    <a:cubicBezTo>
                      <a:pt x="1" y="683"/>
                      <a:pt x="342" y="776"/>
                      <a:pt x="528" y="776"/>
                    </a:cubicBezTo>
                    <a:lnTo>
                      <a:pt x="1024" y="776"/>
                    </a:lnTo>
                    <a:cubicBezTo>
                      <a:pt x="1272" y="776"/>
                      <a:pt x="1614" y="590"/>
                      <a:pt x="1645" y="342"/>
                    </a:cubicBezTo>
                    <a:cubicBezTo>
                      <a:pt x="1676" y="63"/>
                      <a:pt x="1365" y="1"/>
                      <a:pt x="11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 rot="-10594719">
                <a:off x="411673" y="4405110"/>
                <a:ext cx="113837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559" extrusionOk="0">
                    <a:moveTo>
                      <a:pt x="1210" y="1"/>
                    </a:moveTo>
                    <a:cubicBezTo>
                      <a:pt x="807" y="1"/>
                      <a:pt x="0" y="559"/>
                      <a:pt x="745" y="559"/>
                    </a:cubicBezTo>
                    <a:cubicBezTo>
                      <a:pt x="1148" y="559"/>
                      <a:pt x="1955" y="1"/>
                      <a:pt x="12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 rot="-10594719">
                <a:off x="260348" y="4417234"/>
                <a:ext cx="95786" cy="45184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6" extrusionOk="0">
                    <a:moveTo>
                      <a:pt x="869" y="0"/>
                    </a:moveTo>
                    <a:cubicBezTo>
                      <a:pt x="248" y="0"/>
                      <a:pt x="0" y="776"/>
                      <a:pt x="776" y="776"/>
                    </a:cubicBezTo>
                    <a:cubicBezTo>
                      <a:pt x="1396" y="776"/>
                      <a:pt x="1644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 rot="-10594719">
                <a:off x="298549" y="4538806"/>
                <a:ext cx="92176" cy="38255"/>
              </a:xfrm>
              <a:custGeom>
                <a:avLst/>
                <a:gdLst/>
                <a:ahLst/>
                <a:cxnLst/>
                <a:rect l="l" t="t" r="r" b="b"/>
                <a:pathLst>
                  <a:path w="1583" h="657" extrusionOk="0">
                    <a:moveTo>
                      <a:pt x="807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2"/>
                      <a:pt x="280" y="656"/>
                      <a:pt x="466" y="656"/>
                    </a:cubicBezTo>
                    <a:lnTo>
                      <a:pt x="714" y="656"/>
                    </a:lnTo>
                    <a:cubicBezTo>
                      <a:pt x="993" y="656"/>
                      <a:pt x="1242" y="532"/>
                      <a:pt x="1459" y="346"/>
                    </a:cubicBezTo>
                    <a:cubicBezTo>
                      <a:pt x="1583" y="98"/>
                      <a:pt x="1335" y="5"/>
                      <a:pt x="1149" y="5"/>
                    </a:cubicBezTo>
                    <a:lnTo>
                      <a:pt x="900" y="5"/>
                    </a:lnTo>
                    <a:cubicBezTo>
                      <a:pt x="869" y="2"/>
                      <a:pt x="838" y="0"/>
                      <a:pt x="8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 rot="-10594719">
                <a:off x="400126" y="4620999"/>
                <a:ext cx="95786" cy="46989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807" extrusionOk="0">
                    <a:moveTo>
                      <a:pt x="869" y="0"/>
                    </a:moveTo>
                    <a:cubicBezTo>
                      <a:pt x="249" y="0"/>
                      <a:pt x="1" y="807"/>
                      <a:pt x="776" y="807"/>
                    </a:cubicBezTo>
                    <a:cubicBezTo>
                      <a:pt x="1397" y="807"/>
                      <a:pt x="1645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 rot="-10594719">
                <a:off x="569542" y="4609361"/>
                <a:ext cx="93981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559" extrusionOk="0">
                    <a:moveTo>
                      <a:pt x="900" y="0"/>
                    </a:moveTo>
                    <a:cubicBezTo>
                      <a:pt x="652" y="0"/>
                      <a:pt x="373" y="94"/>
                      <a:pt x="187" y="280"/>
                    </a:cubicBezTo>
                    <a:cubicBezTo>
                      <a:pt x="1" y="497"/>
                      <a:pt x="311" y="559"/>
                      <a:pt x="466" y="559"/>
                    </a:cubicBezTo>
                    <a:lnTo>
                      <a:pt x="714" y="559"/>
                    </a:lnTo>
                    <a:cubicBezTo>
                      <a:pt x="994" y="559"/>
                      <a:pt x="1242" y="466"/>
                      <a:pt x="1459" y="280"/>
                    </a:cubicBezTo>
                    <a:cubicBezTo>
                      <a:pt x="1614" y="63"/>
                      <a:pt x="1304" y="0"/>
                      <a:pt x="11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 rot="-10594719">
                <a:off x="262558" y="4750610"/>
                <a:ext cx="176259" cy="32781"/>
              </a:xfrm>
              <a:custGeom>
                <a:avLst/>
                <a:gdLst/>
                <a:ahLst/>
                <a:cxnLst/>
                <a:rect l="l" t="t" r="r" b="b"/>
                <a:pathLst>
                  <a:path w="3027" h="563" extrusionOk="0">
                    <a:moveTo>
                      <a:pt x="2121" y="1"/>
                    </a:moveTo>
                    <a:cubicBezTo>
                      <a:pt x="1644" y="1"/>
                      <a:pt x="1156" y="49"/>
                      <a:pt x="669" y="155"/>
                    </a:cubicBezTo>
                    <a:cubicBezTo>
                      <a:pt x="545" y="186"/>
                      <a:pt x="48" y="248"/>
                      <a:pt x="17" y="434"/>
                    </a:cubicBezTo>
                    <a:cubicBezTo>
                      <a:pt x="1" y="534"/>
                      <a:pt x="109" y="562"/>
                      <a:pt x="223" y="562"/>
                    </a:cubicBezTo>
                    <a:cubicBezTo>
                      <a:pt x="321" y="562"/>
                      <a:pt x="423" y="541"/>
                      <a:pt x="451" y="527"/>
                    </a:cubicBezTo>
                    <a:lnTo>
                      <a:pt x="482" y="527"/>
                    </a:lnTo>
                    <a:cubicBezTo>
                      <a:pt x="763" y="467"/>
                      <a:pt x="1069" y="433"/>
                      <a:pt x="1376" y="433"/>
                    </a:cubicBezTo>
                    <a:cubicBezTo>
                      <a:pt x="1545" y="433"/>
                      <a:pt x="1714" y="443"/>
                      <a:pt x="1878" y="465"/>
                    </a:cubicBezTo>
                    <a:cubicBezTo>
                      <a:pt x="1921" y="470"/>
                      <a:pt x="1964" y="473"/>
                      <a:pt x="2009" y="473"/>
                    </a:cubicBezTo>
                    <a:cubicBezTo>
                      <a:pt x="2221" y="473"/>
                      <a:pt x="2448" y="413"/>
                      <a:pt x="2654" y="310"/>
                    </a:cubicBezTo>
                    <a:cubicBezTo>
                      <a:pt x="2716" y="279"/>
                      <a:pt x="3026" y="62"/>
                      <a:pt x="2778" y="31"/>
                    </a:cubicBezTo>
                    <a:cubicBezTo>
                      <a:pt x="2562" y="11"/>
                      <a:pt x="2343" y="1"/>
                      <a:pt x="2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 rot="-10594719">
                <a:off x="61020" y="4723690"/>
                <a:ext cx="93981" cy="47047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808" extrusionOk="0">
                    <a:moveTo>
                      <a:pt x="869" y="1"/>
                    </a:moveTo>
                    <a:cubicBezTo>
                      <a:pt x="217" y="1"/>
                      <a:pt x="0" y="807"/>
                      <a:pt x="745" y="807"/>
                    </a:cubicBezTo>
                    <a:cubicBezTo>
                      <a:pt x="1396" y="807"/>
                      <a:pt x="1613" y="1"/>
                      <a:pt x="8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 rot="-10594719">
                <a:off x="-30399" y="4853917"/>
                <a:ext cx="124260" cy="31792"/>
              </a:xfrm>
              <a:custGeom>
                <a:avLst/>
                <a:gdLst/>
                <a:ahLst/>
                <a:cxnLst/>
                <a:rect l="l" t="t" r="r" b="b"/>
                <a:pathLst>
                  <a:path w="2134" h="546" extrusionOk="0">
                    <a:moveTo>
                      <a:pt x="1850" y="1"/>
                    </a:moveTo>
                    <a:cubicBezTo>
                      <a:pt x="1808" y="1"/>
                      <a:pt x="1769" y="3"/>
                      <a:pt x="1746" y="3"/>
                    </a:cubicBezTo>
                    <a:lnTo>
                      <a:pt x="877" y="127"/>
                    </a:lnTo>
                    <a:cubicBezTo>
                      <a:pt x="598" y="127"/>
                      <a:pt x="350" y="220"/>
                      <a:pt x="133" y="375"/>
                    </a:cubicBezTo>
                    <a:cubicBezTo>
                      <a:pt x="1" y="507"/>
                      <a:pt x="134" y="545"/>
                      <a:pt x="256" y="545"/>
                    </a:cubicBezTo>
                    <a:cubicBezTo>
                      <a:pt x="306" y="545"/>
                      <a:pt x="354" y="539"/>
                      <a:pt x="381" y="530"/>
                    </a:cubicBezTo>
                    <a:lnTo>
                      <a:pt x="1250" y="406"/>
                    </a:lnTo>
                    <a:cubicBezTo>
                      <a:pt x="1529" y="406"/>
                      <a:pt x="1777" y="313"/>
                      <a:pt x="1994" y="158"/>
                    </a:cubicBezTo>
                    <a:cubicBezTo>
                      <a:pt x="2134" y="18"/>
                      <a:pt x="1977" y="1"/>
                      <a:pt x="18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 rot="-10594719">
                <a:off x="111684" y="4611706"/>
                <a:ext cx="130083" cy="31035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533" extrusionOk="0">
                    <a:moveTo>
                      <a:pt x="900" y="0"/>
                    </a:moveTo>
                    <a:cubicBezTo>
                      <a:pt x="621" y="0"/>
                      <a:pt x="373" y="93"/>
                      <a:pt x="155" y="279"/>
                    </a:cubicBezTo>
                    <a:cubicBezTo>
                      <a:pt x="0" y="496"/>
                      <a:pt x="311" y="528"/>
                      <a:pt x="435" y="528"/>
                    </a:cubicBezTo>
                    <a:lnTo>
                      <a:pt x="1303" y="528"/>
                    </a:lnTo>
                    <a:cubicBezTo>
                      <a:pt x="1332" y="531"/>
                      <a:pt x="1361" y="532"/>
                      <a:pt x="1390" y="532"/>
                    </a:cubicBezTo>
                    <a:cubicBezTo>
                      <a:pt x="1639" y="532"/>
                      <a:pt x="1881" y="415"/>
                      <a:pt x="2048" y="248"/>
                    </a:cubicBezTo>
                    <a:cubicBezTo>
                      <a:pt x="2234" y="62"/>
                      <a:pt x="1924" y="0"/>
                      <a:pt x="17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 rot="-10594719">
                <a:off x="86956" y="4479838"/>
                <a:ext cx="115701" cy="30743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528" extrusionOk="0">
                    <a:moveTo>
                      <a:pt x="1211" y="1"/>
                    </a:moveTo>
                    <a:cubicBezTo>
                      <a:pt x="869" y="1"/>
                      <a:pt x="1" y="528"/>
                      <a:pt x="745" y="528"/>
                    </a:cubicBezTo>
                    <a:cubicBezTo>
                      <a:pt x="1118" y="528"/>
                      <a:pt x="1986" y="1"/>
                      <a:pt x="12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 rot="-10594719">
                <a:off x="62376" y="4370819"/>
                <a:ext cx="90371" cy="41923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720" extrusionOk="0">
                    <a:moveTo>
                      <a:pt x="776" y="1"/>
                    </a:moveTo>
                    <a:cubicBezTo>
                      <a:pt x="509" y="1"/>
                      <a:pt x="292" y="121"/>
                      <a:pt x="125" y="316"/>
                    </a:cubicBezTo>
                    <a:cubicBezTo>
                      <a:pt x="0" y="564"/>
                      <a:pt x="218" y="719"/>
                      <a:pt x="435" y="719"/>
                    </a:cubicBezTo>
                    <a:lnTo>
                      <a:pt x="683" y="719"/>
                    </a:lnTo>
                    <a:cubicBezTo>
                      <a:pt x="962" y="719"/>
                      <a:pt x="1241" y="626"/>
                      <a:pt x="1427" y="378"/>
                    </a:cubicBezTo>
                    <a:cubicBezTo>
                      <a:pt x="1551" y="161"/>
                      <a:pt x="1303" y="6"/>
                      <a:pt x="1117" y="6"/>
                    </a:cubicBezTo>
                    <a:lnTo>
                      <a:pt x="869" y="6"/>
                    </a:lnTo>
                    <a:cubicBezTo>
                      <a:pt x="837" y="2"/>
                      <a:pt x="806" y="1"/>
                      <a:pt x="7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 rot="-10594719">
                <a:off x="-212795" y="4459478"/>
                <a:ext cx="93981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869" extrusionOk="0">
                    <a:moveTo>
                      <a:pt x="869" y="0"/>
                    </a:moveTo>
                    <a:cubicBezTo>
                      <a:pt x="217" y="0"/>
                      <a:pt x="0" y="869"/>
                      <a:pt x="776" y="869"/>
                    </a:cubicBezTo>
                    <a:cubicBezTo>
                      <a:pt x="1427" y="869"/>
                      <a:pt x="1613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 rot="-10594719">
                <a:off x="-145853" y="4541382"/>
                <a:ext cx="112032" cy="69580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1195" extrusionOk="0">
                    <a:moveTo>
                      <a:pt x="1447" y="1"/>
                    </a:moveTo>
                    <a:cubicBezTo>
                      <a:pt x="1214" y="1"/>
                      <a:pt x="989" y="70"/>
                      <a:pt x="807" y="225"/>
                    </a:cubicBezTo>
                    <a:lnTo>
                      <a:pt x="186" y="722"/>
                    </a:lnTo>
                    <a:cubicBezTo>
                      <a:pt x="0" y="877"/>
                      <a:pt x="93" y="1125"/>
                      <a:pt x="311" y="1187"/>
                    </a:cubicBezTo>
                    <a:cubicBezTo>
                      <a:pt x="356" y="1192"/>
                      <a:pt x="402" y="1195"/>
                      <a:pt x="448" y="1195"/>
                    </a:cubicBezTo>
                    <a:cubicBezTo>
                      <a:pt x="688" y="1195"/>
                      <a:pt x="935" y="1126"/>
                      <a:pt x="1117" y="970"/>
                    </a:cubicBezTo>
                    <a:lnTo>
                      <a:pt x="1086" y="970"/>
                    </a:lnTo>
                    <a:lnTo>
                      <a:pt x="1706" y="474"/>
                    </a:lnTo>
                    <a:cubicBezTo>
                      <a:pt x="1924" y="319"/>
                      <a:pt x="1799" y="70"/>
                      <a:pt x="1582" y="8"/>
                    </a:cubicBezTo>
                    <a:cubicBezTo>
                      <a:pt x="1537" y="3"/>
                      <a:pt x="1492" y="1"/>
                      <a:pt x="14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 rot="-10594719">
                <a:off x="-117570" y="4693484"/>
                <a:ext cx="106617" cy="28938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497" extrusionOk="0">
                    <a:moveTo>
                      <a:pt x="1272" y="0"/>
                    </a:moveTo>
                    <a:cubicBezTo>
                      <a:pt x="1024" y="0"/>
                      <a:pt x="0" y="496"/>
                      <a:pt x="527" y="496"/>
                    </a:cubicBezTo>
                    <a:cubicBezTo>
                      <a:pt x="807" y="496"/>
                      <a:pt x="1830" y="0"/>
                      <a:pt x="12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 rot="-10594719">
                <a:off x="-219900" y="4883379"/>
                <a:ext cx="128336" cy="46406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797" extrusionOk="0">
                    <a:moveTo>
                      <a:pt x="1893" y="0"/>
                    </a:moveTo>
                    <a:cubicBezTo>
                      <a:pt x="1750" y="0"/>
                      <a:pt x="1587" y="34"/>
                      <a:pt x="1521" y="51"/>
                    </a:cubicBezTo>
                    <a:lnTo>
                      <a:pt x="528" y="299"/>
                    </a:lnTo>
                    <a:cubicBezTo>
                      <a:pt x="404" y="361"/>
                      <a:pt x="1" y="485"/>
                      <a:pt x="32" y="671"/>
                    </a:cubicBezTo>
                    <a:cubicBezTo>
                      <a:pt x="46" y="768"/>
                      <a:pt x="151" y="797"/>
                      <a:pt x="272" y="797"/>
                    </a:cubicBezTo>
                    <a:cubicBezTo>
                      <a:pt x="423" y="797"/>
                      <a:pt x="600" y="751"/>
                      <a:pt x="652" y="733"/>
                    </a:cubicBezTo>
                    <a:lnTo>
                      <a:pt x="1645" y="485"/>
                    </a:lnTo>
                    <a:cubicBezTo>
                      <a:pt x="1769" y="454"/>
                      <a:pt x="2203" y="330"/>
                      <a:pt x="2141" y="113"/>
                    </a:cubicBezTo>
                    <a:cubicBezTo>
                      <a:pt x="2127" y="26"/>
                      <a:pt x="2018" y="0"/>
                      <a:pt x="18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 rot="-10594719">
                <a:off x="-435485" y="4915741"/>
                <a:ext cx="135557" cy="51705"/>
              </a:xfrm>
              <a:custGeom>
                <a:avLst/>
                <a:gdLst/>
                <a:ahLst/>
                <a:cxnLst/>
                <a:rect l="l" t="t" r="r" b="b"/>
                <a:pathLst>
                  <a:path w="2328" h="888" extrusionOk="0">
                    <a:moveTo>
                      <a:pt x="743" y="1"/>
                    </a:moveTo>
                    <a:cubicBezTo>
                      <a:pt x="508" y="1"/>
                      <a:pt x="283" y="140"/>
                      <a:pt x="125" y="325"/>
                    </a:cubicBezTo>
                    <a:cubicBezTo>
                      <a:pt x="1" y="573"/>
                      <a:pt x="249" y="728"/>
                      <a:pt x="466" y="759"/>
                    </a:cubicBezTo>
                    <a:lnTo>
                      <a:pt x="1459" y="883"/>
                    </a:lnTo>
                    <a:cubicBezTo>
                      <a:pt x="1487" y="886"/>
                      <a:pt x="1516" y="888"/>
                      <a:pt x="1544" y="888"/>
                    </a:cubicBezTo>
                    <a:cubicBezTo>
                      <a:pt x="1794" y="888"/>
                      <a:pt x="2036" y="768"/>
                      <a:pt x="2203" y="573"/>
                    </a:cubicBezTo>
                    <a:cubicBezTo>
                      <a:pt x="2327" y="325"/>
                      <a:pt x="2079" y="170"/>
                      <a:pt x="1862" y="138"/>
                    </a:cubicBezTo>
                    <a:lnTo>
                      <a:pt x="870" y="14"/>
                    </a:lnTo>
                    <a:cubicBezTo>
                      <a:pt x="827" y="5"/>
                      <a:pt x="785" y="1"/>
                      <a:pt x="7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 rot="-10594719">
                <a:off x="-367530" y="4751000"/>
                <a:ext cx="106617" cy="44776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769" extrusionOk="0">
                    <a:moveTo>
                      <a:pt x="894" y="1"/>
                    </a:moveTo>
                    <a:cubicBezTo>
                      <a:pt x="693" y="1"/>
                      <a:pt x="501" y="59"/>
                      <a:pt x="342" y="149"/>
                    </a:cubicBezTo>
                    <a:cubicBezTo>
                      <a:pt x="187" y="242"/>
                      <a:pt x="1" y="398"/>
                      <a:pt x="218" y="491"/>
                    </a:cubicBezTo>
                    <a:lnTo>
                      <a:pt x="714" y="739"/>
                    </a:lnTo>
                    <a:cubicBezTo>
                      <a:pt x="793" y="758"/>
                      <a:pt x="874" y="769"/>
                      <a:pt x="957" y="769"/>
                    </a:cubicBezTo>
                    <a:cubicBezTo>
                      <a:pt x="1136" y="769"/>
                      <a:pt x="1320" y="721"/>
                      <a:pt x="1490" y="615"/>
                    </a:cubicBezTo>
                    <a:cubicBezTo>
                      <a:pt x="1614" y="553"/>
                      <a:pt x="1831" y="398"/>
                      <a:pt x="1614" y="273"/>
                    </a:cubicBezTo>
                    <a:lnTo>
                      <a:pt x="1117" y="25"/>
                    </a:lnTo>
                    <a:cubicBezTo>
                      <a:pt x="1043" y="9"/>
                      <a:pt x="968" y="1"/>
                      <a:pt x="8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 rot="-10594719">
                <a:off x="-335072" y="4573098"/>
                <a:ext cx="84956" cy="40060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688" extrusionOk="0">
                    <a:moveTo>
                      <a:pt x="807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3"/>
                      <a:pt x="280" y="688"/>
                      <a:pt x="466" y="688"/>
                    </a:cubicBezTo>
                    <a:lnTo>
                      <a:pt x="590" y="688"/>
                    </a:lnTo>
                    <a:cubicBezTo>
                      <a:pt x="869" y="688"/>
                      <a:pt x="1117" y="595"/>
                      <a:pt x="1303" y="377"/>
                    </a:cubicBezTo>
                    <a:cubicBezTo>
                      <a:pt x="1459" y="129"/>
                      <a:pt x="1210" y="5"/>
                      <a:pt x="993" y="5"/>
                    </a:cubicBezTo>
                    <a:lnTo>
                      <a:pt x="900" y="5"/>
                    </a:lnTo>
                    <a:cubicBezTo>
                      <a:pt x="869" y="2"/>
                      <a:pt x="838" y="0"/>
                      <a:pt x="8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 rot="-10594719">
                <a:off x="-414983" y="4513806"/>
                <a:ext cx="77735" cy="47047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808" extrusionOk="0">
                    <a:moveTo>
                      <a:pt x="652" y="1"/>
                    </a:moveTo>
                    <a:cubicBezTo>
                      <a:pt x="435" y="1"/>
                      <a:pt x="63" y="187"/>
                      <a:pt x="32" y="466"/>
                    </a:cubicBezTo>
                    <a:cubicBezTo>
                      <a:pt x="1" y="714"/>
                      <a:pt x="342" y="807"/>
                      <a:pt x="559" y="807"/>
                    </a:cubicBezTo>
                    <a:lnTo>
                      <a:pt x="683" y="807"/>
                    </a:lnTo>
                    <a:cubicBezTo>
                      <a:pt x="900" y="807"/>
                      <a:pt x="1272" y="621"/>
                      <a:pt x="1303" y="342"/>
                    </a:cubicBezTo>
                    <a:cubicBezTo>
                      <a:pt x="1334" y="94"/>
                      <a:pt x="993" y="1"/>
                      <a:pt x="7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 rot="-10594719">
                <a:off x="-638248" y="4580252"/>
                <a:ext cx="83500" cy="47862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822" extrusionOk="0">
                    <a:moveTo>
                      <a:pt x="1017" y="0"/>
                    </a:moveTo>
                    <a:cubicBezTo>
                      <a:pt x="951" y="0"/>
                      <a:pt x="895" y="6"/>
                      <a:pt x="869" y="15"/>
                    </a:cubicBezTo>
                    <a:cubicBezTo>
                      <a:pt x="621" y="15"/>
                      <a:pt x="373" y="139"/>
                      <a:pt x="218" y="356"/>
                    </a:cubicBezTo>
                    <a:lnTo>
                      <a:pt x="94" y="604"/>
                    </a:lnTo>
                    <a:cubicBezTo>
                      <a:pt x="1" y="821"/>
                      <a:pt x="497" y="821"/>
                      <a:pt x="590" y="821"/>
                    </a:cubicBezTo>
                    <a:cubicBezTo>
                      <a:pt x="838" y="790"/>
                      <a:pt x="1087" y="666"/>
                      <a:pt x="1242" y="449"/>
                    </a:cubicBezTo>
                    <a:lnTo>
                      <a:pt x="1366" y="201"/>
                    </a:lnTo>
                    <a:cubicBezTo>
                      <a:pt x="1433" y="43"/>
                      <a:pt x="1190" y="0"/>
                      <a:pt x="10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 rot="-10594719">
                <a:off x="-500255" y="4633121"/>
                <a:ext cx="108422" cy="58750"/>
              </a:xfrm>
              <a:custGeom>
                <a:avLst/>
                <a:gdLst/>
                <a:ahLst/>
                <a:cxnLst/>
                <a:rect l="l" t="t" r="r" b="b"/>
                <a:pathLst>
                  <a:path w="1862" h="1009" extrusionOk="0">
                    <a:moveTo>
                      <a:pt x="1326" y="0"/>
                    </a:moveTo>
                    <a:cubicBezTo>
                      <a:pt x="1187" y="0"/>
                      <a:pt x="1039" y="39"/>
                      <a:pt x="931" y="85"/>
                    </a:cubicBezTo>
                    <a:lnTo>
                      <a:pt x="434" y="333"/>
                    </a:lnTo>
                    <a:cubicBezTo>
                      <a:pt x="248" y="427"/>
                      <a:pt x="0" y="644"/>
                      <a:pt x="155" y="861"/>
                    </a:cubicBezTo>
                    <a:cubicBezTo>
                      <a:pt x="248" y="969"/>
                      <a:pt x="388" y="1008"/>
                      <a:pt x="531" y="1008"/>
                    </a:cubicBezTo>
                    <a:cubicBezTo>
                      <a:pt x="675" y="1008"/>
                      <a:pt x="822" y="969"/>
                      <a:pt x="931" y="923"/>
                    </a:cubicBezTo>
                    <a:lnTo>
                      <a:pt x="1427" y="675"/>
                    </a:lnTo>
                    <a:cubicBezTo>
                      <a:pt x="1582" y="582"/>
                      <a:pt x="1861" y="364"/>
                      <a:pt x="1675" y="147"/>
                    </a:cubicBezTo>
                    <a:cubicBezTo>
                      <a:pt x="1598" y="39"/>
                      <a:pt x="1466" y="0"/>
                      <a:pt x="13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 rot="-10594719">
                <a:off x="-591684" y="4775174"/>
                <a:ext cx="79541" cy="47687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819" extrusionOk="0">
                    <a:moveTo>
                      <a:pt x="909" y="1"/>
                    </a:moveTo>
                    <a:cubicBezTo>
                      <a:pt x="683" y="1"/>
                      <a:pt x="458" y="90"/>
                      <a:pt x="311" y="237"/>
                    </a:cubicBezTo>
                    <a:lnTo>
                      <a:pt x="186" y="361"/>
                    </a:lnTo>
                    <a:cubicBezTo>
                      <a:pt x="0" y="485"/>
                      <a:pt x="62" y="764"/>
                      <a:pt x="311" y="795"/>
                    </a:cubicBezTo>
                    <a:cubicBezTo>
                      <a:pt x="371" y="810"/>
                      <a:pt x="435" y="818"/>
                      <a:pt x="500" y="818"/>
                    </a:cubicBezTo>
                    <a:cubicBezTo>
                      <a:pt x="704" y="818"/>
                      <a:pt x="922" y="743"/>
                      <a:pt x="1086" y="578"/>
                    </a:cubicBezTo>
                    <a:lnTo>
                      <a:pt x="1210" y="454"/>
                    </a:lnTo>
                    <a:cubicBezTo>
                      <a:pt x="1365" y="330"/>
                      <a:pt x="1303" y="51"/>
                      <a:pt x="1086" y="20"/>
                    </a:cubicBezTo>
                    <a:cubicBezTo>
                      <a:pt x="1028" y="7"/>
                      <a:pt x="968" y="1"/>
                      <a:pt x="9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 rot="-10594719">
                <a:off x="-638440" y="4931436"/>
                <a:ext cx="149997" cy="31035"/>
              </a:xfrm>
              <a:custGeom>
                <a:avLst/>
                <a:gdLst/>
                <a:ahLst/>
                <a:cxnLst/>
                <a:rect l="l" t="t" r="r" b="b"/>
                <a:pathLst>
                  <a:path w="2576" h="533" extrusionOk="0">
                    <a:moveTo>
                      <a:pt x="815" y="1"/>
                    </a:moveTo>
                    <a:cubicBezTo>
                      <a:pt x="570" y="1"/>
                      <a:pt x="351" y="118"/>
                      <a:pt x="156" y="285"/>
                    </a:cubicBezTo>
                    <a:cubicBezTo>
                      <a:pt x="1" y="502"/>
                      <a:pt x="280" y="533"/>
                      <a:pt x="435" y="533"/>
                    </a:cubicBezTo>
                    <a:lnTo>
                      <a:pt x="1676" y="533"/>
                    </a:lnTo>
                    <a:cubicBezTo>
                      <a:pt x="1955" y="533"/>
                      <a:pt x="2234" y="440"/>
                      <a:pt x="2452" y="253"/>
                    </a:cubicBezTo>
                    <a:cubicBezTo>
                      <a:pt x="2576" y="36"/>
                      <a:pt x="2296" y="5"/>
                      <a:pt x="2141" y="5"/>
                    </a:cubicBezTo>
                    <a:lnTo>
                      <a:pt x="901" y="5"/>
                    </a:lnTo>
                    <a:cubicBezTo>
                      <a:pt x="872" y="2"/>
                      <a:pt x="843" y="1"/>
                      <a:pt x="8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 rot="-10594719">
                <a:off x="-799362" y="4868291"/>
                <a:ext cx="115642" cy="30802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529" extrusionOk="0">
                    <a:moveTo>
                      <a:pt x="1241" y="1"/>
                    </a:moveTo>
                    <a:cubicBezTo>
                      <a:pt x="869" y="1"/>
                      <a:pt x="0" y="528"/>
                      <a:pt x="776" y="528"/>
                    </a:cubicBezTo>
                    <a:cubicBezTo>
                      <a:pt x="1117" y="528"/>
                      <a:pt x="1985" y="1"/>
                      <a:pt x="12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 rot="-10594719">
                <a:off x="-732763" y="4721604"/>
                <a:ext cx="113022" cy="51472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884" extrusionOk="0">
                    <a:moveTo>
                      <a:pt x="1487" y="0"/>
                    </a:moveTo>
                    <a:cubicBezTo>
                      <a:pt x="1452" y="0"/>
                      <a:pt x="1420" y="3"/>
                      <a:pt x="1391" y="7"/>
                    </a:cubicBezTo>
                    <a:lnTo>
                      <a:pt x="647" y="131"/>
                    </a:lnTo>
                    <a:cubicBezTo>
                      <a:pt x="399" y="162"/>
                      <a:pt x="58" y="286"/>
                      <a:pt x="27" y="566"/>
                    </a:cubicBezTo>
                    <a:cubicBezTo>
                      <a:pt x="0" y="803"/>
                      <a:pt x="242" y="883"/>
                      <a:pt x="429" y="883"/>
                    </a:cubicBezTo>
                    <a:cubicBezTo>
                      <a:pt x="463" y="883"/>
                      <a:pt x="495" y="881"/>
                      <a:pt x="523" y="876"/>
                    </a:cubicBezTo>
                    <a:lnTo>
                      <a:pt x="1267" y="752"/>
                    </a:lnTo>
                    <a:cubicBezTo>
                      <a:pt x="1515" y="721"/>
                      <a:pt x="1857" y="597"/>
                      <a:pt x="1888" y="317"/>
                    </a:cubicBezTo>
                    <a:cubicBezTo>
                      <a:pt x="1940" y="81"/>
                      <a:pt x="1680" y="0"/>
                      <a:pt x="14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 rot="-10594719">
                <a:off x="-778463" y="4637919"/>
                <a:ext cx="113837" cy="34354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590" extrusionOk="0">
                    <a:moveTo>
                      <a:pt x="1179" y="0"/>
                    </a:moveTo>
                    <a:cubicBezTo>
                      <a:pt x="807" y="0"/>
                      <a:pt x="0" y="590"/>
                      <a:pt x="745" y="590"/>
                    </a:cubicBezTo>
                    <a:cubicBezTo>
                      <a:pt x="1117" y="590"/>
                      <a:pt x="1954" y="0"/>
                      <a:pt x="11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2" name="Google Shape;122;p2"/>
          <p:cNvSpPr/>
          <p:nvPr/>
        </p:nvSpPr>
        <p:spPr>
          <a:xfrm>
            <a:off x="2704413" y="823175"/>
            <a:ext cx="378599" cy="316724"/>
          </a:xfrm>
          <a:custGeom>
            <a:avLst/>
            <a:gdLst/>
            <a:ahLst/>
            <a:cxnLst/>
            <a:rect l="l" t="t" r="r" b="b"/>
            <a:pathLst>
              <a:path w="11540" h="9654" extrusionOk="0">
                <a:moveTo>
                  <a:pt x="5412" y="1"/>
                </a:moveTo>
                <a:cubicBezTo>
                  <a:pt x="4719" y="1"/>
                  <a:pt x="4023" y="114"/>
                  <a:pt x="3350" y="345"/>
                </a:cubicBezTo>
                <a:lnTo>
                  <a:pt x="3695" y="271"/>
                </a:lnTo>
                <a:lnTo>
                  <a:pt x="3695" y="271"/>
                </a:lnTo>
                <a:cubicBezTo>
                  <a:pt x="2234" y="700"/>
                  <a:pt x="929" y="1718"/>
                  <a:pt x="404" y="3137"/>
                </a:cubicBezTo>
                <a:cubicBezTo>
                  <a:pt x="0" y="4316"/>
                  <a:pt x="93" y="5619"/>
                  <a:pt x="683" y="6704"/>
                </a:cubicBezTo>
                <a:cubicBezTo>
                  <a:pt x="1272" y="7790"/>
                  <a:pt x="2234" y="8628"/>
                  <a:pt x="3350" y="9124"/>
                </a:cubicBezTo>
                <a:cubicBezTo>
                  <a:pt x="4141" y="9475"/>
                  <a:pt x="5003" y="9654"/>
                  <a:pt x="5855" y="9654"/>
                </a:cubicBezTo>
                <a:cubicBezTo>
                  <a:pt x="7110" y="9654"/>
                  <a:pt x="8346" y="9267"/>
                  <a:pt x="9306" y="8472"/>
                </a:cubicBezTo>
                <a:cubicBezTo>
                  <a:pt x="10950" y="7139"/>
                  <a:pt x="11540" y="4595"/>
                  <a:pt x="10516" y="2765"/>
                </a:cubicBezTo>
                <a:cubicBezTo>
                  <a:pt x="10175" y="2207"/>
                  <a:pt x="9740" y="1679"/>
                  <a:pt x="9213" y="1276"/>
                </a:cubicBezTo>
                <a:cubicBezTo>
                  <a:pt x="8105" y="435"/>
                  <a:pt x="6766" y="1"/>
                  <a:pt x="541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"/>
          <p:cNvSpPr/>
          <p:nvPr/>
        </p:nvSpPr>
        <p:spPr>
          <a:xfrm>
            <a:off x="374525" y="3965675"/>
            <a:ext cx="288500" cy="241875"/>
          </a:xfrm>
          <a:custGeom>
            <a:avLst/>
            <a:gdLst/>
            <a:ahLst/>
            <a:cxnLst/>
            <a:rect l="l" t="t" r="r" b="b"/>
            <a:pathLst>
              <a:path w="11540" h="9675" extrusionOk="0">
                <a:moveTo>
                  <a:pt x="5370" y="0"/>
                </a:moveTo>
                <a:cubicBezTo>
                  <a:pt x="4691" y="0"/>
                  <a:pt x="4009" y="111"/>
                  <a:pt x="3350" y="337"/>
                </a:cubicBezTo>
                <a:lnTo>
                  <a:pt x="3885" y="225"/>
                </a:lnTo>
                <a:lnTo>
                  <a:pt x="3885" y="225"/>
                </a:lnTo>
                <a:cubicBezTo>
                  <a:pt x="2335" y="639"/>
                  <a:pt x="949" y="1659"/>
                  <a:pt x="404" y="3160"/>
                </a:cubicBezTo>
                <a:cubicBezTo>
                  <a:pt x="0" y="4308"/>
                  <a:pt x="93" y="5610"/>
                  <a:pt x="683" y="6696"/>
                </a:cubicBezTo>
                <a:cubicBezTo>
                  <a:pt x="1303" y="7782"/>
                  <a:pt x="2234" y="8650"/>
                  <a:pt x="3350" y="9147"/>
                </a:cubicBezTo>
                <a:cubicBezTo>
                  <a:pt x="4136" y="9496"/>
                  <a:pt x="4993" y="9675"/>
                  <a:pt x="5843" y="9675"/>
                </a:cubicBezTo>
                <a:cubicBezTo>
                  <a:pt x="7106" y="9675"/>
                  <a:pt x="8354" y="9280"/>
                  <a:pt x="9337" y="8464"/>
                </a:cubicBezTo>
                <a:cubicBezTo>
                  <a:pt x="10950" y="7130"/>
                  <a:pt x="11540" y="4587"/>
                  <a:pt x="10516" y="2788"/>
                </a:cubicBezTo>
                <a:cubicBezTo>
                  <a:pt x="10175" y="2198"/>
                  <a:pt x="9740" y="1702"/>
                  <a:pt x="9213" y="1299"/>
                </a:cubicBezTo>
                <a:cubicBezTo>
                  <a:pt x="8094" y="449"/>
                  <a:pt x="6738" y="0"/>
                  <a:pt x="537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2"/>
          <p:cNvGrpSpPr/>
          <p:nvPr/>
        </p:nvGrpSpPr>
        <p:grpSpPr>
          <a:xfrm rot="1244207">
            <a:off x="-372671" y="3628390"/>
            <a:ext cx="2662557" cy="2828651"/>
            <a:chOff x="4159600" y="887163"/>
            <a:chExt cx="1265600" cy="1344550"/>
          </a:xfrm>
        </p:grpSpPr>
        <p:sp>
          <p:nvSpPr>
            <p:cNvPr id="125" name="Google Shape;125;p2"/>
            <p:cNvSpPr/>
            <p:nvPr/>
          </p:nvSpPr>
          <p:spPr>
            <a:xfrm>
              <a:off x="4159600" y="887163"/>
              <a:ext cx="1265600" cy="1344550"/>
            </a:xfrm>
            <a:custGeom>
              <a:avLst/>
              <a:gdLst/>
              <a:ahLst/>
              <a:cxnLst/>
              <a:rect l="l" t="t" r="r" b="b"/>
              <a:pathLst>
                <a:path w="50624" h="53782" extrusionOk="0">
                  <a:moveTo>
                    <a:pt x="24646" y="1"/>
                  </a:moveTo>
                  <a:cubicBezTo>
                    <a:pt x="24468" y="1"/>
                    <a:pt x="24287" y="13"/>
                    <a:pt x="24102" y="38"/>
                  </a:cubicBezTo>
                  <a:cubicBezTo>
                    <a:pt x="22706" y="224"/>
                    <a:pt x="21528" y="1123"/>
                    <a:pt x="20628" y="2178"/>
                  </a:cubicBezTo>
                  <a:cubicBezTo>
                    <a:pt x="17681" y="5714"/>
                    <a:pt x="17867" y="11391"/>
                    <a:pt x="21000" y="14741"/>
                  </a:cubicBezTo>
                  <a:cubicBezTo>
                    <a:pt x="22086" y="15857"/>
                    <a:pt x="23575" y="17067"/>
                    <a:pt x="23296" y="18618"/>
                  </a:cubicBezTo>
                  <a:cubicBezTo>
                    <a:pt x="23075" y="19846"/>
                    <a:pt x="21785" y="20490"/>
                    <a:pt x="20503" y="20490"/>
                  </a:cubicBezTo>
                  <a:cubicBezTo>
                    <a:pt x="20165" y="20490"/>
                    <a:pt x="19828" y="20446"/>
                    <a:pt x="19511" y="20355"/>
                  </a:cubicBezTo>
                  <a:cubicBezTo>
                    <a:pt x="18022" y="19952"/>
                    <a:pt x="16813" y="18866"/>
                    <a:pt x="15417" y="18091"/>
                  </a:cubicBezTo>
                  <a:cubicBezTo>
                    <a:pt x="13952" y="17299"/>
                    <a:pt x="12329" y="16903"/>
                    <a:pt x="10707" y="16903"/>
                  </a:cubicBezTo>
                  <a:cubicBezTo>
                    <a:pt x="8963" y="16903"/>
                    <a:pt x="7220" y="17361"/>
                    <a:pt x="5677" y="18277"/>
                  </a:cubicBezTo>
                  <a:cubicBezTo>
                    <a:pt x="5025" y="18649"/>
                    <a:pt x="4374" y="19176"/>
                    <a:pt x="4250" y="19921"/>
                  </a:cubicBezTo>
                  <a:cubicBezTo>
                    <a:pt x="4219" y="20479"/>
                    <a:pt x="4343" y="21007"/>
                    <a:pt x="4622" y="21472"/>
                  </a:cubicBezTo>
                  <a:cubicBezTo>
                    <a:pt x="6607" y="25504"/>
                    <a:pt x="10981" y="27893"/>
                    <a:pt x="15386" y="28730"/>
                  </a:cubicBezTo>
                  <a:cubicBezTo>
                    <a:pt x="16906" y="29009"/>
                    <a:pt x="18519" y="29196"/>
                    <a:pt x="19822" y="30064"/>
                  </a:cubicBezTo>
                  <a:cubicBezTo>
                    <a:pt x="21093" y="30933"/>
                    <a:pt x="21869" y="32825"/>
                    <a:pt x="20876" y="34066"/>
                  </a:cubicBezTo>
                  <a:cubicBezTo>
                    <a:pt x="20283" y="34807"/>
                    <a:pt x="19277" y="35036"/>
                    <a:pt x="18281" y="35036"/>
                  </a:cubicBezTo>
                  <a:cubicBezTo>
                    <a:pt x="18026" y="35036"/>
                    <a:pt x="17772" y="35021"/>
                    <a:pt x="17526" y="34996"/>
                  </a:cubicBezTo>
                  <a:cubicBezTo>
                    <a:pt x="14083" y="34655"/>
                    <a:pt x="10826" y="33166"/>
                    <a:pt x="7383" y="33135"/>
                  </a:cubicBezTo>
                  <a:cubicBezTo>
                    <a:pt x="3940" y="33135"/>
                    <a:pt x="0" y="35492"/>
                    <a:pt x="217" y="38936"/>
                  </a:cubicBezTo>
                  <a:cubicBezTo>
                    <a:pt x="404" y="42069"/>
                    <a:pt x="3909" y="43961"/>
                    <a:pt x="7011" y="44302"/>
                  </a:cubicBezTo>
                  <a:cubicBezTo>
                    <a:pt x="10144" y="44643"/>
                    <a:pt x="13432" y="44085"/>
                    <a:pt x="16409" y="45108"/>
                  </a:cubicBezTo>
                  <a:cubicBezTo>
                    <a:pt x="19387" y="46163"/>
                    <a:pt x="21838" y="49823"/>
                    <a:pt x="20039" y="52429"/>
                  </a:cubicBezTo>
                  <a:cubicBezTo>
                    <a:pt x="20039" y="52429"/>
                    <a:pt x="20984" y="53782"/>
                    <a:pt x="23076" y="53782"/>
                  </a:cubicBezTo>
                  <a:cubicBezTo>
                    <a:pt x="23870" y="53782"/>
                    <a:pt x="24828" y="53587"/>
                    <a:pt x="25963" y="53049"/>
                  </a:cubicBezTo>
                  <a:cubicBezTo>
                    <a:pt x="29329" y="51475"/>
                    <a:pt x="26087" y="44984"/>
                    <a:pt x="29757" y="44984"/>
                  </a:cubicBezTo>
                  <a:cubicBezTo>
                    <a:pt x="29775" y="44984"/>
                    <a:pt x="29792" y="44984"/>
                    <a:pt x="29810" y="44984"/>
                  </a:cubicBezTo>
                  <a:cubicBezTo>
                    <a:pt x="30958" y="44984"/>
                    <a:pt x="32105" y="45419"/>
                    <a:pt x="33222" y="45698"/>
                  </a:cubicBezTo>
                  <a:cubicBezTo>
                    <a:pt x="34398" y="46006"/>
                    <a:pt x="35607" y="46153"/>
                    <a:pt x="36817" y="46153"/>
                  </a:cubicBezTo>
                  <a:cubicBezTo>
                    <a:pt x="41703" y="46153"/>
                    <a:pt x="46605" y="43745"/>
                    <a:pt x="49414" y="39742"/>
                  </a:cubicBezTo>
                  <a:cubicBezTo>
                    <a:pt x="50065" y="38843"/>
                    <a:pt x="50624" y="37757"/>
                    <a:pt x="50469" y="36640"/>
                  </a:cubicBezTo>
                  <a:cubicBezTo>
                    <a:pt x="50252" y="35027"/>
                    <a:pt x="48483" y="34004"/>
                    <a:pt x="46839" y="33973"/>
                  </a:cubicBezTo>
                  <a:cubicBezTo>
                    <a:pt x="46804" y="33972"/>
                    <a:pt x="46769" y="33972"/>
                    <a:pt x="46734" y="33972"/>
                  </a:cubicBezTo>
                  <a:cubicBezTo>
                    <a:pt x="45100" y="33972"/>
                    <a:pt x="43612" y="34669"/>
                    <a:pt x="42125" y="35337"/>
                  </a:cubicBezTo>
                  <a:cubicBezTo>
                    <a:pt x="40127" y="36196"/>
                    <a:pt x="37937" y="36981"/>
                    <a:pt x="35810" y="36981"/>
                  </a:cubicBezTo>
                  <a:cubicBezTo>
                    <a:pt x="34865" y="36981"/>
                    <a:pt x="33933" y="36826"/>
                    <a:pt x="33036" y="36454"/>
                  </a:cubicBezTo>
                  <a:cubicBezTo>
                    <a:pt x="30151" y="35275"/>
                    <a:pt x="28724" y="30747"/>
                    <a:pt x="31330" y="28978"/>
                  </a:cubicBezTo>
                  <a:cubicBezTo>
                    <a:pt x="32167" y="28420"/>
                    <a:pt x="33222" y="28265"/>
                    <a:pt x="34215" y="28079"/>
                  </a:cubicBezTo>
                  <a:cubicBezTo>
                    <a:pt x="36944" y="27645"/>
                    <a:pt x="39736" y="26962"/>
                    <a:pt x="41938" y="25256"/>
                  </a:cubicBezTo>
                  <a:cubicBezTo>
                    <a:pt x="44110" y="23581"/>
                    <a:pt x="45537" y="20634"/>
                    <a:pt x="44761" y="17998"/>
                  </a:cubicBezTo>
                  <a:cubicBezTo>
                    <a:pt x="44175" y="16083"/>
                    <a:pt x="42149" y="14691"/>
                    <a:pt x="40229" y="14691"/>
                  </a:cubicBezTo>
                  <a:cubicBezTo>
                    <a:pt x="39505" y="14691"/>
                    <a:pt x="38796" y="14889"/>
                    <a:pt x="38185" y="15330"/>
                  </a:cubicBezTo>
                  <a:cubicBezTo>
                    <a:pt x="35808" y="17113"/>
                    <a:pt x="35224" y="21685"/>
                    <a:pt x="32480" y="21685"/>
                  </a:cubicBezTo>
                  <a:cubicBezTo>
                    <a:pt x="32359" y="21685"/>
                    <a:pt x="32235" y="21676"/>
                    <a:pt x="32105" y="21658"/>
                  </a:cubicBezTo>
                  <a:cubicBezTo>
                    <a:pt x="30864" y="21472"/>
                    <a:pt x="29996" y="20293"/>
                    <a:pt x="29562" y="19083"/>
                  </a:cubicBezTo>
                  <a:cubicBezTo>
                    <a:pt x="28321" y="15547"/>
                    <a:pt x="29748" y="11701"/>
                    <a:pt x="29934" y="7947"/>
                  </a:cubicBezTo>
                  <a:cubicBezTo>
                    <a:pt x="30140" y="4380"/>
                    <a:pt x="28049" y="1"/>
                    <a:pt x="2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4735775" y="97803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1" y="683"/>
                    <a:pt x="776" y="683"/>
                  </a:cubicBezTo>
                  <a:cubicBezTo>
                    <a:pt x="1210" y="683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4695450" y="10268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1" y="559"/>
                    <a:pt x="745" y="559"/>
                  </a:cubicBezTo>
                  <a:cubicBezTo>
                    <a:pt x="1117" y="559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4665975" y="1081963"/>
              <a:ext cx="47350" cy="18625"/>
            </a:xfrm>
            <a:custGeom>
              <a:avLst/>
              <a:gdLst/>
              <a:ahLst/>
              <a:cxnLst/>
              <a:rect l="l" t="t" r="r" b="b"/>
              <a:pathLst>
                <a:path w="1894" h="745" extrusionOk="0">
                  <a:moveTo>
                    <a:pt x="1149" y="0"/>
                  </a:moveTo>
                  <a:cubicBezTo>
                    <a:pt x="652" y="0"/>
                    <a:pt x="1" y="745"/>
                    <a:pt x="745" y="745"/>
                  </a:cubicBezTo>
                  <a:cubicBezTo>
                    <a:pt x="1242" y="745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4713300" y="113623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48" y="1"/>
                  </a:moveTo>
                  <a:cubicBezTo>
                    <a:pt x="682" y="1"/>
                    <a:pt x="0" y="683"/>
                    <a:pt x="714" y="683"/>
                  </a:cubicBezTo>
                  <a:cubicBezTo>
                    <a:pt x="1179" y="683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4745850" y="1218438"/>
              <a:ext cx="48900" cy="14775"/>
            </a:xfrm>
            <a:custGeom>
              <a:avLst/>
              <a:gdLst/>
              <a:ahLst/>
              <a:cxnLst/>
              <a:rect l="l" t="t" r="r" b="b"/>
              <a:pathLst>
                <a:path w="1956" h="591" extrusionOk="0">
                  <a:moveTo>
                    <a:pt x="1211" y="1"/>
                  </a:moveTo>
                  <a:cubicBezTo>
                    <a:pt x="807" y="1"/>
                    <a:pt x="1" y="590"/>
                    <a:pt x="745" y="590"/>
                  </a:cubicBezTo>
                  <a:cubicBezTo>
                    <a:pt x="1149" y="590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4675300" y="1188963"/>
              <a:ext cx="48875" cy="13225"/>
            </a:xfrm>
            <a:custGeom>
              <a:avLst/>
              <a:gdLst/>
              <a:ahLst/>
              <a:cxnLst/>
              <a:rect l="l" t="t" r="r" b="b"/>
              <a:pathLst>
                <a:path w="1955" h="529" extrusionOk="0">
                  <a:moveTo>
                    <a:pt x="1210" y="1"/>
                  </a:moveTo>
                  <a:cubicBezTo>
                    <a:pt x="838" y="1"/>
                    <a:pt x="0" y="528"/>
                    <a:pt x="745" y="528"/>
                  </a:cubicBezTo>
                  <a:cubicBezTo>
                    <a:pt x="1117" y="528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4790050" y="1182613"/>
              <a:ext cx="27950" cy="15700"/>
            </a:xfrm>
            <a:custGeom>
              <a:avLst/>
              <a:gdLst/>
              <a:ahLst/>
              <a:cxnLst/>
              <a:rect l="l" t="t" r="r" b="b"/>
              <a:pathLst>
                <a:path w="1118" h="628" extrusionOk="0">
                  <a:moveTo>
                    <a:pt x="859" y="1"/>
                  </a:moveTo>
                  <a:cubicBezTo>
                    <a:pt x="530" y="1"/>
                    <a:pt x="1" y="154"/>
                    <a:pt x="1" y="410"/>
                  </a:cubicBezTo>
                  <a:lnTo>
                    <a:pt x="1" y="534"/>
                  </a:lnTo>
                  <a:cubicBezTo>
                    <a:pt x="1" y="598"/>
                    <a:pt x="99" y="627"/>
                    <a:pt x="237" y="627"/>
                  </a:cubicBezTo>
                  <a:cubicBezTo>
                    <a:pt x="565" y="627"/>
                    <a:pt x="1118" y="464"/>
                    <a:pt x="1118" y="224"/>
                  </a:cubicBezTo>
                  <a:lnTo>
                    <a:pt x="1118" y="100"/>
                  </a:lnTo>
                  <a:cubicBezTo>
                    <a:pt x="1118" y="32"/>
                    <a:pt x="1009" y="1"/>
                    <a:pt x="8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4759825" y="1112213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79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41" y="714"/>
                    <a:pt x="1923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4745850" y="1033113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90"/>
                    <a:pt x="745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4835825" y="1085838"/>
              <a:ext cx="44225" cy="10875"/>
            </a:xfrm>
            <a:custGeom>
              <a:avLst/>
              <a:gdLst/>
              <a:ahLst/>
              <a:cxnLst/>
              <a:rect l="l" t="t" r="r" b="b"/>
              <a:pathLst>
                <a:path w="1769" h="435" extrusionOk="0">
                  <a:moveTo>
                    <a:pt x="1241" y="0"/>
                  </a:moveTo>
                  <a:cubicBezTo>
                    <a:pt x="1024" y="0"/>
                    <a:pt x="0" y="435"/>
                    <a:pt x="527" y="435"/>
                  </a:cubicBezTo>
                  <a:cubicBezTo>
                    <a:pt x="745" y="435"/>
                    <a:pt x="1768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4823400" y="1141663"/>
              <a:ext cx="48900" cy="13225"/>
            </a:xfrm>
            <a:custGeom>
              <a:avLst/>
              <a:gdLst/>
              <a:ahLst/>
              <a:cxnLst/>
              <a:rect l="l" t="t" r="r" b="b"/>
              <a:pathLst>
                <a:path w="1956" h="529" extrusionOk="0">
                  <a:moveTo>
                    <a:pt x="1211" y="1"/>
                  </a:moveTo>
                  <a:cubicBezTo>
                    <a:pt x="869" y="1"/>
                    <a:pt x="1" y="528"/>
                    <a:pt x="745" y="528"/>
                  </a:cubicBezTo>
                  <a:cubicBezTo>
                    <a:pt x="1086" y="528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4817200" y="10199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4793950" y="941588"/>
              <a:ext cx="39575" cy="22525"/>
            </a:xfrm>
            <a:custGeom>
              <a:avLst/>
              <a:gdLst/>
              <a:ahLst/>
              <a:cxnLst/>
              <a:rect l="l" t="t" r="r" b="b"/>
              <a:pathLst>
                <a:path w="1583" h="901" extrusionOk="0">
                  <a:moveTo>
                    <a:pt x="838" y="1"/>
                  </a:moveTo>
                  <a:cubicBezTo>
                    <a:pt x="186" y="1"/>
                    <a:pt x="0" y="900"/>
                    <a:pt x="745" y="900"/>
                  </a:cubicBezTo>
                  <a:cubicBezTo>
                    <a:pt x="1427" y="900"/>
                    <a:pt x="1582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4736550" y="933063"/>
              <a:ext cx="48100" cy="19425"/>
            </a:xfrm>
            <a:custGeom>
              <a:avLst/>
              <a:gdLst/>
              <a:ahLst/>
              <a:cxnLst/>
              <a:rect l="l" t="t" r="r" b="b"/>
              <a:pathLst>
                <a:path w="1924" h="777" extrusionOk="0">
                  <a:moveTo>
                    <a:pt x="1148" y="1"/>
                  </a:moveTo>
                  <a:cubicBezTo>
                    <a:pt x="652" y="1"/>
                    <a:pt x="1" y="776"/>
                    <a:pt x="745" y="776"/>
                  </a:cubicBezTo>
                  <a:cubicBezTo>
                    <a:pt x="1241" y="776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4797050" y="130141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47730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76" y="1"/>
                    <a:pt x="1" y="652"/>
                    <a:pt x="745" y="652"/>
                  </a:cubicBezTo>
                  <a:cubicBezTo>
                    <a:pt x="1179" y="652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4849000" y="1418513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1"/>
                  </a:moveTo>
                  <a:cubicBezTo>
                    <a:pt x="1024" y="1"/>
                    <a:pt x="0" y="466"/>
                    <a:pt x="528" y="466"/>
                  </a:cubicBezTo>
                  <a:cubicBezTo>
                    <a:pt x="776" y="466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4797050" y="146271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4666750" y="1428588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56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4605500" y="1475138"/>
              <a:ext cx="40350" cy="20175"/>
            </a:xfrm>
            <a:custGeom>
              <a:avLst/>
              <a:gdLst/>
              <a:ahLst/>
              <a:cxnLst/>
              <a:rect l="l" t="t" r="r" b="b"/>
              <a:pathLst>
                <a:path w="1614" h="807" extrusionOk="0">
                  <a:moveTo>
                    <a:pt x="869" y="0"/>
                  </a:moveTo>
                  <a:cubicBezTo>
                    <a:pt x="218" y="0"/>
                    <a:pt x="0" y="807"/>
                    <a:pt x="745" y="807"/>
                  </a:cubicBezTo>
                  <a:cubicBezTo>
                    <a:pt x="1396" y="807"/>
                    <a:pt x="1613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4523300" y="1526313"/>
              <a:ext cx="49650" cy="12425"/>
            </a:xfrm>
            <a:custGeom>
              <a:avLst/>
              <a:gdLst/>
              <a:ahLst/>
              <a:cxnLst/>
              <a:rect l="l" t="t" r="r" b="b"/>
              <a:pathLst>
                <a:path w="1986" h="497" extrusionOk="0">
                  <a:moveTo>
                    <a:pt x="1241" y="0"/>
                  </a:moveTo>
                  <a:cubicBezTo>
                    <a:pt x="900" y="0"/>
                    <a:pt x="0" y="497"/>
                    <a:pt x="745" y="497"/>
                  </a:cubicBezTo>
                  <a:cubicBezTo>
                    <a:pt x="1086" y="497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4420150" y="14914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69" y="0"/>
                  </a:moveTo>
                  <a:cubicBezTo>
                    <a:pt x="218" y="0"/>
                    <a:pt x="1" y="838"/>
                    <a:pt x="776" y="838"/>
                  </a:cubicBezTo>
                  <a:cubicBezTo>
                    <a:pt x="1397" y="838"/>
                    <a:pt x="161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4325550" y="138516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79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4386800" y="14379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38" y="0"/>
                  </a:moveTo>
                  <a:cubicBezTo>
                    <a:pt x="187" y="0"/>
                    <a:pt x="1" y="838"/>
                    <a:pt x="745" y="838"/>
                  </a:cubicBezTo>
                  <a:cubicBezTo>
                    <a:pt x="1397" y="838"/>
                    <a:pt x="1614" y="0"/>
                    <a:pt x="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4489950" y="1434813"/>
              <a:ext cx="48875" cy="19400"/>
            </a:xfrm>
            <a:custGeom>
              <a:avLst/>
              <a:gdLst/>
              <a:ahLst/>
              <a:cxnLst/>
              <a:rect l="l" t="t" r="r" b="b"/>
              <a:pathLst>
                <a:path w="1955" h="776" extrusionOk="0">
                  <a:moveTo>
                    <a:pt x="1179" y="0"/>
                  </a:moveTo>
                  <a:cubicBezTo>
                    <a:pt x="652" y="0"/>
                    <a:pt x="0" y="776"/>
                    <a:pt x="776" y="776"/>
                  </a:cubicBezTo>
                  <a:cubicBezTo>
                    <a:pt x="1272" y="776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44124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210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4390700" y="135106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2" y="0"/>
                  </a:moveTo>
                  <a:cubicBezTo>
                    <a:pt x="1024" y="0"/>
                    <a:pt x="0" y="465"/>
                    <a:pt x="558" y="465"/>
                  </a:cubicBezTo>
                  <a:cubicBezTo>
                    <a:pt x="807" y="465"/>
                    <a:pt x="183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4480650" y="1385163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4614800" y="154026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0" y="683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4665200" y="15953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9" y="589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4699325" y="148366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79" y="652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4773775" y="1538713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8" y="1"/>
                    <a:pt x="1" y="807"/>
                    <a:pt x="745" y="807"/>
                  </a:cubicBezTo>
                  <a:cubicBezTo>
                    <a:pt x="1396" y="807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4708625" y="15317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4847450" y="1533288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4893975" y="1486763"/>
              <a:ext cx="48875" cy="17075"/>
            </a:xfrm>
            <a:custGeom>
              <a:avLst/>
              <a:gdLst/>
              <a:ahLst/>
              <a:cxnLst/>
              <a:rect l="l" t="t" r="r" b="b"/>
              <a:pathLst>
                <a:path w="1955" h="683" extrusionOk="0">
                  <a:moveTo>
                    <a:pt x="1210" y="0"/>
                  </a:moveTo>
                  <a:cubicBezTo>
                    <a:pt x="745" y="0"/>
                    <a:pt x="1" y="683"/>
                    <a:pt x="776" y="683"/>
                  </a:cubicBezTo>
                  <a:cubicBezTo>
                    <a:pt x="1210" y="683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4935075" y="153948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1" y="776"/>
                    <a:pt x="776" y="776"/>
                  </a:cubicBezTo>
                  <a:cubicBezTo>
                    <a:pt x="1396" y="776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5052175" y="1534063"/>
              <a:ext cx="48875" cy="16300"/>
            </a:xfrm>
            <a:custGeom>
              <a:avLst/>
              <a:gdLst/>
              <a:ahLst/>
              <a:cxnLst/>
              <a:rect l="l" t="t" r="r" b="b"/>
              <a:pathLst>
                <a:path w="1955" h="652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179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4990125" y="1492963"/>
              <a:ext cx="45800" cy="11650"/>
            </a:xfrm>
            <a:custGeom>
              <a:avLst/>
              <a:gdLst/>
              <a:ahLst/>
              <a:cxnLst/>
              <a:rect l="l" t="t" r="r" b="b"/>
              <a:pathLst>
                <a:path w="1832" h="466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5147550" y="15014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5080100" y="1468138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7" y="1"/>
                    <a:pt x="0" y="807"/>
                    <a:pt x="745" y="807"/>
                  </a:cubicBezTo>
                  <a:cubicBezTo>
                    <a:pt x="1396" y="807"/>
                    <a:pt x="1613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5047525" y="1438688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0"/>
                  </a:moveTo>
                  <a:cubicBezTo>
                    <a:pt x="1024" y="0"/>
                    <a:pt x="0" y="465"/>
                    <a:pt x="528" y="465"/>
                  </a:cubicBezTo>
                  <a:cubicBezTo>
                    <a:pt x="776" y="465"/>
                    <a:pt x="180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5082425" y="13432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5102575" y="1403788"/>
              <a:ext cx="49650" cy="13975"/>
            </a:xfrm>
            <a:custGeom>
              <a:avLst/>
              <a:gdLst/>
              <a:ahLst/>
              <a:cxnLst/>
              <a:rect l="l" t="t" r="r" b="b"/>
              <a:pathLst>
                <a:path w="1986" h="559" extrusionOk="0">
                  <a:moveTo>
                    <a:pt x="1211" y="0"/>
                  </a:moveTo>
                  <a:cubicBezTo>
                    <a:pt x="838" y="0"/>
                    <a:pt x="1" y="559"/>
                    <a:pt x="776" y="559"/>
                  </a:cubicBezTo>
                  <a:cubicBezTo>
                    <a:pt x="1148" y="559"/>
                    <a:pt x="1986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5170825" y="142238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89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5211150" y="1368113"/>
              <a:ext cx="47325" cy="17850"/>
            </a:xfrm>
            <a:custGeom>
              <a:avLst/>
              <a:gdLst/>
              <a:ahLst/>
              <a:cxnLst/>
              <a:rect l="l" t="t" r="r" b="b"/>
              <a:pathLst>
                <a:path w="1893" h="714" extrusionOk="0">
                  <a:moveTo>
                    <a:pt x="1148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10" y="714"/>
                    <a:pt x="1893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5144450" y="13432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5170050" y="13091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0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4761375" y="1715538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4726475" y="166123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4748950" y="1626338"/>
              <a:ext cx="49675" cy="14000"/>
            </a:xfrm>
            <a:custGeom>
              <a:avLst/>
              <a:gdLst/>
              <a:ahLst/>
              <a:cxnLst/>
              <a:rect l="l" t="t" r="r" b="b"/>
              <a:pathLst>
                <a:path w="1987" h="560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18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4823400" y="1627113"/>
              <a:ext cx="48900" cy="12450"/>
            </a:xfrm>
            <a:custGeom>
              <a:avLst/>
              <a:gdLst/>
              <a:ahLst/>
              <a:cxnLst/>
              <a:rect l="l" t="t" r="r" b="b"/>
              <a:pathLst>
                <a:path w="1956" h="498" extrusionOk="0">
                  <a:moveTo>
                    <a:pt x="1211" y="1"/>
                  </a:moveTo>
                  <a:cubicBezTo>
                    <a:pt x="869" y="1"/>
                    <a:pt x="1" y="497"/>
                    <a:pt x="745" y="497"/>
                  </a:cubicBezTo>
                  <a:cubicBezTo>
                    <a:pt x="1055" y="497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4826500" y="1686063"/>
              <a:ext cx="48900" cy="15525"/>
            </a:xfrm>
            <a:custGeom>
              <a:avLst/>
              <a:gdLst/>
              <a:ahLst/>
              <a:cxnLst/>
              <a:rect l="l" t="t" r="r" b="b"/>
              <a:pathLst>
                <a:path w="1956" h="621" extrusionOk="0">
                  <a:moveTo>
                    <a:pt x="1211" y="0"/>
                  </a:moveTo>
                  <a:cubicBezTo>
                    <a:pt x="807" y="0"/>
                    <a:pt x="1" y="621"/>
                    <a:pt x="776" y="621"/>
                  </a:cubicBezTo>
                  <a:cubicBezTo>
                    <a:pt x="1180" y="621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4853650" y="1797738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8" y="589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4736550" y="1811688"/>
              <a:ext cx="48100" cy="19400"/>
            </a:xfrm>
            <a:custGeom>
              <a:avLst/>
              <a:gdLst/>
              <a:ahLst/>
              <a:cxnLst/>
              <a:rect l="l" t="t" r="r" b="b"/>
              <a:pathLst>
                <a:path w="1924" h="776" extrusionOk="0">
                  <a:moveTo>
                    <a:pt x="1148" y="0"/>
                  </a:moveTo>
                  <a:cubicBezTo>
                    <a:pt x="652" y="0"/>
                    <a:pt x="1" y="776"/>
                    <a:pt x="745" y="776"/>
                  </a:cubicBezTo>
                  <a:cubicBezTo>
                    <a:pt x="1241" y="776"/>
                    <a:pt x="1924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4709400" y="1769813"/>
              <a:ext cx="48125" cy="16300"/>
            </a:xfrm>
            <a:custGeom>
              <a:avLst/>
              <a:gdLst/>
              <a:ahLst/>
              <a:cxnLst/>
              <a:rect l="l" t="t" r="r" b="b"/>
              <a:pathLst>
                <a:path w="1925" h="652" extrusionOk="0">
                  <a:moveTo>
                    <a:pt x="1180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80" y="652"/>
                    <a:pt x="1924" y="0"/>
                    <a:pt x="1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4789275" y="177368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4614800" y="1852788"/>
              <a:ext cx="48100" cy="18625"/>
            </a:xfrm>
            <a:custGeom>
              <a:avLst/>
              <a:gdLst/>
              <a:ahLst/>
              <a:cxnLst/>
              <a:rect l="l" t="t" r="r" b="b"/>
              <a:pathLst>
                <a:path w="1924" h="745" extrusionOk="0">
                  <a:moveTo>
                    <a:pt x="1179" y="0"/>
                  </a:moveTo>
                  <a:cubicBezTo>
                    <a:pt x="683" y="0"/>
                    <a:pt x="1" y="745"/>
                    <a:pt x="776" y="745"/>
                  </a:cubicBezTo>
                  <a:cubicBezTo>
                    <a:pt x="1241" y="745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4577575" y="17907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1" y="621"/>
                    <a:pt x="745" y="621"/>
                  </a:cubicBezTo>
                  <a:cubicBezTo>
                    <a:pt x="1148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4478325" y="183651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4523300" y="1889238"/>
              <a:ext cx="49650" cy="13200"/>
            </a:xfrm>
            <a:custGeom>
              <a:avLst/>
              <a:gdLst/>
              <a:ahLst/>
              <a:cxnLst/>
              <a:rect l="l" t="t" r="r" b="b"/>
              <a:pathLst>
                <a:path w="1986" h="528" extrusionOk="0">
                  <a:moveTo>
                    <a:pt x="1241" y="0"/>
                  </a:moveTo>
                  <a:cubicBezTo>
                    <a:pt x="869" y="0"/>
                    <a:pt x="0" y="528"/>
                    <a:pt x="776" y="528"/>
                  </a:cubicBezTo>
                  <a:cubicBezTo>
                    <a:pt x="1117" y="528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4406200" y="188303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76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4296850" y="1914038"/>
              <a:ext cx="45000" cy="10900"/>
            </a:xfrm>
            <a:custGeom>
              <a:avLst/>
              <a:gdLst/>
              <a:ahLst/>
              <a:cxnLst/>
              <a:rect l="l" t="t" r="r" b="b"/>
              <a:pathLst>
                <a:path w="1800" h="436" extrusionOk="0">
                  <a:moveTo>
                    <a:pt x="1272" y="1"/>
                  </a:moveTo>
                  <a:cubicBezTo>
                    <a:pt x="1024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4226275" y="1896988"/>
              <a:ext cx="45025" cy="10875"/>
            </a:xfrm>
            <a:custGeom>
              <a:avLst/>
              <a:gdLst/>
              <a:ahLst/>
              <a:cxnLst/>
              <a:rect l="l" t="t" r="r" b="b"/>
              <a:pathLst>
                <a:path w="1801" h="435" extrusionOk="0">
                  <a:moveTo>
                    <a:pt x="1242" y="1"/>
                  </a:moveTo>
                  <a:cubicBezTo>
                    <a:pt x="1025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4203800" y="184116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4278250" y="1868288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7" y="1"/>
                    <a:pt x="0" y="838"/>
                    <a:pt x="776" y="838"/>
                  </a:cubicBezTo>
                  <a:cubicBezTo>
                    <a:pt x="1427" y="838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4347250" y="1849688"/>
              <a:ext cx="45025" cy="11650"/>
            </a:xfrm>
            <a:custGeom>
              <a:avLst/>
              <a:gdLst/>
              <a:ahLst/>
              <a:cxnLst/>
              <a:rect l="l" t="t" r="r" b="b"/>
              <a:pathLst>
                <a:path w="1801" h="466" extrusionOk="0">
                  <a:moveTo>
                    <a:pt x="1273" y="0"/>
                  </a:moveTo>
                  <a:cubicBezTo>
                    <a:pt x="1025" y="0"/>
                    <a:pt x="1" y="466"/>
                    <a:pt x="528" y="466"/>
                  </a:cubicBezTo>
                  <a:cubicBezTo>
                    <a:pt x="776" y="466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4279025" y="182176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6" y="1"/>
                    <a:pt x="0" y="838"/>
                    <a:pt x="745" y="838"/>
                  </a:cubicBezTo>
                  <a:cubicBezTo>
                    <a:pt x="1396" y="838"/>
                    <a:pt x="1613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4267375" y="1777563"/>
              <a:ext cx="49675" cy="13975"/>
            </a:xfrm>
            <a:custGeom>
              <a:avLst/>
              <a:gdLst/>
              <a:ahLst/>
              <a:cxnLst/>
              <a:rect l="l" t="t" r="r" b="b"/>
              <a:pathLst>
                <a:path w="1987" h="559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49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4380600" y="177911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3" y="1"/>
                  </a:moveTo>
                  <a:cubicBezTo>
                    <a:pt x="1024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4466675" y="1789188"/>
              <a:ext cx="48900" cy="17100"/>
            </a:xfrm>
            <a:custGeom>
              <a:avLst/>
              <a:gdLst/>
              <a:ahLst/>
              <a:cxnLst/>
              <a:rect l="l" t="t" r="r" b="b"/>
              <a:pathLst>
                <a:path w="1956" h="684" extrusionOk="0">
                  <a:moveTo>
                    <a:pt x="1180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1" y="683"/>
                    <a:pt x="1955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4412400" y="18310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1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4500025" y="1963688"/>
              <a:ext cx="48875" cy="12425"/>
            </a:xfrm>
            <a:custGeom>
              <a:avLst/>
              <a:gdLst/>
              <a:ahLst/>
              <a:cxnLst/>
              <a:rect l="l" t="t" r="r" b="b"/>
              <a:pathLst>
                <a:path w="1955" h="497" extrusionOk="0">
                  <a:moveTo>
                    <a:pt x="1211" y="0"/>
                  </a:moveTo>
                  <a:cubicBezTo>
                    <a:pt x="900" y="0"/>
                    <a:pt x="1" y="496"/>
                    <a:pt x="745" y="496"/>
                  </a:cubicBezTo>
                  <a:cubicBezTo>
                    <a:pt x="1086" y="496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4376725" y="195281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4432575" y="1948163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0" y="652"/>
                    <a:pt x="776" y="652"/>
                  </a:cubicBezTo>
                  <a:cubicBezTo>
                    <a:pt x="1210" y="652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4634975" y="194118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0" y="683"/>
                    <a:pt x="745" y="683"/>
                  </a:cubicBezTo>
                  <a:cubicBezTo>
                    <a:pt x="1210" y="683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4548100" y="1961363"/>
              <a:ext cx="47350" cy="17075"/>
            </a:xfrm>
            <a:custGeom>
              <a:avLst/>
              <a:gdLst/>
              <a:ahLst/>
              <a:cxnLst/>
              <a:rect l="l" t="t" r="r" b="b"/>
              <a:pathLst>
                <a:path w="1894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4712525" y="1913263"/>
              <a:ext cx="48875" cy="12450"/>
            </a:xfrm>
            <a:custGeom>
              <a:avLst/>
              <a:gdLst/>
              <a:ahLst/>
              <a:cxnLst/>
              <a:rect l="l" t="t" r="r" b="b"/>
              <a:pathLst>
                <a:path w="1955" h="498" extrusionOk="0">
                  <a:moveTo>
                    <a:pt x="1210" y="1"/>
                  </a:moveTo>
                  <a:cubicBezTo>
                    <a:pt x="838" y="1"/>
                    <a:pt x="0" y="497"/>
                    <a:pt x="745" y="497"/>
                  </a:cubicBezTo>
                  <a:cubicBezTo>
                    <a:pt x="1086" y="497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4689250" y="198383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0" y="776"/>
                    <a:pt x="776" y="776"/>
                  </a:cubicBezTo>
                  <a:cubicBezTo>
                    <a:pt x="1396" y="776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4755950" y="200013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69" y="0"/>
                    <a:pt x="0" y="527"/>
                    <a:pt x="745" y="527"/>
                  </a:cubicBezTo>
                  <a:cubicBezTo>
                    <a:pt x="1086" y="527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4662875" y="203733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9"/>
                    <a:pt x="745" y="839"/>
                  </a:cubicBezTo>
                  <a:cubicBezTo>
                    <a:pt x="1397" y="83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4692350" y="208001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1"/>
                    <a:pt x="745" y="651"/>
                  </a:cubicBezTo>
                  <a:cubicBezTo>
                    <a:pt x="1179" y="651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4783850" y="21110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397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4719500" y="2147463"/>
              <a:ext cx="48100" cy="15550"/>
            </a:xfrm>
            <a:custGeom>
              <a:avLst/>
              <a:gdLst/>
              <a:ahLst/>
              <a:cxnLst/>
              <a:rect l="l" t="t" r="r" b="b"/>
              <a:pathLst>
                <a:path w="1924" h="622" extrusionOk="0">
                  <a:moveTo>
                    <a:pt x="1179" y="1"/>
                  </a:moveTo>
                  <a:cubicBezTo>
                    <a:pt x="745" y="1"/>
                    <a:pt x="0" y="621"/>
                    <a:pt x="745" y="621"/>
                  </a:cubicBezTo>
                  <a:cubicBezTo>
                    <a:pt x="1179" y="621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4766025" y="2066813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776" y="1"/>
                    <a:pt x="0" y="621"/>
                    <a:pt x="745" y="621"/>
                  </a:cubicBezTo>
                  <a:cubicBezTo>
                    <a:pt x="1179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4774550" y="1948938"/>
              <a:ext cx="40350" cy="21750"/>
            </a:xfrm>
            <a:custGeom>
              <a:avLst/>
              <a:gdLst/>
              <a:ahLst/>
              <a:cxnLst/>
              <a:rect l="l" t="t" r="r" b="b"/>
              <a:pathLst>
                <a:path w="1614" h="870" extrusionOk="0">
                  <a:moveTo>
                    <a:pt x="838" y="1"/>
                  </a:moveTo>
                  <a:cubicBezTo>
                    <a:pt x="187" y="1"/>
                    <a:pt x="1" y="869"/>
                    <a:pt x="745" y="869"/>
                  </a:cubicBezTo>
                  <a:cubicBezTo>
                    <a:pt x="1396" y="86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4806350" y="186208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1"/>
                  </a:moveTo>
                  <a:cubicBezTo>
                    <a:pt x="869" y="1"/>
                    <a:pt x="0" y="528"/>
                    <a:pt x="745" y="528"/>
                  </a:cubicBezTo>
                  <a:cubicBezTo>
                    <a:pt x="1117" y="528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4918025" y="1922588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38" y="0"/>
                    <a:pt x="0" y="558"/>
                    <a:pt x="745" y="558"/>
                  </a:cubicBezTo>
                  <a:cubicBezTo>
                    <a:pt x="1086" y="558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4854425" y="195048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1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4842025" y="1910938"/>
              <a:ext cx="45000" cy="10125"/>
            </a:xfrm>
            <a:custGeom>
              <a:avLst/>
              <a:gdLst/>
              <a:ahLst/>
              <a:cxnLst/>
              <a:rect l="l" t="t" r="r" b="b"/>
              <a:pathLst>
                <a:path w="1800" h="405" extrusionOk="0">
                  <a:moveTo>
                    <a:pt x="1272" y="1"/>
                  </a:moveTo>
                  <a:cubicBezTo>
                    <a:pt x="1055" y="1"/>
                    <a:pt x="0" y="404"/>
                    <a:pt x="528" y="404"/>
                  </a:cubicBezTo>
                  <a:cubicBezTo>
                    <a:pt x="745" y="404"/>
                    <a:pt x="1799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4921125" y="1854338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5008750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179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4968425" y="196911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5039000" y="1976863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69" y="0"/>
                    <a:pt x="0" y="559"/>
                    <a:pt x="745" y="559"/>
                  </a:cubicBezTo>
                  <a:cubicBezTo>
                    <a:pt x="1086" y="559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5130500" y="1949713"/>
              <a:ext cx="41125" cy="20200"/>
            </a:xfrm>
            <a:custGeom>
              <a:avLst/>
              <a:gdLst/>
              <a:ahLst/>
              <a:cxnLst/>
              <a:rect l="l" t="t" r="r" b="b"/>
              <a:pathLst>
                <a:path w="1645" h="808" extrusionOk="0">
                  <a:moveTo>
                    <a:pt x="869" y="1"/>
                  </a:moveTo>
                  <a:cubicBezTo>
                    <a:pt x="218" y="1"/>
                    <a:pt x="0" y="807"/>
                    <a:pt x="776" y="807"/>
                  </a:cubicBezTo>
                  <a:cubicBezTo>
                    <a:pt x="1396" y="807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5066125" y="1914038"/>
              <a:ext cx="48125" cy="17100"/>
            </a:xfrm>
            <a:custGeom>
              <a:avLst/>
              <a:gdLst/>
              <a:ahLst/>
              <a:cxnLst/>
              <a:rect l="l" t="t" r="r" b="b"/>
              <a:pathLst>
                <a:path w="1925" h="684" extrusionOk="0">
                  <a:moveTo>
                    <a:pt x="1180" y="1"/>
                  </a:moveTo>
                  <a:cubicBezTo>
                    <a:pt x="714" y="1"/>
                    <a:pt x="1" y="683"/>
                    <a:pt x="745" y="683"/>
                  </a:cubicBezTo>
                  <a:cubicBezTo>
                    <a:pt x="1211" y="683"/>
                    <a:pt x="1924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5116550" y="18605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45" y="1"/>
                    <a:pt x="0" y="652"/>
                    <a:pt x="745" y="652"/>
                  </a:cubicBezTo>
                  <a:cubicBezTo>
                    <a:pt x="1179" y="652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5188650" y="1829513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807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5237525" y="1794613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07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5303425" y="180626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3" y="0"/>
                  </a:moveTo>
                  <a:cubicBezTo>
                    <a:pt x="1024" y="0"/>
                    <a:pt x="1" y="435"/>
                    <a:pt x="528" y="435"/>
                  </a:cubicBezTo>
                  <a:cubicBezTo>
                    <a:pt x="776" y="435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5346075" y="1843488"/>
              <a:ext cx="47325" cy="17075"/>
            </a:xfrm>
            <a:custGeom>
              <a:avLst/>
              <a:gdLst/>
              <a:ahLst/>
              <a:cxnLst/>
              <a:rect l="l" t="t" r="r" b="b"/>
              <a:pathLst>
                <a:path w="1893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5274750" y="19016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0" y="621"/>
                    <a:pt x="745" y="621"/>
                  </a:cubicBezTo>
                  <a:cubicBezTo>
                    <a:pt x="1148" y="621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5208050" y="196058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45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5159975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807" y="0"/>
                    <a:pt x="0" y="621"/>
                    <a:pt x="776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5254575" y="1852013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38" y="0"/>
                    <a:pt x="1" y="528"/>
                    <a:pt x="745" y="528"/>
                  </a:cubicBezTo>
                  <a:cubicBezTo>
                    <a:pt x="1086" y="528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" name="Google Shape;230;p2"/>
          <p:cNvSpPr/>
          <p:nvPr/>
        </p:nvSpPr>
        <p:spPr>
          <a:xfrm>
            <a:off x="3386474" y="4207551"/>
            <a:ext cx="1735861" cy="1552202"/>
          </a:xfrm>
          <a:custGeom>
            <a:avLst/>
            <a:gdLst/>
            <a:ahLst/>
            <a:cxnLst/>
            <a:rect l="l" t="t" r="r" b="b"/>
            <a:pathLst>
              <a:path w="44049" h="39391" extrusionOk="0">
                <a:moveTo>
                  <a:pt x="41815" y="18643"/>
                </a:moveTo>
                <a:lnTo>
                  <a:pt x="41815" y="18643"/>
                </a:lnTo>
                <a:cubicBezTo>
                  <a:pt x="36665" y="23993"/>
                  <a:pt x="31303" y="29104"/>
                  <a:pt x="25751" y="33974"/>
                </a:cubicBezTo>
                <a:lnTo>
                  <a:pt x="25751" y="33974"/>
                </a:lnTo>
                <a:cubicBezTo>
                  <a:pt x="31957" y="31422"/>
                  <a:pt x="37381" y="27268"/>
                  <a:pt x="41474" y="21931"/>
                </a:cubicBezTo>
                <a:cubicBezTo>
                  <a:pt x="42249" y="20969"/>
                  <a:pt x="42869" y="19356"/>
                  <a:pt x="41815" y="18643"/>
                </a:cubicBezTo>
                <a:close/>
                <a:moveTo>
                  <a:pt x="2792" y="17030"/>
                </a:moveTo>
                <a:lnTo>
                  <a:pt x="2792" y="17030"/>
                </a:lnTo>
                <a:cubicBezTo>
                  <a:pt x="6077" y="25551"/>
                  <a:pt x="13820" y="31335"/>
                  <a:pt x="21393" y="36562"/>
                </a:cubicBezTo>
                <a:lnTo>
                  <a:pt x="21393" y="36562"/>
                </a:lnTo>
                <a:cubicBezTo>
                  <a:pt x="18871" y="27306"/>
                  <a:pt x="11868" y="19972"/>
                  <a:pt x="2792" y="17030"/>
                </a:cubicBezTo>
                <a:close/>
                <a:moveTo>
                  <a:pt x="24847" y="0"/>
                </a:moveTo>
                <a:lnTo>
                  <a:pt x="24847" y="0"/>
                </a:lnTo>
                <a:cubicBezTo>
                  <a:pt x="20535" y="11105"/>
                  <a:pt x="25778" y="23916"/>
                  <a:pt x="22738" y="35424"/>
                </a:cubicBezTo>
                <a:cubicBezTo>
                  <a:pt x="22148" y="23544"/>
                  <a:pt x="19977" y="11787"/>
                  <a:pt x="16317" y="465"/>
                </a:cubicBezTo>
                <a:cubicBezTo>
                  <a:pt x="12719" y="5677"/>
                  <a:pt x="13525" y="12687"/>
                  <a:pt x="15541" y="18674"/>
                </a:cubicBezTo>
                <a:cubicBezTo>
                  <a:pt x="17554" y="24618"/>
                  <a:pt x="20678" y="30315"/>
                  <a:pt x="21400" y="36566"/>
                </a:cubicBezTo>
                <a:lnTo>
                  <a:pt x="21400" y="36566"/>
                </a:lnTo>
                <a:cubicBezTo>
                  <a:pt x="21398" y="36565"/>
                  <a:pt x="21395" y="36563"/>
                  <a:pt x="21393" y="36562"/>
                </a:cubicBezTo>
                <a:lnTo>
                  <a:pt x="21393" y="36562"/>
                </a:lnTo>
                <a:cubicBezTo>
                  <a:pt x="21397" y="36575"/>
                  <a:pt x="21400" y="36589"/>
                  <a:pt x="21404" y="36603"/>
                </a:cubicBezTo>
                <a:cubicBezTo>
                  <a:pt x="21403" y="36591"/>
                  <a:pt x="21401" y="36579"/>
                  <a:pt x="21400" y="36566"/>
                </a:cubicBezTo>
                <a:lnTo>
                  <a:pt x="21400" y="36566"/>
                </a:lnTo>
                <a:cubicBezTo>
                  <a:pt x="21764" y="36818"/>
                  <a:pt x="22127" y="37067"/>
                  <a:pt x="22490" y="37316"/>
                </a:cubicBezTo>
                <a:cubicBezTo>
                  <a:pt x="17961" y="35052"/>
                  <a:pt x="13215" y="33253"/>
                  <a:pt x="8314" y="31950"/>
                </a:cubicBezTo>
                <a:cubicBezTo>
                  <a:pt x="6992" y="31601"/>
                  <a:pt x="5548" y="31314"/>
                  <a:pt x="4169" y="31314"/>
                </a:cubicBezTo>
                <a:cubicBezTo>
                  <a:pt x="2603" y="31314"/>
                  <a:pt x="1122" y="31684"/>
                  <a:pt x="1" y="32756"/>
                </a:cubicBezTo>
                <a:cubicBezTo>
                  <a:pt x="5259" y="37064"/>
                  <a:pt x="11824" y="39390"/>
                  <a:pt x="18562" y="39390"/>
                </a:cubicBezTo>
                <a:cubicBezTo>
                  <a:pt x="19734" y="39390"/>
                  <a:pt x="20910" y="39320"/>
                  <a:pt x="22086" y="39177"/>
                </a:cubicBezTo>
                <a:cubicBezTo>
                  <a:pt x="22941" y="39305"/>
                  <a:pt x="23802" y="39364"/>
                  <a:pt x="24666" y="39364"/>
                </a:cubicBezTo>
                <a:cubicBezTo>
                  <a:pt x="31384" y="39364"/>
                  <a:pt x="38276" y="35758"/>
                  <a:pt x="44048" y="32322"/>
                </a:cubicBezTo>
                <a:cubicBezTo>
                  <a:pt x="42166" y="31703"/>
                  <a:pt x="40239" y="31445"/>
                  <a:pt x="38294" y="31445"/>
                </a:cubicBezTo>
                <a:cubicBezTo>
                  <a:pt x="34072" y="31445"/>
                  <a:pt x="29766" y="32665"/>
                  <a:pt x="25642" y="34070"/>
                </a:cubicBezTo>
                <a:lnTo>
                  <a:pt x="25642" y="34070"/>
                </a:lnTo>
                <a:cubicBezTo>
                  <a:pt x="25244" y="34419"/>
                  <a:pt x="24844" y="34767"/>
                  <a:pt x="24444" y="35114"/>
                </a:cubicBezTo>
                <a:cubicBezTo>
                  <a:pt x="24692" y="34819"/>
                  <a:pt x="24940" y="34523"/>
                  <a:pt x="25187" y="34226"/>
                </a:cubicBezTo>
                <a:lnTo>
                  <a:pt x="25187" y="34226"/>
                </a:lnTo>
                <a:cubicBezTo>
                  <a:pt x="24935" y="34313"/>
                  <a:pt x="24684" y="34400"/>
                  <a:pt x="24435" y="34488"/>
                </a:cubicBezTo>
                <a:lnTo>
                  <a:pt x="24435" y="34488"/>
                </a:lnTo>
                <a:cubicBezTo>
                  <a:pt x="24697" y="34391"/>
                  <a:pt x="24958" y="34292"/>
                  <a:pt x="25217" y="34189"/>
                </a:cubicBezTo>
                <a:lnTo>
                  <a:pt x="25217" y="34189"/>
                </a:lnTo>
                <a:cubicBezTo>
                  <a:pt x="25207" y="34202"/>
                  <a:pt x="25197" y="34214"/>
                  <a:pt x="25187" y="34226"/>
                </a:cubicBezTo>
                <a:lnTo>
                  <a:pt x="25187" y="34226"/>
                </a:lnTo>
                <a:cubicBezTo>
                  <a:pt x="25338" y="34174"/>
                  <a:pt x="25490" y="34122"/>
                  <a:pt x="25642" y="34070"/>
                </a:cubicBezTo>
                <a:lnTo>
                  <a:pt x="25642" y="34070"/>
                </a:lnTo>
                <a:cubicBezTo>
                  <a:pt x="25679" y="34038"/>
                  <a:pt x="25715" y="34006"/>
                  <a:pt x="25751" y="33974"/>
                </a:cubicBezTo>
                <a:lnTo>
                  <a:pt x="25751" y="33974"/>
                </a:lnTo>
                <a:cubicBezTo>
                  <a:pt x="25574" y="34047"/>
                  <a:pt x="25396" y="34119"/>
                  <a:pt x="25217" y="34189"/>
                </a:cubicBezTo>
                <a:lnTo>
                  <a:pt x="25217" y="34189"/>
                </a:lnTo>
                <a:cubicBezTo>
                  <a:pt x="28692" y="30012"/>
                  <a:pt x="32008" y="25700"/>
                  <a:pt x="34463" y="20876"/>
                </a:cubicBezTo>
                <a:cubicBezTo>
                  <a:pt x="37100" y="15665"/>
                  <a:pt x="38651" y="9771"/>
                  <a:pt x="37937" y="4002"/>
                </a:cubicBezTo>
                <a:lnTo>
                  <a:pt x="37937" y="4002"/>
                </a:lnTo>
                <a:cubicBezTo>
                  <a:pt x="29779" y="11012"/>
                  <a:pt x="31920" y="24722"/>
                  <a:pt x="25406" y="33315"/>
                </a:cubicBezTo>
                <a:cubicBezTo>
                  <a:pt x="30834" y="23047"/>
                  <a:pt x="30617" y="10050"/>
                  <a:pt x="248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"/>
          <p:cNvSpPr/>
          <p:nvPr/>
        </p:nvSpPr>
        <p:spPr>
          <a:xfrm>
            <a:off x="4614075" y="3790830"/>
            <a:ext cx="378603" cy="315912"/>
          </a:xfrm>
          <a:custGeom>
            <a:avLst/>
            <a:gdLst/>
            <a:ahLst/>
            <a:cxnLst/>
            <a:rect l="l" t="t" r="r" b="b"/>
            <a:pathLst>
              <a:path w="11571" h="9655" extrusionOk="0">
                <a:moveTo>
                  <a:pt x="5435" y="1"/>
                </a:moveTo>
                <a:cubicBezTo>
                  <a:pt x="4747" y="1"/>
                  <a:pt x="4054" y="115"/>
                  <a:pt x="3382" y="346"/>
                </a:cubicBezTo>
                <a:lnTo>
                  <a:pt x="3719" y="273"/>
                </a:lnTo>
                <a:lnTo>
                  <a:pt x="3719" y="273"/>
                </a:lnTo>
                <a:cubicBezTo>
                  <a:pt x="2253" y="703"/>
                  <a:pt x="929" y="1720"/>
                  <a:pt x="404" y="3137"/>
                </a:cubicBezTo>
                <a:cubicBezTo>
                  <a:pt x="1" y="4316"/>
                  <a:pt x="94" y="5619"/>
                  <a:pt x="714" y="6705"/>
                </a:cubicBezTo>
                <a:cubicBezTo>
                  <a:pt x="1303" y="7790"/>
                  <a:pt x="2234" y="8628"/>
                  <a:pt x="3382" y="9124"/>
                </a:cubicBezTo>
                <a:cubicBezTo>
                  <a:pt x="4160" y="9476"/>
                  <a:pt x="5019" y="9654"/>
                  <a:pt x="5873" y="9654"/>
                </a:cubicBezTo>
                <a:cubicBezTo>
                  <a:pt x="7130" y="9654"/>
                  <a:pt x="8377" y="9267"/>
                  <a:pt x="9337" y="8473"/>
                </a:cubicBezTo>
                <a:cubicBezTo>
                  <a:pt x="10950" y="7139"/>
                  <a:pt x="11571" y="4595"/>
                  <a:pt x="10547" y="2765"/>
                </a:cubicBezTo>
                <a:cubicBezTo>
                  <a:pt x="10206" y="2207"/>
                  <a:pt x="9741" y="1680"/>
                  <a:pt x="9213" y="1276"/>
                </a:cubicBezTo>
                <a:cubicBezTo>
                  <a:pt x="8105" y="435"/>
                  <a:pt x="6780" y="1"/>
                  <a:pt x="54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" name="Google Shape;232;p2"/>
          <p:cNvGrpSpPr/>
          <p:nvPr/>
        </p:nvGrpSpPr>
        <p:grpSpPr>
          <a:xfrm rot="3920554">
            <a:off x="-179243" y="1935436"/>
            <a:ext cx="1063055" cy="1875071"/>
            <a:chOff x="2797700" y="3217325"/>
            <a:chExt cx="682725" cy="1204225"/>
          </a:xfrm>
        </p:grpSpPr>
        <p:sp>
          <p:nvSpPr>
            <p:cNvPr id="233" name="Google Shape;233;p2"/>
            <p:cNvSpPr/>
            <p:nvPr/>
          </p:nvSpPr>
          <p:spPr>
            <a:xfrm>
              <a:off x="2797700" y="3824925"/>
              <a:ext cx="500825" cy="451000"/>
            </a:xfrm>
            <a:custGeom>
              <a:avLst/>
              <a:gdLst/>
              <a:ahLst/>
              <a:cxnLst/>
              <a:rect l="l" t="t" r="r" b="b"/>
              <a:pathLst>
                <a:path w="20033" h="18040" extrusionOk="0">
                  <a:moveTo>
                    <a:pt x="1771" y="1417"/>
                  </a:moveTo>
                  <a:cubicBezTo>
                    <a:pt x="5098" y="3779"/>
                    <a:pt x="8428" y="6149"/>
                    <a:pt x="11644" y="8700"/>
                  </a:cubicBezTo>
                  <a:cubicBezTo>
                    <a:pt x="14663" y="11098"/>
                    <a:pt x="17605" y="13317"/>
                    <a:pt x="19046" y="16873"/>
                  </a:cubicBezTo>
                  <a:lnTo>
                    <a:pt x="19046" y="16873"/>
                  </a:lnTo>
                  <a:cubicBezTo>
                    <a:pt x="17333" y="16151"/>
                    <a:pt x="15525" y="16018"/>
                    <a:pt x="13691" y="15680"/>
                  </a:cubicBezTo>
                  <a:cubicBezTo>
                    <a:pt x="10775" y="15183"/>
                    <a:pt x="8759" y="13850"/>
                    <a:pt x="7239" y="11306"/>
                  </a:cubicBezTo>
                  <a:cubicBezTo>
                    <a:pt x="6154" y="9476"/>
                    <a:pt x="5440" y="7429"/>
                    <a:pt x="4479" y="5567"/>
                  </a:cubicBezTo>
                  <a:cubicBezTo>
                    <a:pt x="3681" y="4109"/>
                    <a:pt x="2783" y="2717"/>
                    <a:pt x="1771" y="1417"/>
                  </a:cubicBezTo>
                  <a:close/>
                  <a:moveTo>
                    <a:pt x="548" y="1"/>
                  </a:moveTo>
                  <a:cubicBezTo>
                    <a:pt x="359" y="1"/>
                    <a:pt x="0" y="127"/>
                    <a:pt x="105" y="232"/>
                  </a:cubicBezTo>
                  <a:cubicBezTo>
                    <a:pt x="105" y="232"/>
                    <a:pt x="105" y="232"/>
                    <a:pt x="105" y="232"/>
                  </a:cubicBezTo>
                  <a:lnTo>
                    <a:pt x="105" y="232"/>
                  </a:lnTo>
                  <a:cubicBezTo>
                    <a:pt x="1904" y="2310"/>
                    <a:pt x="3424" y="4606"/>
                    <a:pt x="4572" y="7087"/>
                  </a:cubicBezTo>
                  <a:cubicBezTo>
                    <a:pt x="5409" y="8917"/>
                    <a:pt x="6123" y="10779"/>
                    <a:pt x="7301" y="12423"/>
                  </a:cubicBezTo>
                  <a:cubicBezTo>
                    <a:pt x="10279" y="16641"/>
                    <a:pt x="14963" y="15338"/>
                    <a:pt x="19120" y="17355"/>
                  </a:cubicBezTo>
                  <a:cubicBezTo>
                    <a:pt x="19135" y="17362"/>
                    <a:pt x="19156" y="17366"/>
                    <a:pt x="19181" y="17366"/>
                  </a:cubicBezTo>
                  <a:cubicBezTo>
                    <a:pt x="19196" y="17366"/>
                    <a:pt x="19213" y="17364"/>
                    <a:pt x="19231" y="17362"/>
                  </a:cubicBezTo>
                  <a:lnTo>
                    <a:pt x="19231" y="17362"/>
                  </a:lnTo>
                  <a:cubicBezTo>
                    <a:pt x="19302" y="17562"/>
                    <a:pt x="19369" y="17766"/>
                    <a:pt x="19430" y="17975"/>
                  </a:cubicBezTo>
                  <a:cubicBezTo>
                    <a:pt x="19448" y="18020"/>
                    <a:pt x="19509" y="18039"/>
                    <a:pt x="19584" y="18039"/>
                  </a:cubicBezTo>
                  <a:cubicBezTo>
                    <a:pt x="19766" y="18039"/>
                    <a:pt x="20032" y="17930"/>
                    <a:pt x="19988" y="17820"/>
                  </a:cubicBezTo>
                  <a:cubicBezTo>
                    <a:pt x="18809" y="13787"/>
                    <a:pt x="15894" y="11523"/>
                    <a:pt x="12730" y="8948"/>
                  </a:cubicBezTo>
                  <a:cubicBezTo>
                    <a:pt x="8821" y="5785"/>
                    <a:pt x="4727" y="2900"/>
                    <a:pt x="632" y="15"/>
                  </a:cubicBezTo>
                  <a:cubicBezTo>
                    <a:pt x="613" y="5"/>
                    <a:pt x="583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2799200" y="3824650"/>
              <a:ext cx="633925" cy="527825"/>
            </a:xfrm>
            <a:custGeom>
              <a:avLst/>
              <a:gdLst/>
              <a:ahLst/>
              <a:cxnLst/>
              <a:rect l="l" t="t" r="r" b="b"/>
              <a:pathLst>
                <a:path w="25357" h="21113" extrusionOk="0">
                  <a:moveTo>
                    <a:pt x="511" y="1"/>
                  </a:moveTo>
                  <a:cubicBezTo>
                    <a:pt x="334" y="1"/>
                    <a:pt x="0" y="142"/>
                    <a:pt x="76" y="243"/>
                  </a:cubicBezTo>
                  <a:lnTo>
                    <a:pt x="45" y="243"/>
                  </a:lnTo>
                  <a:cubicBezTo>
                    <a:pt x="2092" y="2787"/>
                    <a:pt x="4263" y="5206"/>
                    <a:pt x="6621" y="7471"/>
                  </a:cubicBezTo>
                  <a:cubicBezTo>
                    <a:pt x="8854" y="9735"/>
                    <a:pt x="11088" y="12123"/>
                    <a:pt x="13476" y="14202"/>
                  </a:cubicBezTo>
                  <a:cubicBezTo>
                    <a:pt x="14655" y="15256"/>
                    <a:pt x="15927" y="15536"/>
                    <a:pt x="17292" y="16280"/>
                  </a:cubicBezTo>
                  <a:cubicBezTo>
                    <a:pt x="18625" y="17024"/>
                    <a:pt x="19618" y="18234"/>
                    <a:pt x="20766" y="19196"/>
                  </a:cubicBezTo>
                  <a:cubicBezTo>
                    <a:pt x="21763" y="20010"/>
                    <a:pt x="22961" y="21112"/>
                    <a:pt x="24321" y="21112"/>
                  </a:cubicBezTo>
                  <a:cubicBezTo>
                    <a:pt x="24568" y="21112"/>
                    <a:pt x="24820" y="21076"/>
                    <a:pt x="25077" y="20995"/>
                  </a:cubicBezTo>
                  <a:cubicBezTo>
                    <a:pt x="25328" y="20920"/>
                    <a:pt x="25356" y="20783"/>
                    <a:pt x="25177" y="20783"/>
                  </a:cubicBezTo>
                  <a:cubicBezTo>
                    <a:pt x="25134" y="20783"/>
                    <a:pt x="25081" y="20791"/>
                    <a:pt x="25015" y="20809"/>
                  </a:cubicBezTo>
                  <a:cubicBezTo>
                    <a:pt x="24851" y="20858"/>
                    <a:pt x="24683" y="20881"/>
                    <a:pt x="24511" y="20881"/>
                  </a:cubicBezTo>
                  <a:cubicBezTo>
                    <a:pt x="22509" y="20881"/>
                    <a:pt x="20066" y="17774"/>
                    <a:pt x="18781" y="16745"/>
                  </a:cubicBezTo>
                  <a:cubicBezTo>
                    <a:pt x="17664" y="15877"/>
                    <a:pt x="16392" y="15629"/>
                    <a:pt x="15182" y="14915"/>
                  </a:cubicBezTo>
                  <a:cubicBezTo>
                    <a:pt x="14097" y="14233"/>
                    <a:pt x="13228" y="13240"/>
                    <a:pt x="12297" y="12341"/>
                  </a:cubicBezTo>
                  <a:cubicBezTo>
                    <a:pt x="8265" y="8370"/>
                    <a:pt x="4077" y="4493"/>
                    <a:pt x="603" y="26"/>
                  </a:cubicBezTo>
                  <a:cubicBezTo>
                    <a:pt x="586" y="8"/>
                    <a:pt x="553" y="1"/>
                    <a:pt x="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3258625" y="3484850"/>
              <a:ext cx="221800" cy="706250"/>
            </a:xfrm>
            <a:custGeom>
              <a:avLst/>
              <a:gdLst/>
              <a:ahLst/>
              <a:cxnLst/>
              <a:rect l="l" t="t" r="r" b="b"/>
              <a:pathLst>
                <a:path w="8872" h="28250" extrusionOk="0">
                  <a:moveTo>
                    <a:pt x="4023" y="1179"/>
                  </a:moveTo>
                  <a:lnTo>
                    <a:pt x="4023" y="1179"/>
                  </a:lnTo>
                  <a:cubicBezTo>
                    <a:pt x="4839" y="3333"/>
                    <a:pt x="5669" y="5467"/>
                    <a:pt x="6452" y="7600"/>
                  </a:cubicBezTo>
                  <a:cubicBezTo>
                    <a:pt x="7414" y="10175"/>
                    <a:pt x="8375" y="12905"/>
                    <a:pt x="8127" y="15696"/>
                  </a:cubicBezTo>
                  <a:cubicBezTo>
                    <a:pt x="7781" y="19683"/>
                    <a:pt x="5201" y="23239"/>
                    <a:pt x="5550" y="27266"/>
                  </a:cubicBezTo>
                  <a:lnTo>
                    <a:pt x="5550" y="27266"/>
                  </a:lnTo>
                  <a:cubicBezTo>
                    <a:pt x="2881" y="24125"/>
                    <a:pt x="1683" y="19726"/>
                    <a:pt x="993" y="15727"/>
                  </a:cubicBezTo>
                  <a:cubicBezTo>
                    <a:pt x="528" y="12967"/>
                    <a:pt x="1644" y="10485"/>
                    <a:pt x="2420" y="7879"/>
                  </a:cubicBezTo>
                  <a:cubicBezTo>
                    <a:pt x="3063" y="5626"/>
                    <a:pt x="3591" y="3420"/>
                    <a:pt x="4023" y="1179"/>
                  </a:cubicBezTo>
                  <a:close/>
                  <a:moveTo>
                    <a:pt x="4046" y="0"/>
                  </a:moveTo>
                  <a:cubicBezTo>
                    <a:pt x="3884" y="0"/>
                    <a:pt x="3692" y="87"/>
                    <a:pt x="3692" y="187"/>
                  </a:cubicBezTo>
                  <a:cubicBezTo>
                    <a:pt x="3690" y="196"/>
                    <a:pt x="3688" y="204"/>
                    <a:pt x="3687" y="213"/>
                  </a:cubicBezTo>
                  <a:lnTo>
                    <a:pt x="3687" y="213"/>
                  </a:lnTo>
                  <a:lnTo>
                    <a:pt x="3661" y="218"/>
                  </a:lnTo>
                  <a:cubicBezTo>
                    <a:pt x="3666" y="233"/>
                    <a:pt x="3672" y="248"/>
                    <a:pt x="3677" y="263"/>
                  </a:cubicBezTo>
                  <a:lnTo>
                    <a:pt x="3677" y="263"/>
                  </a:lnTo>
                  <a:cubicBezTo>
                    <a:pt x="3152" y="3091"/>
                    <a:pt x="2474" y="5888"/>
                    <a:pt x="1644" y="8655"/>
                  </a:cubicBezTo>
                  <a:cubicBezTo>
                    <a:pt x="931" y="11074"/>
                    <a:pt x="0" y="13339"/>
                    <a:pt x="435" y="15882"/>
                  </a:cubicBezTo>
                  <a:cubicBezTo>
                    <a:pt x="1179" y="20225"/>
                    <a:pt x="2513" y="25002"/>
                    <a:pt x="5677" y="28197"/>
                  </a:cubicBezTo>
                  <a:cubicBezTo>
                    <a:pt x="5681" y="28201"/>
                    <a:pt x="5685" y="28205"/>
                    <a:pt x="5690" y="28208"/>
                  </a:cubicBezTo>
                  <a:lnTo>
                    <a:pt x="5690" y="28208"/>
                  </a:lnTo>
                  <a:cubicBezTo>
                    <a:pt x="5712" y="28237"/>
                    <a:pt x="5760" y="28250"/>
                    <a:pt x="5817" y="28250"/>
                  </a:cubicBezTo>
                  <a:cubicBezTo>
                    <a:pt x="5990" y="28250"/>
                    <a:pt x="6256" y="28138"/>
                    <a:pt x="6235" y="28011"/>
                  </a:cubicBezTo>
                  <a:cubicBezTo>
                    <a:pt x="5336" y="23420"/>
                    <a:pt x="8593" y="19481"/>
                    <a:pt x="8717" y="14983"/>
                  </a:cubicBezTo>
                  <a:cubicBezTo>
                    <a:pt x="8872" y="9958"/>
                    <a:pt x="5987" y="4715"/>
                    <a:pt x="4250" y="94"/>
                  </a:cubicBezTo>
                  <a:cubicBezTo>
                    <a:pt x="4217" y="27"/>
                    <a:pt x="4136" y="0"/>
                    <a:pt x="4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3342800" y="3512850"/>
              <a:ext cx="102725" cy="837725"/>
            </a:xfrm>
            <a:custGeom>
              <a:avLst/>
              <a:gdLst/>
              <a:ahLst/>
              <a:cxnLst/>
              <a:rect l="l" t="t" r="r" b="b"/>
              <a:pathLst>
                <a:path w="4109" h="33509" extrusionOk="0">
                  <a:moveTo>
                    <a:pt x="467" y="0"/>
                  </a:moveTo>
                  <a:cubicBezTo>
                    <a:pt x="285" y="0"/>
                    <a:pt x="0" y="124"/>
                    <a:pt x="45" y="214"/>
                  </a:cubicBezTo>
                  <a:lnTo>
                    <a:pt x="14" y="214"/>
                  </a:lnTo>
                  <a:cubicBezTo>
                    <a:pt x="2496" y="5612"/>
                    <a:pt x="263" y="11567"/>
                    <a:pt x="449" y="17213"/>
                  </a:cubicBezTo>
                  <a:cubicBezTo>
                    <a:pt x="604" y="20067"/>
                    <a:pt x="1100" y="22889"/>
                    <a:pt x="1969" y="25619"/>
                  </a:cubicBezTo>
                  <a:cubicBezTo>
                    <a:pt x="2682" y="28101"/>
                    <a:pt x="3582" y="30799"/>
                    <a:pt x="3023" y="33405"/>
                  </a:cubicBezTo>
                  <a:cubicBezTo>
                    <a:pt x="3011" y="33478"/>
                    <a:pt x="3090" y="33508"/>
                    <a:pt x="3192" y="33508"/>
                  </a:cubicBezTo>
                  <a:cubicBezTo>
                    <a:pt x="3350" y="33508"/>
                    <a:pt x="3563" y="33437"/>
                    <a:pt x="3582" y="33343"/>
                  </a:cubicBezTo>
                  <a:cubicBezTo>
                    <a:pt x="4109" y="30861"/>
                    <a:pt x="3364" y="28349"/>
                    <a:pt x="2682" y="25991"/>
                  </a:cubicBezTo>
                  <a:cubicBezTo>
                    <a:pt x="1907" y="23293"/>
                    <a:pt x="1224" y="20594"/>
                    <a:pt x="1069" y="17740"/>
                  </a:cubicBezTo>
                  <a:cubicBezTo>
                    <a:pt x="728" y="11940"/>
                    <a:pt x="3178" y="5643"/>
                    <a:pt x="604" y="59"/>
                  </a:cubicBezTo>
                  <a:cubicBezTo>
                    <a:pt x="587" y="17"/>
                    <a:pt x="534" y="0"/>
                    <a:pt x="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3139775" y="3858825"/>
              <a:ext cx="334875" cy="562725"/>
            </a:xfrm>
            <a:custGeom>
              <a:avLst/>
              <a:gdLst/>
              <a:ahLst/>
              <a:cxnLst/>
              <a:rect l="l" t="t" r="r" b="b"/>
              <a:pathLst>
                <a:path w="13395" h="22509" extrusionOk="0">
                  <a:moveTo>
                    <a:pt x="389" y="1"/>
                  </a:moveTo>
                  <a:cubicBezTo>
                    <a:pt x="207" y="1"/>
                    <a:pt x="0" y="127"/>
                    <a:pt x="39" y="303"/>
                  </a:cubicBezTo>
                  <a:cubicBezTo>
                    <a:pt x="2149" y="8585"/>
                    <a:pt x="8725" y="15068"/>
                    <a:pt x="12788" y="22420"/>
                  </a:cubicBezTo>
                  <a:cubicBezTo>
                    <a:pt x="12824" y="22482"/>
                    <a:pt x="12894" y="22509"/>
                    <a:pt x="12970" y="22509"/>
                  </a:cubicBezTo>
                  <a:cubicBezTo>
                    <a:pt x="13160" y="22509"/>
                    <a:pt x="13395" y="22348"/>
                    <a:pt x="13285" y="22171"/>
                  </a:cubicBezTo>
                  <a:cubicBezTo>
                    <a:pt x="9252" y="14851"/>
                    <a:pt x="2707" y="8399"/>
                    <a:pt x="629" y="148"/>
                  </a:cubicBezTo>
                  <a:cubicBezTo>
                    <a:pt x="594" y="44"/>
                    <a:pt x="496" y="1"/>
                    <a:pt x="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2926700" y="3217325"/>
              <a:ext cx="246850" cy="708075"/>
            </a:xfrm>
            <a:custGeom>
              <a:avLst/>
              <a:gdLst/>
              <a:ahLst/>
              <a:cxnLst/>
              <a:rect l="l" t="t" r="r" b="b"/>
              <a:pathLst>
                <a:path w="9874" h="28323" extrusionOk="0">
                  <a:moveTo>
                    <a:pt x="1803" y="1094"/>
                  </a:moveTo>
                  <a:cubicBezTo>
                    <a:pt x="2973" y="3036"/>
                    <a:pt x="4212" y="4983"/>
                    <a:pt x="5305" y="6979"/>
                  </a:cubicBezTo>
                  <a:cubicBezTo>
                    <a:pt x="6081" y="8313"/>
                    <a:pt x="6515" y="9833"/>
                    <a:pt x="6515" y="11384"/>
                  </a:cubicBezTo>
                  <a:cubicBezTo>
                    <a:pt x="6484" y="12718"/>
                    <a:pt x="6174" y="14021"/>
                    <a:pt x="6205" y="15354"/>
                  </a:cubicBezTo>
                  <a:cubicBezTo>
                    <a:pt x="6205" y="17495"/>
                    <a:pt x="7042" y="19542"/>
                    <a:pt x="7570" y="21558"/>
                  </a:cubicBezTo>
                  <a:cubicBezTo>
                    <a:pt x="8064" y="23536"/>
                    <a:pt x="8534" y="25490"/>
                    <a:pt x="9088" y="27441"/>
                  </a:cubicBezTo>
                  <a:lnTo>
                    <a:pt x="9088" y="27441"/>
                  </a:lnTo>
                  <a:cubicBezTo>
                    <a:pt x="5794" y="24842"/>
                    <a:pt x="3483" y="20703"/>
                    <a:pt x="2234" y="16781"/>
                  </a:cubicBezTo>
                  <a:cubicBezTo>
                    <a:pt x="685" y="11810"/>
                    <a:pt x="1450" y="6261"/>
                    <a:pt x="1803" y="1094"/>
                  </a:cubicBezTo>
                  <a:close/>
                  <a:moveTo>
                    <a:pt x="1642" y="1"/>
                  </a:moveTo>
                  <a:cubicBezTo>
                    <a:pt x="1488" y="1"/>
                    <a:pt x="1304" y="96"/>
                    <a:pt x="1304" y="217"/>
                  </a:cubicBezTo>
                  <a:cubicBezTo>
                    <a:pt x="994" y="5863"/>
                    <a:pt x="1" y="11973"/>
                    <a:pt x="1862" y="17433"/>
                  </a:cubicBezTo>
                  <a:cubicBezTo>
                    <a:pt x="3289" y="21558"/>
                    <a:pt x="5740" y="25746"/>
                    <a:pt x="9369" y="28289"/>
                  </a:cubicBezTo>
                  <a:cubicBezTo>
                    <a:pt x="9397" y="28308"/>
                    <a:pt x="9432" y="28318"/>
                    <a:pt x="9471" y="28320"/>
                  </a:cubicBezTo>
                  <a:lnTo>
                    <a:pt x="9471" y="28320"/>
                  </a:lnTo>
                  <a:cubicBezTo>
                    <a:pt x="9484" y="28321"/>
                    <a:pt x="9498" y="28322"/>
                    <a:pt x="9512" y="28322"/>
                  </a:cubicBezTo>
                  <a:cubicBezTo>
                    <a:pt x="9674" y="28322"/>
                    <a:pt x="9870" y="28220"/>
                    <a:pt x="9870" y="28080"/>
                  </a:cubicBezTo>
                  <a:lnTo>
                    <a:pt x="9870" y="28080"/>
                  </a:lnTo>
                  <a:cubicBezTo>
                    <a:pt x="9874" y="28054"/>
                    <a:pt x="9869" y="28027"/>
                    <a:pt x="9853" y="28001"/>
                  </a:cubicBezTo>
                  <a:lnTo>
                    <a:pt x="9853" y="28001"/>
                  </a:lnTo>
                  <a:cubicBezTo>
                    <a:pt x="9207" y="25812"/>
                    <a:pt x="8683" y="23623"/>
                    <a:pt x="8128" y="21434"/>
                  </a:cubicBezTo>
                  <a:cubicBezTo>
                    <a:pt x="7384" y="18580"/>
                    <a:pt x="6608" y="16130"/>
                    <a:pt x="6918" y="13152"/>
                  </a:cubicBezTo>
                  <a:cubicBezTo>
                    <a:pt x="7166" y="10888"/>
                    <a:pt x="7042" y="9089"/>
                    <a:pt x="5988" y="7041"/>
                  </a:cubicBezTo>
                  <a:cubicBezTo>
                    <a:pt x="4716" y="4653"/>
                    <a:pt x="3227" y="2388"/>
                    <a:pt x="1831" y="93"/>
                  </a:cubicBezTo>
                  <a:cubicBezTo>
                    <a:pt x="1799" y="28"/>
                    <a:pt x="1725" y="1"/>
                    <a:pt x="16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2975275" y="3249325"/>
              <a:ext cx="199675" cy="674700"/>
            </a:xfrm>
            <a:custGeom>
              <a:avLst/>
              <a:gdLst/>
              <a:ahLst/>
              <a:cxnLst/>
              <a:rect l="l" t="t" r="r" b="b"/>
              <a:pathLst>
                <a:path w="7987" h="26988" extrusionOk="0">
                  <a:moveTo>
                    <a:pt x="427" y="1"/>
                  </a:moveTo>
                  <a:cubicBezTo>
                    <a:pt x="246" y="1"/>
                    <a:pt x="1" y="113"/>
                    <a:pt x="43" y="240"/>
                  </a:cubicBezTo>
                  <a:cubicBezTo>
                    <a:pt x="881" y="2970"/>
                    <a:pt x="633" y="5699"/>
                    <a:pt x="788" y="8491"/>
                  </a:cubicBezTo>
                  <a:cubicBezTo>
                    <a:pt x="943" y="10724"/>
                    <a:pt x="1284" y="12958"/>
                    <a:pt x="1842" y="15129"/>
                  </a:cubicBezTo>
                  <a:cubicBezTo>
                    <a:pt x="2928" y="19348"/>
                    <a:pt x="4603" y="23535"/>
                    <a:pt x="7364" y="26947"/>
                  </a:cubicBezTo>
                  <a:cubicBezTo>
                    <a:pt x="7385" y="26976"/>
                    <a:pt x="7431" y="26988"/>
                    <a:pt x="7487" y="26988"/>
                  </a:cubicBezTo>
                  <a:cubicBezTo>
                    <a:pt x="7677" y="26988"/>
                    <a:pt x="7987" y="26850"/>
                    <a:pt x="7891" y="26730"/>
                  </a:cubicBezTo>
                  <a:cubicBezTo>
                    <a:pt x="5037" y="23194"/>
                    <a:pt x="3331" y="18789"/>
                    <a:pt x="2277" y="14416"/>
                  </a:cubicBezTo>
                  <a:cubicBezTo>
                    <a:pt x="1780" y="12430"/>
                    <a:pt x="1470" y="10383"/>
                    <a:pt x="1346" y="8367"/>
                  </a:cubicBezTo>
                  <a:cubicBezTo>
                    <a:pt x="1191" y="5575"/>
                    <a:pt x="1439" y="2814"/>
                    <a:pt x="602" y="85"/>
                  </a:cubicBezTo>
                  <a:cubicBezTo>
                    <a:pt x="582" y="25"/>
                    <a:pt x="512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" name="Google Shape;240;p2"/>
          <p:cNvGrpSpPr/>
          <p:nvPr/>
        </p:nvGrpSpPr>
        <p:grpSpPr>
          <a:xfrm rot="9764690">
            <a:off x="3560732" y="-1783669"/>
            <a:ext cx="1546779" cy="2481535"/>
            <a:chOff x="2402100" y="3854125"/>
            <a:chExt cx="435600" cy="698825"/>
          </a:xfrm>
        </p:grpSpPr>
        <p:sp>
          <p:nvSpPr>
            <p:cNvPr id="241" name="Google Shape;241;p2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" name="Google Shape;254;p2"/>
          <p:cNvSpPr/>
          <p:nvPr/>
        </p:nvSpPr>
        <p:spPr>
          <a:xfrm rot="10673898">
            <a:off x="2204422" y="-744575"/>
            <a:ext cx="1468370" cy="1312998"/>
          </a:xfrm>
          <a:custGeom>
            <a:avLst/>
            <a:gdLst/>
            <a:ahLst/>
            <a:cxnLst/>
            <a:rect l="l" t="t" r="r" b="b"/>
            <a:pathLst>
              <a:path w="44049" h="39391" extrusionOk="0">
                <a:moveTo>
                  <a:pt x="41815" y="18643"/>
                </a:moveTo>
                <a:lnTo>
                  <a:pt x="41815" y="18643"/>
                </a:lnTo>
                <a:cubicBezTo>
                  <a:pt x="36665" y="23993"/>
                  <a:pt x="31303" y="29104"/>
                  <a:pt x="25751" y="33974"/>
                </a:cubicBezTo>
                <a:lnTo>
                  <a:pt x="25751" y="33974"/>
                </a:lnTo>
                <a:cubicBezTo>
                  <a:pt x="31957" y="31422"/>
                  <a:pt x="37381" y="27268"/>
                  <a:pt x="41474" y="21931"/>
                </a:cubicBezTo>
                <a:cubicBezTo>
                  <a:pt x="42249" y="20969"/>
                  <a:pt x="42869" y="19356"/>
                  <a:pt x="41815" y="18643"/>
                </a:cubicBezTo>
                <a:close/>
                <a:moveTo>
                  <a:pt x="2792" y="17030"/>
                </a:moveTo>
                <a:lnTo>
                  <a:pt x="2792" y="17030"/>
                </a:lnTo>
                <a:cubicBezTo>
                  <a:pt x="6077" y="25551"/>
                  <a:pt x="13820" y="31335"/>
                  <a:pt x="21393" y="36562"/>
                </a:cubicBezTo>
                <a:lnTo>
                  <a:pt x="21393" y="36562"/>
                </a:lnTo>
                <a:cubicBezTo>
                  <a:pt x="18871" y="27306"/>
                  <a:pt x="11868" y="19972"/>
                  <a:pt x="2792" y="17030"/>
                </a:cubicBezTo>
                <a:close/>
                <a:moveTo>
                  <a:pt x="24847" y="0"/>
                </a:moveTo>
                <a:lnTo>
                  <a:pt x="24847" y="0"/>
                </a:lnTo>
                <a:cubicBezTo>
                  <a:pt x="20535" y="11105"/>
                  <a:pt x="25778" y="23916"/>
                  <a:pt x="22738" y="35424"/>
                </a:cubicBezTo>
                <a:cubicBezTo>
                  <a:pt x="22148" y="23544"/>
                  <a:pt x="19977" y="11787"/>
                  <a:pt x="16317" y="465"/>
                </a:cubicBezTo>
                <a:cubicBezTo>
                  <a:pt x="12719" y="5677"/>
                  <a:pt x="13525" y="12687"/>
                  <a:pt x="15541" y="18674"/>
                </a:cubicBezTo>
                <a:cubicBezTo>
                  <a:pt x="17554" y="24618"/>
                  <a:pt x="20678" y="30315"/>
                  <a:pt x="21400" y="36566"/>
                </a:cubicBezTo>
                <a:lnTo>
                  <a:pt x="21400" y="36566"/>
                </a:lnTo>
                <a:cubicBezTo>
                  <a:pt x="21398" y="36565"/>
                  <a:pt x="21395" y="36563"/>
                  <a:pt x="21393" y="36562"/>
                </a:cubicBezTo>
                <a:lnTo>
                  <a:pt x="21393" y="36562"/>
                </a:lnTo>
                <a:cubicBezTo>
                  <a:pt x="21397" y="36575"/>
                  <a:pt x="21400" y="36589"/>
                  <a:pt x="21404" y="36603"/>
                </a:cubicBezTo>
                <a:cubicBezTo>
                  <a:pt x="21403" y="36591"/>
                  <a:pt x="21401" y="36579"/>
                  <a:pt x="21400" y="36566"/>
                </a:cubicBezTo>
                <a:lnTo>
                  <a:pt x="21400" y="36566"/>
                </a:lnTo>
                <a:cubicBezTo>
                  <a:pt x="21764" y="36818"/>
                  <a:pt x="22127" y="37067"/>
                  <a:pt x="22490" y="37316"/>
                </a:cubicBezTo>
                <a:cubicBezTo>
                  <a:pt x="17961" y="35052"/>
                  <a:pt x="13215" y="33253"/>
                  <a:pt x="8314" y="31950"/>
                </a:cubicBezTo>
                <a:cubicBezTo>
                  <a:pt x="6992" y="31601"/>
                  <a:pt x="5548" y="31314"/>
                  <a:pt x="4169" y="31314"/>
                </a:cubicBezTo>
                <a:cubicBezTo>
                  <a:pt x="2603" y="31314"/>
                  <a:pt x="1122" y="31684"/>
                  <a:pt x="1" y="32756"/>
                </a:cubicBezTo>
                <a:cubicBezTo>
                  <a:pt x="5259" y="37064"/>
                  <a:pt x="11824" y="39390"/>
                  <a:pt x="18562" y="39390"/>
                </a:cubicBezTo>
                <a:cubicBezTo>
                  <a:pt x="19734" y="39390"/>
                  <a:pt x="20910" y="39320"/>
                  <a:pt x="22086" y="39177"/>
                </a:cubicBezTo>
                <a:cubicBezTo>
                  <a:pt x="22941" y="39305"/>
                  <a:pt x="23802" y="39364"/>
                  <a:pt x="24666" y="39364"/>
                </a:cubicBezTo>
                <a:cubicBezTo>
                  <a:pt x="31384" y="39364"/>
                  <a:pt x="38276" y="35758"/>
                  <a:pt x="44048" y="32322"/>
                </a:cubicBezTo>
                <a:cubicBezTo>
                  <a:pt x="42166" y="31703"/>
                  <a:pt x="40239" y="31445"/>
                  <a:pt x="38294" y="31445"/>
                </a:cubicBezTo>
                <a:cubicBezTo>
                  <a:pt x="34072" y="31445"/>
                  <a:pt x="29766" y="32665"/>
                  <a:pt x="25642" y="34070"/>
                </a:cubicBezTo>
                <a:lnTo>
                  <a:pt x="25642" y="34070"/>
                </a:lnTo>
                <a:cubicBezTo>
                  <a:pt x="25244" y="34419"/>
                  <a:pt x="24844" y="34767"/>
                  <a:pt x="24444" y="35114"/>
                </a:cubicBezTo>
                <a:cubicBezTo>
                  <a:pt x="24692" y="34819"/>
                  <a:pt x="24940" y="34523"/>
                  <a:pt x="25187" y="34226"/>
                </a:cubicBezTo>
                <a:lnTo>
                  <a:pt x="25187" y="34226"/>
                </a:lnTo>
                <a:cubicBezTo>
                  <a:pt x="24935" y="34313"/>
                  <a:pt x="24684" y="34400"/>
                  <a:pt x="24435" y="34488"/>
                </a:cubicBezTo>
                <a:lnTo>
                  <a:pt x="24435" y="34488"/>
                </a:lnTo>
                <a:cubicBezTo>
                  <a:pt x="24697" y="34391"/>
                  <a:pt x="24958" y="34292"/>
                  <a:pt x="25217" y="34189"/>
                </a:cubicBezTo>
                <a:lnTo>
                  <a:pt x="25217" y="34189"/>
                </a:lnTo>
                <a:cubicBezTo>
                  <a:pt x="25207" y="34202"/>
                  <a:pt x="25197" y="34214"/>
                  <a:pt x="25187" y="34226"/>
                </a:cubicBezTo>
                <a:lnTo>
                  <a:pt x="25187" y="34226"/>
                </a:lnTo>
                <a:cubicBezTo>
                  <a:pt x="25338" y="34174"/>
                  <a:pt x="25490" y="34122"/>
                  <a:pt x="25642" y="34070"/>
                </a:cubicBezTo>
                <a:lnTo>
                  <a:pt x="25642" y="34070"/>
                </a:lnTo>
                <a:cubicBezTo>
                  <a:pt x="25679" y="34038"/>
                  <a:pt x="25715" y="34006"/>
                  <a:pt x="25751" y="33974"/>
                </a:cubicBezTo>
                <a:lnTo>
                  <a:pt x="25751" y="33974"/>
                </a:lnTo>
                <a:cubicBezTo>
                  <a:pt x="25574" y="34047"/>
                  <a:pt x="25396" y="34119"/>
                  <a:pt x="25217" y="34189"/>
                </a:cubicBezTo>
                <a:lnTo>
                  <a:pt x="25217" y="34189"/>
                </a:lnTo>
                <a:cubicBezTo>
                  <a:pt x="28692" y="30012"/>
                  <a:pt x="32008" y="25700"/>
                  <a:pt x="34463" y="20876"/>
                </a:cubicBezTo>
                <a:cubicBezTo>
                  <a:pt x="37100" y="15665"/>
                  <a:pt x="38651" y="9771"/>
                  <a:pt x="37937" y="4002"/>
                </a:cubicBezTo>
                <a:lnTo>
                  <a:pt x="37937" y="4002"/>
                </a:lnTo>
                <a:cubicBezTo>
                  <a:pt x="29779" y="11012"/>
                  <a:pt x="31920" y="24722"/>
                  <a:pt x="25406" y="33315"/>
                </a:cubicBezTo>
                <a:cubicBezTo>
                  <a:pt x="30834" y="23047"/>
                  <a:pt x="30617" y="10050"/>
                  <a:pt x="248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5" name="Google Shape;255;p2"/>
          <p:cNvGrpSpPr/>
          <p:nvPr/>
        </p:nvGrpSpPr>
        <p:grpSpPr>
          <a:xfrm rot="-6923304">
            <a:off x="7577465" y="-582491"/>
            <a:ext cx="2662542" cy="2828636"/>
            <a:chOff x="4159600" y="887163"/>
            <a:chExt cx="1265600" cy="1344550"/>
          </a:xfrm>
        </p:grpSpPr>
        <p:sp>
          <p:nvSpPr>
            <p:cNvPr id="256" name="Google Shape;256;p2"/>
            <p:cNvSpPr/>
            <p:nvPr/>
          </p:nvSpPr>
          <p:spPr>
            <a:xfrm>
              <a:off x="4159600" y="887163"/>
              <a:ext cx="1265600" cy="1344550"/>
            </a:xfrm>
            <a:custGeom>
              <a:avLst/>
              <a:gdLst/>
              <a:ahLst/>
              <a:cxnLst/>
              <a:rect l="l" t="t" r="r" b="b"/>
              <a:pathLst>
                <a:path w="50624" h="53782" extrusionOk="0">
                  <a:moveTo>
                    <a:pt x="24646" y="1"/>
                  </a:moveTo>
                  <a:cubicBezTo>
                    <a:pt x="24468" y="1"/>
                    <a:pt x="24287" y="13"/>
                    <a:pt x="24102" y="38"/>
                  </a:cubicBezTo>
                  <a:cubicBezTo>
                    <a:pt x="22706" y="224"/>
                    <a:pt x="21528" y="1123"/>
                    <a:pt x="20628" y="2178"/>
                  </a:cubicBezTo>
                  <a:cubicBezTo>
                    <a:pt x="17681" y="5714"/>
                    <a:pt x="17867" y="11391"/>
                    <a:pt x="21000" y="14741"/>
                  </a:cubicBezTo>
                  <a:cubicBezTo>
                    <a:pt x="22086" y="15857"/>
                    <a:pt x="23575" y="17067"/>
                    <a:pt x="23296" y="18618"/>
                  </a:cubicBezTo>
                  <a:cubicBezTo>
                    <a:pt x="23075" y="19846"/>
                    <a:pt x="21785" y="20490"/>
                    <a:pt x="20503" y="20490"/>
                  </a:cubicBezTo>
                  <a:cubicBezTo>
                    <a:pt x="20165" y="20490"/>
                    <a:pt x="19828" y="20446"/>
                    <a:pt x="19511" y="20355"/>
                  </a:cubicBezTo>
                  <a:cubicBezTo>
                    <a:pt x="18022" y="19952"/>
                    <a:pt x="16813" y="18866"/>
                    <a:pt x="15417" y="18091"/>
                  </a:cubicBezTo>
                  <a:cubicBezTo>
                    <a:pt x="13952" y="17299"/>
                    <a:pt x="12329" y="16903"/>
                    <a:pt x="10707" y="16903"/>
                  </a:cubicBezTo>
                  <a:cubicBezTo>
                    <a:pt x="8963" y="16903"/>
                    <a:pt x="7220" y="17361"/>
                    <a:pt x="5677" y="18277"/>
                  </a:cubicBezTo>
                  <a:cubicBezTo>
                    <a:pt x="5025" y="18649"/>
                    <a:pt x="4374" y="19176"/>
                    <a:pt x="4250" y="19921"/>
                  </a:cubicBezTo>
                  <a:cubicBezTo>
                    <a:pt x="4219" y="20479"/>
                    <a:pt x="4343" y="21007"/>
                    <a:pt x="4622" y="21472"/>
                  </a:cubicBezTo>
                  <a:cubicBezTo>
                    <a:pt x="6607" y="25504"/>
                    <a:pt x="10981" y="27893"/>
                    <a:pt x="15386" y="28730"/>
                  </a:cubicBezTo>
                  <a:cubicBezTo>
                    <a:pt x="16906" y="29009"/>
                    <a:pt x="18519" y="29196"/>
                    <a:pt x="19822" y="30064"/>
                  </a:cubicBezTo>
                  <a:cubicBezTo>
                    <a:pt x="21093" y="30933"/>
                    <a:pt x="21869" y="32825"/>
                    <a:pt x="20876" y="34066"/>
                  </a:cubicBezTo>
                  <a:cubicBezTo>
                    <a:pt x="20283" y="34807"/>
                    <a:pt x="19277" y="35036"/>
                    <a:pt x="18281" y="35036"/>
                  </a:cubicBezTo>
                  <a:cubicBezTo>
                    <a:pt x="18026" y="35036"/>
                    <a:pt x="17772" y="35021"/>
                    <a:pt x="17526" y="34996"/>
                  </a:cubicBezTo>
                  <a:cubicBezTo>
                    <a:pt x="14083" y="34655"/>
                    <a:pt x="10826" y="33166"/>
                    <a:pt x="7383" y="33135"/>
                  </a:cubicBezTo>
                  <a:cubicBezTo>
                    <a:pt x="3940" y="33135"/>
                    <a:pt x="0" y="35492"/>
                    <a:pt x="217" y="38936"/>
                  </a:cubicBezTo>
                  <a:cubicBezTo>
                    <a:pt x="404" y="42069"/>
                    <a:pt x="3909" y="43961"/>
                    <a:pt x="7011" y="44302"/>
                  </a:cubicBezTo>
                  <a:cubicBezTo>
                    <a:pt x="10144" y="44643"/>
                    <a:pt x="13432" y="44085"/>
                    <a:pt x="16409" y="45108"/>
                  </a:cubicBezTo>
                  <a:cubicBezTo>
                    <a:pt x="19387" y="46163"/>
                    <a:pt x="21838" y="49823"/>
                    <a:pt x="20039" y="52429"/>
                  </a:cubicBezTo>
                  <a:cubicBezTo>
                    <a:pt x="20039" y="52429"/>
                    <a:pt x="20984" y="53782"/>
                    <a:pt x="23076" y="53782"/>
                  </a:cubicBezTo>
                  <a:cubicBezTo>
                    <a:pt x="23870" y="53782"/>
                    <a:pt x="24828" y="53587"/>
                    <a:pt x="25963" y="53049"/>
                  </a:cubicBezTo>
                  <a:cubicBezTo>
                    <a:pt x="29329" y="51475"/>
                    <a:pt x="26087" y="44984"/>
                    <a:pt x="29757" y="44984"/>
                  </a:cubicBezTo>
                  <a:cubicBezTo>
                    <a:pt x="29775" y="44984"/>
                    <a:pt x="29792" y="44984"/>
                    <a:pt x="29810" y="44984"/>
                  </a:cubicBezTo>
                  <a:cubicBezTo>
                    <a:pt x="30958" y="44984"/>
                    <a:pt x="32105" y="45419"/>
                    <a:pt x="33222" y="45698"/>
                  </a:cubicBezTo>
                  <a:cubicBezTo>
                    <a:pt x="34398" y="46006"/>
                    <a:pt x="35607" y="46153"/>
                    <a:pt x="36817" y="46153"/>
                  </a:cubicBezTo>
                  <a:cubicBezTo>
                    <a:pt x="41703" y="46153"/>
                    <a:pt x="46605" y="43745"/>
                    <a:pt x="49414" y="39742"/>
                  </a:cubicBezTo>
                  <a:cubicBezTo>
                    <a:pt x="50065" y="38843"/>
                    <a:pt x="50624" y="37757"/>
                    <a:pt x="50469" y="36640"/>
                  </a:cubicBezTo>
                  <a:cubicBezTo>
                    <a:pt x="50252" y="35027"/>
                    <a:pt x="48483" y="34004"/>
                    <a:pt x="46839" y="33973"/>
                  </a:cubicBezTo>
                  <a:cubicBezTo>
                    <a:pt x="46804" y="33972"/>
                    <a:pt x="46769" y="33972"/>
                    <a:pt x="46734" y="33972"/>
                  </a:cubicBezTo>
                  <a:cubicBezTo>
                    <a:pt x="45100" y="33972"/>
                    <a:pt x="43612" y="34669"/>
                    <a:pt x="42125" y="35337"/>
                  </a:cubicBezTo>
                  <a:cubicBezTo>
                    <a:pt x="40127" y="36196"/>
                    <a:pt x="37937" y="36981"/>
                    <a:pt x="35810" y="36981"/>
                  </a:cubicBezTo>
                  <a:cubicBezTo>
                    <a:pt x="34865" y="36981"/>
                    <a:pt x="33933" y="36826"/>
                    <a:pt x="33036" y="36454"/>
                  </a:cubicBezTo>
                  <a:cubicBezTo>
                    <a:pt x="30151" y="35275"/>
                    <a:pt x="28724" y="30747"/>
                    <a:pt x="31330" y="28978"/>
                  </a:cubicBezTo>
                  <a:cubicBezTo>
                    <a:pt x="32167" y="28420"/>
                    <a:pt x="33222" y="28265"/>
                    <a:pt x="34215" y="28079"/>
                  </a:cubicBezTo>
                  <a:cubicBezTo>
                    <a:pt x="36944" y="27645"/>
                    <a:pt x="39736" y="26962"/>
                    <a:pt x="41938" y="25256"/>
                  </a:cubicBezTo>
                  <a:cubicBezTo>
                    <a:pt x="44110" y="23581"/>
                    <a:pt x="45537" y="20634"/>
                    <a:pt x="44761" y="17998"/>
                  </a:cubicBezTo>
                  <a:cubicBezTo>
                    <a:pt x="44175" y="16083"/>
                    <a:pt x="42149" y="14691"/>
                    <a:pt x="40229" y="14691"/>
                  </a:cubicBezTo>
                  <a:cubicBezTo>
                    <a:pt x="39505" y="14691"/>
                    <a:pt x="38796" y="14889"/>
                    <a:pt x="38185" y="15330"/>
                  </a:cubicBezTo>
                  <a:cubicBezTo>
                    <a:pt x="35808" y="17113"/>
                    <a:pt x="35224" y="21685"/>
                    <a:pt x="32480" y="21685"/>
                  </a:cubicBezTo>
                  <a:cubicBezTo>
                    <a:pt x="32359" y="21685"/>
                    <a:pt x="32235" y="21676"/>
                    <a:pt x="32105" y="21658"/>
                  </a:cubicBezTo>
                  <a:cubicBezTo>
                    <a:pt x="30864" y="21472"/>
                    <a:pt x="29996" y="20293"/>
                    <a:pt x="29562" y="19083"/>
                  </a:cubicBezTo>
                  <a:cubicBezTo>
                    <a:pt x="28321" y="15547"/>
                    <a:pt x="29748" y="11701"/>
                    <a:pt x="29934" y="7947"/>
                  </a:cubicBezTo>
                  <a:cubicBezTo>
                    <a:pt x="30140" y="4380"/>
                    <a:pt x="28049" y="1"/>
                    <a:pt x="2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4735775" y="97803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1" y="683"/>
                    <a:pt x="776" y="683"/>
                  </a:cubicBezTo>
                  <a:cubicBezTo>
                    <a:pt x="1210" y="683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4695450" y="10268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1" y="559"/>
                    <a:pt x="745" y="559"/>
                  </a:cubicBezTo>
                  <a:cubicBezTo>
                    <a:pt x="1117" y="559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4665975" y="1081963"/>
              <a:ext cx="47350" cy="18625"/>
            </a:xfrm>
            <a:custGeom>
              <a:avLst/>
              <a:gdLst/>
              <a:ahLst/>
              <a:cxnLst/>
              <a:rect l="l" t="t" r="r" b="b"/>
              <a:pathLst>
                <a:path w="1894" h="745" extrusionOk="0">
                  <a:moveTo>
                    <a:pt x="1149" y="0"/>
                  </a:moveTo>
                  <a:cubicBezTo>
                    <a:pt x="652" y="0"/>
                    <a:pt x="1" y="745"/>
                    <a:pt x="745" y="745"/>
                  </a:cubicBezTo>
                  <a:cubicBezTo>
                    <a:pt x="1242" y="745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4713300" y="113623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48" y="1"/>
                  </a:moveTo>
                  <a:cubicBezTo>
                    <a:pt x="682" y="1"/>
                    <a:pt x="0" y="683"/>
                    <a:pt x="714" y="683"/>
                  </a:cubicBezTo>
                  <a:cubicBezTo>
                    <a:pt x="1179" y="683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4745850" y="1218438"/>
              <a:ext cx="48900" cy="14775"/>
            </a:xfrm>
            <a:custGeom>
              <a:avLst/>
              <a:gdLst/>
              <a:ahLst/>
              <a:cxnLst/>
              <a:rect l="l" t="t" r="r" b="b"/>
              <a:pathLst>
                <a:path w="1956" h="591" extrusionOk="0">
                  <a:moveTo>
                    <a:pt x="1211" y="1"/>
                  </a:moveTo>
                  <a:cubicBezTo>
                    <a:pt x="807" y="1"/>
                    <a:pt x="1" y="590"/>
                    <a:pt x="745" y="590"/>
                  </a:cubicBezTo>
                  <a:cubicBezTo>
                    <a:pt x="1149" y="590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4675300" y="1188963"/>
              <a:ext cx="48875" cy="13225"/>
            </a:xfrm>
            <a:custGeom>
              <a:avLst/>
              <a:gdLst/>
              <a:ahLst/>
              <a:cxnLst/>
              <a:rect l="l" t="t" r="r" b="b"/>
              <a:pathLst>
                <a:path w="1955" h="529" extrusionOk="0">
                  <a:moveTo>
                    <a:pt x="1210" y="1"/>
                  </a:moveTo>
                  <a:cubicBezTo>
                    <a:pt x="838" y="1"/>
                    <a:pt x="0" y="528"/>
                    <a:pt x="745" y="528"/>
                  </a:cubicBezTo>
                  <a:cubicBezTo>
                    <a:pt x="1117" y="528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4790050" y="1182613"/>
              <a:ext cx="27950" cy="15700"/>
            </a:xfrm>
            <a:custGeom>
              <a:avLst/>
              <a:gdLst/>
              <a:ahLst/>
              <a:cxnLst/>
              <a:rect l="l" t="t" r="r" b="b"/>
              <a:pathLst>
                <a:path w="1118" h="628" extrusionOk="0">
                  <a:moveTo>
                    <a:pt x="859" y="1"/>
                  </a:moveTo>
                  <a:cubicBezTo>
                    <a:pt x="530" y="1"/>
                    <a:pt x="1" y="154"/>
                    <a:pt x="1" y="410"/>
                  </a:cubicBezTo>
                  <a:lnTo>
                    <a:pt x="1" y="534"/>
                  </a:lnTo>
                  <a:cubicBezTo>
                    <a:pt x="1" y="598"/>
                    <a:pt x="99" y="627"/>
                    <a:pt x="237" y="627"/>
                  </a:cubicBezTo>
                  <a:cubicBezTo>
                    <a:pt x="565" y="627"/>
                    <a:pt x="1118" y="464"/>
                    <a:pt x="1118" y="224"/>
                  </a:cubicBezTo>
                  <a:lnTo>
                    <a:pt x="1118" y="100"/>
                  </a:lnTo>
                  <a:cubicBezTo>
                    <a:pt x="1118" y="32"/>
                    <a:pt x="1009" y="1"/>
                    <a:pt x="8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4759825" y="1112213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79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41" y="714"/>
                    <a:pt x="1923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4745850" y="1033113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90"/>
                    <a:pt x="745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4835825" y="1085838"/>
              <a:ext cx="44225" cy="10875"/>
            </a:xfrm>
            <a:custGeom>
              <a:avLst/>
              <a:gdLst/>
              <a:ahLst/>
              <a:cxnLst/>
              <a:rect l="l" t="t" r="r" b="b"/>
              <a:pathLst>
                <a:path w="1769" h="435" extrusionOk="0">
                  <a:moveTo>
                    <a:pt x="1241" y="0"/>
                  </a:moveTo>
                  <a:cubicBezTo>
                    <a:pt x="1024" y="0"/>
                    <a:pt x="0" y="435"/>
                    <a:pt x="527" y="435"/>
                  </a:cubicBezTo>
                  <a:cubicBezTo>
                    <a:pt x="745" y="435"/>
                    <a:pt x="1768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4823400" y="1141663"/>
              <a:ext cx="48900" cy="13225"/>
            </a:xfrm>
            <a:custGeom>
              <a:avLst/>
              <a:gdLst/>
              <a:ahLst/>
              <a:cxnLst/>
              <a:rect l="l" t="t" r="r" b="b"/>
              <a:pathLst>
                <a:path w="1956" h="529" extrusionOk="0">
                  <a:moveTo>
                    <a:pt x="1211" y="1"/>
                  </a:moveTo>
                  <a:cubicBezTo>
                    <a:pt x="869" y="1"/>
                    <a:pt x="1" y="528"/>
                    <a:pt x="745" y="528"/>
                  </a:cubicBezTo>
                  <a:cubicBezTo>
                    <a:pt x="1086" y="528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4817200" y="10199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4793950" y="941588"/>
              <a:ext cx="39575" cy="22525"/>
            </a:xfrm>
            <a:custGeom>
              <a:avLst/>
              <a:gdLst/>
              <a:ahLst/>
              <a:cxnLst/>
              <a:rect l="l" t="t" r="r" b="b"/>
              <a:pathLst>
                <a:path w="1583" h="901" extrusionOk="0">
                  <a:moveTo>
                    <a:pt x="838" y="1"/>
                  </a:moveTo>
                  <a:cubicBezTo>
                    <a:pt x="186" y="1"/>
                    <a:pt x="0" y="900"/>
                    <a:pt x="745" y="900"/>
                  </a:cubicBezTo>
                  <a:cubicBezTo>
                    <a:pt x="1427" y="900"/>
                    <a:pt x="1582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4736550" y="933063"/>
              <a:ext cx="48100" cy="19425"/>
            </a:xfrm>
            <a:custGeom>
              <a:avLst/>
              <a:gdLst/>
              <a:ahLst/>
              <a:cxnLst/>
              <a:rect l="l" t="t" r="r" b="b"/>
              <a:pathLst>
                <a:path w="1924" h="777" extrusionOk="0">
                  <a:moveTo>
                    <a:pt x="1148" y="1"/>
                  </a:moveTo>
                  <a:cubicBezTo>
                    <a:pt x="652" y="1"/>
                    <a:pt x="1" y="776"/>
                    <a:pt x="745" y="776"/>
                  </a:cubicBezTo>
                  <a:cubicBezTo>
                    <a:pt x="1241" y="776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4797050" y="130141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47730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76" y="1"/>
                    <a:pt x="1" y="652"/>
                    <a:pt x="745" y="652"/>
                  </a:cubicBezTo>
                  <a:cubicBezTo>
                    <a:pt x="1179" y="652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4849000" y="1418513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1"/>
                  </a:moveTo>
                  <a:cubicBezTo>
                    <a:pt x="1024" y="1"/>
                    <a:pt x="0" y="466"/>
                    <a:pt x="528" y="466"/>
                  </a:cubicBezTo>
                  <a:cubicBezTo>
                    <a:pt x="776" y="466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4797050" y="146271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4666750" y="1428588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56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4605500" y="1475138"/>
              <a:ext cx="40350" cy="20175"/>
            </a:xfrm>
            <a:custGeom>
              <a:avLst/>
              <a:gdLst/>
              <a:ahLst/>
              <a:cxnLst/>
              <a:rect l="l" t="t" r="r" b="b"/>
              <a:pathLst>
                <a:path w="1614" h="807" extrusionOk="0">
                  <a:moveTo>
                    <a:pt x="869" y="0"/>
                  </a:moveTo>
                  <a:cubicBezTo>
                    <a:pt x="218" y="0"/>
                    <a:pt x="0" y="807"/>
                    <a:pt x="745" y="807"/>
                  </a:cubicBezTo>
                  <a:cubicBezTo>
                    <a:pt x="1396" y="807"/>
                    <a:pt x="1613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4523300" y="1526313"/>
              <a:ext cx="49650" cy="12425"/>
            </a:xfrm>
            <a:custGeom>
              <a:avLst/>
              <a:gdLst/>
              <a:ahLst/>
              <a:cxnLst/>
              <a:rect l="l" t="t" r="r" b="b"/>
              <a:pathLst>
                <a:path w="1986" h="497" extrusionOk="0">
                  <a:moveTo>
                    <a:pt x="1241" y="0"/>
                  </a:moveTo>
                  <a:cubicBezTo>
                    <a:pt x="900" y="0"/>
                    <a:pt x="0" y="497"/>
                    <a:pt x="745" y="497"/>
                  </a:cubicBezTo>
                  <a:cubicBezTo>
                    <a:pt x="1086" y="497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4420150" y="14914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69" y="0"/>
                  </a:moveTo>
                  <a:cubicBezTo>
                    <a:pt x="218" y="0"/>
                    <a:pt x="1" y="838"/>
                    <a:pt x="776" y="838"/>
                  </a:cubicBezTo>
                  <a:cubicBezTo>
                    <a:pt x="1397" y="838"/>
                    <a:pt x="161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4325550" y="138516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79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4386800" y="14379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38" y="0"/>
                  </a:moveTo>
                  <a:cubicBezTo>
                    <a:pt x="187" y="0"/>
                    <a:pt x="1" y="838"/>
                    <a:pt x="745" y="838"/>
                  </a:cubicBezTo>
                  <a:cubicBezTo>
                    <a:pt x="1397" y="838"/>
                    <a:pt x="1614" y="0"/>
                    <a:pt x="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4489950" y="1434813"/>
              <a:ext cx="48875" cy="19400"/>
            </a:xfrm>
            <a:custGeom>
              <a:avLst/>
              <a:gdLst/>
              <a:ahLst/>
              <a:cxnLst/>
              <a:rect l="l" t="t" r="r" b="b"/>
              <a:pathLst>
                <a:path w="1955" h="776" extrusionOk="0">
                  <a:moveTo>
                    <a:pt x="1179" y="0"/>
                  </a:moveTo>
                  <a:cubicBezTo>
                    <a:pt x="652" y="0"/>
                    <a:pt x="0" y="776"/>
                    <a:pt x="776" y="776"/>
                  </a:cubicBezTo>
                  <a:cubicBezTo>
                    <a:pt x="1272" y="776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44124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210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4390700" y="135106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2" y="0"/>
                  </a:moveTo>
                  <a:cubicBezTo>
                    <a:pt x="1024" y="0"/>
                    <a:pt x="0" y="465"/>
                    <a:pt x="558" y="465"/>
                  </a:cubicBezTo>
                  <a:cubicBezTo>
                    <a:pt x="807" y="465"/>
                    <a:pt x="183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4480650" y="1385163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4614800" y="154026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0" y="683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4665200" y="15953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9" y="589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4699325" y="148366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79" y="652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4773775" y="1538713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8" y="1"/>
                    <a:pt x="1" y="807"/>
                    <a:pt x="745" y="807"/>
                  </a:cubicBezTo>
                  <a:cubicBezTo>
                    <a:pt x="1396" y="807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4708625" y="15317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4847450" y="1533288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4893975" y="1486763"/>
              <a:ext cx="48875" cy="17075"/>
            </a:xfrm>
            <a:custGeom>
              <a:avLst/>
              <a:gdLst/>
              <a:ahLst/>
              <a:cxnLst/>
              <a:rect l="l" t="t" r="r" b="b"/>
              <a:pathLst>
                <a:path w="1955" h="683" extrusionOk="0">
                  <a:moveTo>
                    <a:pt x="1210" y="0"/>
                  </a:moveTo>
                  <a:cubicBezTo>
                    <a:pt x="745" y="0"/>
                    <a:pt x="1" y="683"/>
                    <a:pt x="776" y="683"/>
                  </a:cubicBezTo>
                  <a:cubicBezTo>
                    <a:pt x="1210" y="683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4935075" y="153948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1" y="776"/>
                    <a:pt x="776" y="776"/>
                  </a:cubicBezTo>
                  <a:cubicBezTo>
                    <a:pt x="1396" y="776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5052175" y="1534063"/>
              <a:ext cx="48875" cy="16300"/>
            </a:xfrm>
            <a:custGeom>
              <a:avLst/>
              <a:gdLst/>
              <a:ahLst/>
              <a:cxnLst/>
              <a:rect l="l" t="t" r="r" b="b"/>
              <a:pathLst>
                <a:path w="1955" h="652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179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4990125" y="1492963"/>
              <a:ext cx="45800" cy="11650"/>
            </a:xfrm>
            <a:custGeom>
              <a:avLst/>
              <a:gdLst/>
              <a:ahLst/>
              <a:cxnLst/>
              <a:rect l="l" t="t" r="r" b="b"/>
              <a:pathLst>
                <a:path w="1832" h="466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5147550" y="15014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5080100" y="1468138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7" y="1"/>
                    <a:pt x="0" y="807"/>
                    <a:pt x="745" y="807"/>
                  </a:cubicBezTo>
                  <a:cubicBezTo>
                    <a:pt x="1396" y="807"/>
                    <a:pt x="1613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5047525" y="1438688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0"/>
                  </a:moveTo>
                  <a:cubicBezTo>
                    <a:pt x="1024" y="0"/>
                    <a:pt x="0" y="465"/>
                    <a:pt x="528" y="465"/>
                  </a:cubicBezTo>
                  <a:cubicBezTo>
                    <a:pt x="776" y="465"/>
                    <a:pt x="180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5082425" y="13432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5102575" y="1403788"/>
              <a:ext cx="49650" cy="13975"/>
            </a:xfrm>
            <a:custGeom>
              <a:avLst/>
              <a:gdLst/>
              <a:ahLst/>
              <a:cxnLst/>
              <a:rect l="l" t="t" r="r" b="b"/>
              <a:pathLst>
                <a:path w="1986" h="559" extrusionOk="0">
                  <a:moveTo>
                    <a:pt x="1211" y="0"/>
                  </a:moveTo>
                  <a:cubicBezTo>
                    <a:pt x="838" y="0"/>
                    <a:pt x="1" y="559"/>
                    <a:pt x="776" y="559"/>
                  </a:cubicBezTo>
                  <a:cubicBezTo>
                    <a:pt x="1148" y="559"/>
                    <a:pt x="1986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5170825" y="142238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89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5211150" y="1368113"/>
              <a:ext cx="47325" cy="17850"/>
            </a:xfrm>
            <a:custGeom>
              <a:avLst/>
              <a:gdLst/>
              <a:ahLst/>
              <a:cxnLst/>
              <a:rect l="l" t="t" r="r" b="b"/>
              <a:pathLst>
                <a:path w="1893" h="714" extrusionOk="0">
                  <a:moveTo>
                    <a:pt x="1148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10" y="714"/>
                    <a:pt x="1893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5144450" y="13432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5170050" y="13091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0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4761375" y="1715538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4726475" y="166123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4748950" y="1626338"/>
              <a:ext cx="49675" cy="14000"/>
            </a:xfrm>
            <a:custGeom>
              <a:avLst/>
              <a:gdLst/>
              <a:ahLst/>
              <a:cxnLst/>
              <a:rect l="l" t="t" r="r" b="b"/>
              <a:pathLst>
                <a:path w="1987" h="560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18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4823400" y="1627113"/>
              <a:ext cx="48900" cy="12450"/>
            </a:xfrm>
            <a:custGeom>
              <a:avLst/>
              <a:gdLst/>
              <a:ahLst/>
              <a:cxnLst/>
              <a:rect l="l" t="t" r="r" b="b"/>
              <a:pathLst>
                <a:path w="1956" h="498" extrusionOk="0">
                  <a:moveTo>
                    <a:pt x="1211" y="1"/>
                  </a:moveTo>
                  <a:cubicBezTo>
                    <a:pt x="869" y="1"/>
                    <a:pt x="1" y="497"/>
                    <a:pt x="745" y="497"/>
                  </a:cubicBezTo>
                  <a:cubicBezTo>
                    <a:pt x="1055" y="497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4826500" y="1686063"/>
              <a:ext cx="48900" cy="15525"/>
            </a:xfrm>
            <a:custGeom>
              <a:avLst/>
              <a:gdLst/>
              <a:ahLst/>
              <a:cxnLst/>
              <a:rect l="l" t="t" r="r" b="b"/>
              <a:pathLst>
                <a:path w="1956" h="621" extrusionOk="0">
                  <a:moveTo>
                    <a:pt x="1211" y="0"/>
                  </a:moveTo>
                  <a:cubicBezTo>
                    <a:pt x="807" y="0"/>
                    <a:pt x="1" y="621"/>
                    <a:pt x="776" y="621"/>
                  </a:cubicBezTo>
                  <a:cubicBezTo>
                    <a:pt x="1180" y="621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4853650" y="1797738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8" y="589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4736550" y="1811688"/>
              <a:ext cx="48100" cy="19400"/>
            </a:xfrm>
            <a:custGeom>
              <a:avLst/>
              <a:gdLst/>
              <a:ahLst/>
              <a:cxnLst/>
              <a:rect l="l" t="t" r="r" b="b"/>
              <a:pathLst>
                <a:path w="1924" h="776" extrusionOk="0">
                  <a:moveTo>
                    <a:pt x="1148" y="0"/>
                  </a:moveTo>
                  <a:cubicBezTo>
                    <a:pt x="652" y="0"/>
                    <a:pt x="1" y="776"/>
                    <a:pt x="745" y="776"/>
                  </a:cubicBezTo>
                  <a:cubicBezTo>
                    <a:pt x="1241" y="776"/>
                    <a:pt x="1924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4709400" y="1769813"/>
              <a:ext cx="48125" cy="16300"/>
            </a:xfrm>
            <a:custGeom>
              <a:avLst/>
              <a:gdLst/>
              <a:ahLst/>
              <a:cxnLst/>
              <a:rect l="l" t="t" r="r" b="b"/>
              <a:pathLst>
                <a:path w="1925" h="652" extrusionOk="0">
                  <a:moveTo>
                    <a:pt x="1180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80" y="652"/>
                    <a:pt x="1924" y="0"/>
                    <a:pt x="1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4789275" y="177368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4614800" y="1852788"/>
              <a:ext cx="48100" cy="18625"/>
            </a:xfrm>
            <a:custGeom>
              <a:avLst/>
              <a:gdLst/>
              <a:ahLst/>
              <a:cxnLst/>
              <a:rect l="l" t="t" r="r" b="b"/>
              <a:pathLst>
                <a:path w="1924" h="745" extrusionOk="0">
                  <a:moveTo>
                    <a:pt x="1179" y="0"/>
                  </a:moveTo>
                  <a:cubicBezTo>
                    <a:pt x="683" y="0"/>
                    <a:pt x="1" y="745"/>
                    <a:pt x="776" y="745"/>
                  </a:cubicBezTo>
                  <a:cubicBezTo>
                    <a:pt x="1241" y="745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4577575" y="17907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1" y="621"/>
                    <a:pt x="745" y="621"/>
                  </a:cubicBezTo>
                  <a:cubicBezTo>
                    <a:pt x="1148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4478325" y="183651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4523300" y="1889238"/>
              <a:ext cx="49650" cy="13200"/>
            </a:xfrm>
            <a:custGeom>
              <a:avLst/>
              <a:gdLst/>
              <a:ahLst/>
              <a:cxnLst/>
              <a:rect l="l" t="t" r="r" b="b"/>
              <a:pathLst>
                <a:path w="1986" h="528" extrusionOk="0">
                  <a:moveTo>
                    <a:pt x="1241" y="0"/>
                  </a:moveTo>
                  <a:cubicBezTo>
                    <a:pt x="869" y="0"/>
                    <a:pt x="0" y="528"/>
                    <a:pt x="776" y="528"/>
                  </a:cubicBezTo>
                  <a:cubicBezTo>
                    <a:pt x="1117" y="528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4406200" y="188303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76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4296850" y="1914038"/>
              <a:ext cx="45000" cy="10900"/>
            </a:xfrm>
            <a:custGeom>
              <a:avLst/>
              <a:gdLst/>
              <a:ahLst/>
              <a:cxnLst/>
              <a:rect l="l" t="t" r="r" b="b"/>
              <a:pathLst>
                <a:path w="1800" h="436" extrusionOk="0">
                  <a:moveTo>
                    <a:pt x="1272" y="1"/>
                  </a:moveTo>
                  <a:cubicBezTo>
                    <a:pt x="1024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4226275" y="1896988"/>
              <a:ext cx="45025" cy="10875"/>
            </a:xfrm>
            <a:custGeom>
              <a:avLst/>
              <a:gdLst/>
              <a:ahLst/>
              <a:cxnLst/>
              <a:rect l="l" t="t" r="r" b="b"/>
              <a:pathLst>
                <a:path w="1801" h="435" extrusionOk="0">
                  <a:moveTo>
                    <a:pt x="1242" y="1"/>
                  </a:moveTo>
                  <a:cubicBezTo>
                    <a:pt x="1025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4203800" y="184116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4278250" y="1868288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7" y="1"/>
                    <a:pt x="0" y="838"/>
                    <a:pt x="776" y="838"/>
                  </a:cubicBezTo>
                  <a:cubicBezTo>
                    <a:pt x="1427" y="838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4347250" y="1849688"/>
              <a:ext cx="45025" cy="11650"/>
            </a:xfrm>
            <a:custGeom>
              <a:avLst/>
              <a:gdLst/>
              <a:ahLst/>
              <a:cxnLst/>
              <a:rect l="l" t="t" r="r" b="b"/>
              <a:pathLst>
                <a:path w="1801" h="466" extrusionOk="0">
                  <a:moveTo>
                    <a:pt x="1273" y="0"/>
                  </a:moveTo>
                  <a:cubicBezTo>
                    <a:pt x="1025" y="0"/>
                    <a:pt x="1" y="466"/>
                    <a:pt x="528" y="466"/>
                  </a:cubicBezTo>
                  <a:cubicBezTo>
                    <a:pt x="776" y="466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4279025" y="182176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6" y="1"/>
                    <a:pt x="0" y="838"/>
                    <a:pt x="745" y="838"/>
                  </a:cubicBezTo>
                  <a:cubicBezTo>
                    <a:pt x="1396" y="838"/>
                    <a:pt x="1613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4267375" y="1777563"/>
              <a:ext cx="49675" cy="13975"/>
            </a:xfrm>
            <a:custGeom>
              <a:avLst/>
              <a:gdLst/>
              <a:ahLst/>
              <a:cxnLst/>
              <a:rect l="l" t="t" r="r" b="b"/>
              <a:pathLst>
                <a:path w="1987" h="559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49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4380600" y="177911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3" y="1"/>
                  </a:moveTo>
                  <a:cubicBezTo>
                    <a:pt x="1024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4466675" y="1789188"/>
              <a:ext cx="48900" cy="17100"/>
            </a:xfrm>
            <a:custGeom>
              <a:avLst/>
              <a:gdLst/>
              <a:ahLst/>
              <a:cxnLst/>
              <a:rect l="l" t="t" r="r" b="b"/>
              <a:pathLst>
                <a:path w="1956" h="684" extrusionOk="0">
                  <a:moveTo>
                    <a:pt x="1180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1" y="683"/>
                    <a:pt x="1955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4412400" y="18310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1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4500025" y="1963688"/>
              <a:ext cx="48875" cy="12425"/>
            </a:xfrm>
            <a:custGeom>
              <a:avLst/>
              <a:gdLst/>
              <a:ahLst/>
              <a:cxnLst/>
              <a:rect l="l" t="t" r="r" b="b"/>
              <a:pathLst>
                <a:path w="1955" h="497" extrusionOk="0">
                  <a:moveTo>
                    <a:pt x="1211" y="0"/>
                  </a:moveTo>
                  <a:cubicBezTo>
                    <a:pt x="900" y="0"/>
                    <a:pt x="1" y="496"/>
                    <a:pt x="745" y="496"/>
                  </a:cubicBezTo>
                  <a:cubicBezTo>
                    <a:pt x="1086" y="496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4376725" y="195281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4432575" y="1948163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0" y="652"/>
                    <a:pt x="776" y="652"/>
                  </a:cubicBezTo>
                  <a:cubicBezTo>
                    <a:pt x="1210" y="652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4634975" y="194118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0" y="683"/>
                    <a:pt x="745" y="683"/>
                  </a:cubicBezTo>
                  <a:cubicBezTo>
                    <a:pt x="1210" y="683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4548100" y="1961363"/>
              <a:ext cx="47350" cy="17075"/>
            </a:xfrm>
            <a:custGeom>
              <a:avLst/>
              <a:gdLst/>
              <a:ahLst/>
              <a:cxnLst/>
              <a:rect l="l" t="t" r="r" b="b"/>
              <a:pathLst>
                <a:path w="1894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4712525" y="1913263"/>
              <a:ext cx="48875" cy="12450"/>
            </a:xfrm>
            <a:custGeom>
              <a:avLst/>
              <a:gdLst/>
              <a:ahLst/>
              <a:cxnLst/>
              <a:rect l="l" t="t" r="r" b="b"/>
              <a:pathLst>
                <a:path w="1955" h="498" extrusionOk="0">
                  <a:moveTo>
                    <a:pt x="1210" y="1"/>
                  </a:moveTo>
                  <a:cubicBezTo>
                    <a:pt x="838" y="1"/>
                    <a:pt x="0" y="497"/>
                    <a:pt x="745" y="497"/>
                  </a:cubicBezTo>
                  <a:cubicBezTo>
                    <a:pt x="1086" y="497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4689250" y="198383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0" y="776"/>
                    <a:pt x="776" y="776"/>
                  </a:cubicBezTo>
                  <a:cubicBezTo>
                    <a:pt x="1396" y="776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4755950" y="200013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69" y="0"/>
                    <a:pt x="0" y="527"/>
                    <a:pt x="745" y="527"/>
                  </a:cubicBezTo>
                  <a:cubicBezTo>
                    <a:pt x="1086" y="527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4662875" y="203733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9"/>
                    <a:pt x="745" y="839"/>
                  </a:cubicBezTo>
                  <a:cubicBezTo>
                    <a:pt x="1397" y="83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4692350" y="208001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1"/>
                    <a:pt x="745" y="651"/>
                  </a:cubicBezTo>
                  <a:cubicBezTo>
                    <a:pt x="1179" y="651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4783850" y="21110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397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4719500" y="2147463"/>
              <a:ext cx="48100" cy="15550"/>
            </a:xfrm>
            <a:custGeom>
              <a:avLst/>
              <a:gdLst/>
              <a:ahLst/>
              <a:cxnLst/>
              <a:rect l="l" t="t" r="r" b="b"/>
              <a:pathLst>
                <a:path w="1924" h="622" extrusionOk="0">
                  <a:moveTo>
                    <a:pt x="1179" y="1"/>
                  </a:moveTo>
                  <a:cubicBezTo>
                    <a:pt x="745" y="1"/>
                    <a:pt x="0" y="621"/>
                    <a:pt x="745" y="621"/>
                  </a:cubicBezTo>
                  <a:cubicBezTo>
                    <a:pt x="1179" y="621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4766025" y="2066813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776" y="1"/>
                    <a:pt x="0" y="621"/>
                    <a:pt x="745" y="621"/>
                  </a:cubicBezTo>
                  <a:cubicBezTo>
                    <a:pt x="1179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4774550" y="1948938"/>
              <a:ext cx="40350" cy="21750"/>
            </a:xfrm>
            <a:custGeom>
              <a:avLst/>
              <a:gdLst/>
              <a:ahLst/>
              <a:cxnLst/>
              <a:rect l="l" t="t" r="r" b="b"/>
              <a:pathLst>
                <a:path w="1614" h="870" extrusionOk="0">
                  <a:moveTo>
                    <a:pt x="838" y="1"/>
                  </a:moveTo>
                  <a:cubicBezTo>
                    <a:pt x="187" y="1"/>
                    <a:pt x="1" y="869"/>
                    <a:pt x="745" y="869"/>
                  </a:cubicBezTo>
                  <a:cubicBezTo>
                    <a:pt x="1396" y="86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4806350" y="186208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1"/>
                  </a:moveTo>
                  <a:cubicBezTo>
                    <a:pt x="869" y="1"/>
                    <a:pt x="0" y="528"/>
                    <a:pt x="745" y="528"/>
                  </a:cubicBezTo>
                  <a:cubicBezTo>
                    <a:pt x="1117" y="528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4918025" y="1922588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38" y="0"/>
                    <a:pt x="0" y="558"/>
                    <a:pt x="745" y="558"/>
                  </a:cubicBezTo>
                  <a:cubicBezTo>
                    <a:pt x="1086" y="558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4854425" y="195048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1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4842025" y="1910938"/>
              <a:ext cx="45000" cy="10125"/>
            </a:xfrm>
            <a:custGeom>
              <a:avLst/>
              <a:gdLst/>
              <a:ahLst/>
              <a:cxnLst/>
              <a:rect l="l" t="t" r="r" b="b"/>
              <a:pathLst>
                <a:path w="1800" h="405" extrusionOk="0">
                  <a:moveTo>
                    <a:pt x="1272" y="1"/>
                  </a:moveTo>
                  <a:cubicBezTo>
                    <a:pt x="1055" y="1"/>
                    <a:pt x="0" y="404"/>
                    <a:pt x="528" y="404"/>
                  </a:cubicBezTo>
                  <a:cubicBezTo>
                    <a:pt x="745" y="404"/>
                    <a:pt x="1799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4921125" y="1854338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5008750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179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4968425" y="196911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5039000" y="1976863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69" y="0"/>
                    <a:pt x="0" y="559"/>
                    <a:pt x="745" y="559"/>
                  </a:cubicBezTo>
                  <a:cubicBezTo>
                    <a:pt x="1086" y="559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5130500" y="1949713"/>
              <a:ext cx="41125" cy="20200"/>
            </a:xfrm>
            <a:custGeom>
              <a:avLst/>
              <a:gdLst/>
              <a:ahLst/>
              <a:cxnLst/>
              <a:rect l="l" t="t" r="r" b="b"/>
              <a:pathLst>
                <a:path w="1645" h="808" extrusionOk="0">
                  <a:moveTo>
                    <a:pt x="869" y="1"/>
                  </a:moveTo>
                  <a:cubicBezTo>
                    <a:pt x="218" y="1"/>
                    <a:pt x="0" y="807"/>
                    <a:pt x="776" y="807"/>
                  </a:cubicBezTo>
                  <a:cubicBezTo>
                    <a:pt x="1396" y="807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5066125" y="1914038"/>
              <a:ext cx="48125" cy="17100"/>
            </a:xfrm>
            <a:custGeom>
              <a:avLst/>
              <a:gdLst/>
              <a:ahLst/>
              <a:cxnLst/>
              <a:rect l="l" t="t" r="r" b="b"/>
              <a:pathLst>
                <a:path w="1925" h="684" extrusionOk="0">
                  <a:moveTo>
                    <a:pt x="1180" y="1"/>
                  </a:moveTo>
                  <a:cubicBezTo>
                    <a:pt x="714" y="1"/>
                    <a:pt x="1" y="683"/>
                    <a:pt x="745" y="683"/>
                  </a:cubicBezTo>
                  <a:cubicBezTo>
                    <a:pt x="1211" y="683"/>
                    <a:pt x="1924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5116550" y="18605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45" y="1"/>
                    <a:pt x="0" y="652"/>
                    <a:pt x="745" y="652"/>
                  </a:cubicBezTo>
                  <a:cubicBezTo>
                    <a:pt x="1179" y="652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5188650" y="1829513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807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5237525" y="1794613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07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5303425" y="180626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3" y="0"/>
                  </a:moveTo>
                  <a:cubicBezTo>
                    <a:pt x="1024" y="0"/>
                    <a:pt x="1" y="435"/>
                    <a:pt x="528" y="435"/>
                  </a:cubicBezTo>
                  <a:cubicBezTo>
                    <a:pt x="776" y="435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5346075" y="1843488"/>
              <a:ext cx="47325" cy="17075"/>
            </a:xfrm>
            <a:custGeom>
              <a:avLst/>
              <a:gdLst/>
              <a:ahLst/>
              <a:cxnLst/>
              <a:rect l="l" t="t" r="r" b="b"/>
              <a:pathLst>
                <a:path w="1893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5274750" y="19016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0" y="621"/>
                    <a:pt x="745" y="621"/>
                  </a:cubicBezTo>
                  <a:cubicBezTo>
                    <a:pt x="1148" y="621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5208050" y="196058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45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5159975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807" y="0"/>
                    <a:pt x="0" y="621"/>
                    <a:pt x="776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5254575" y="1852013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38" y="0"/>
                    <a:pt x="1" y="528"/>
                    <a:pt x="745" y="528"/>
                  </a:cubicBezTo>
                  <a:cubicBezTo>
                    <a:pt x="1086" y="528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2"/>
          <p:cNvGrpSpPr/>
          <p:nvPr/>
        </p:nvGrpSpPr>
        <p:grpSpPr>
          <a:xfrm rot="8977348">
            <a:off x="-337299" y="-798513"/>
            <a:ext cx="885679" cy="1420878"/>
            <a:chOff x="2402100" y="3854125"/>
            <a:chExt cx="435600" cy="698825"/>
          </a:xfrm>
        </p:grpSpPr>
        <p:sp>
          <p:nvSpPr>
            <p:cNvPr id="362" name="Google Shape;362;p2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" name="Google Shape;375;p2"/>
          <p:cNvGrpSpPr/>
          <p:nvPr/>
        </p:nvGrpSpPr>
        <p:grpSpPr>
          <a:xfrm rot="8607250">
            <a:off x="-672758" y="-130852"/>
            <a:ext cx="1219989" cy="1925352"/>
            <a:chOff x="322650" y="2571325"/>
            <a:chExt cx="573100" cy="904450"/>
          </a:xfrm>
        </p:grpSpPr>
        <p:sp>
          <p:nvSpPr>
            <p:cNvPr id="376" name="Google Shape;376;p2"/>
            <p:cNvSpPr/>
            <p:nvPr/>
          </p:nvSpPr>
          <p:spPr>
            <a:xfrm>
              <a:off x="423450" y="2666625"/>
              <a:ext cx="95400" cy="131175"/>
            </a:xfrm>
            <a:custGeom>
              <a:avLst/>
              <a:gdLst/>
              <a:ahLst/>
              <a:cxnLst/>
              <a:rect l="l" t="t" r="r" b="b"/>
              <a:pathLst>
                <a:path w="3816" h="5247" extrusionOk="0">
                  <a:moveTo>
                    <a:pt x="199" y="1"/>
                  </a:moveTo>
                  <a:cubicBezTo>
                    <a:pt x="164" y="1"/>
                    <a:pt x="129" y="2"/>
                    <a:pt x="94" y="4"/>
                  </a:cubicBezTo>
                  <a:cubicBezTo>
                    <a:pt x="1" y="1059"/>
                    <a:pt x="745" y="1958"/>
                    <a:pt x="1521" y="2672"/>
                  </a:cubicBezTo>
                  <a:cubicBezTo>
                    <a:pt x="2327" y="3385"/>
                    <a:pt x="3227" y="4006"/>
                    <a:pt x="3692" y="4936"/>
                  </a:cubicBezTo>
                  <a:lnTo>
                    <a:pt x="3816" y="5247"/>
                  </a:lnTo>
                  <a:cubicBezTo>
                    <a:pt x="3537" y="3851"/>
                    <a:pt x="2978" y="2548"/>
                    <a:pt x="2172" y="1369"/>
                  </a:cubicBezTo>
                  <a:cubicBezTo>
                    <a:pt x="1696" y="685"/>
                    <a:pt x="1020" y="1"/>
                    <a:pt x="1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510300" y="2571325"/>
              <a:ext cx="155125" cy="237325"/>
            </a:xfrm>
            <a:custGeom>
              <a:avLst/>
              <a:gdLst/>
              <a:ahLst/>
              <a:cxnLst/>
              <a:rect l="l" t="t" r="r" b="b"/>
              <a:pathLst>
                <a:path w="6205" h="9493" extrusionOk="0">
                  <a:moveTo>
                    <a:pt x="6205" y="1"/>
                  </a:moveTo>
                  <a:lnTo>
                    <a:pt x="6205" y="1"/>
                  </a:lnTo>
                  <a:cubicBezTo>
                    <a:pt x="4343" y="435"/>
                    <a:pt x="3010" y="2048"/>
                    <a:pt x="2203" y="3754"/>
                  </a:cubicBezTo>
                  <a:cubicBezTo>
                    <a:pt x="1397" y="5460"/>
                    <a:pt x="931" y="7352"/>
                    <a:pt x="1" y="8996"/>
                  </a:cubicBezTo>
                  <a:lnTo>
                    <a:pt x="218" y="9493"/>
                  </a:lnTo>
                  <a:lnTo>
                    <a:pt x="2544" y="6639"/>
                  </a:lnTo>
                  <a:cubicBezTo>
                    <a:pt x="2917" y="6205"/>
                    <a:pt x="3258" y="5770"/>
                    <a:pt x="3537" y="5274"/>
                  </a:cubicBezTo>
                  <a:cubicBezTo>
                    <a:pt x="4530" y="3537"/>
                    <a:pt x="4592" y="1211"/>
                    <a:pt x="6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548300" y="2691425"/>
              <a:ext cx="236550" cy="266900"/>
            </a:xfrm>
            <a:custGeom>
              <a:avLst/>
              <a:gdLst/>
              <a:ahLst/>
              <a:cxnLst/>
              <a:rect l="l" t="t" r="r" b="b"/>
              <a:pathLst>
                <a:path w="9462" h="10676" extrusionOk="0">
                  <a:moveTo>
                    <a:pt x="9224" y="1"/>
                  </a:moveTo>
                  <a:cubicBezTo>
                    <a:pt x="7570" y="1"/>
                    <a:pt x="5960" y="617"/>
                    <a:pt x="4747" y="1742"/>
                  </a:cubicBezTo>
                  <a:cubicBezTo>
                    <a:pt x="2588" y="3791"/>
                    <a:pt x="2114" y="7045"/>
                    <a:pt x="654" y="9656"/>
                  </a:cubicBezTo>
                  <a:lnTo>
                    <a:pt x="654" y="9656"/>
                  </a:lnTo>
                  <a:cubicBezTo>
                    <a:pt x="1708" y="8788"/>
                    <a:pt x="3146" y="8364"/>
                    <a:pt x="4343" y="7636"/>
                  </a:cubicBezTo>
                  <a:cubicBezTo>
                    <a:pt x="7011" y="5992"/>
                    <a:pt x="8283" y="2890"/>
                    <a:pt x="9462" y="5"/>
                  </a:cubicBezTo>
                  <a:cubicBezTo>
                    <a:pt x="9382" y="2"/>
                    <a:pt x="9303" y="1"/>
                    <a:pt x="9224" y="1"/>
                  </a:cubicBezTo>
                  <a:close/>
                  <a:moveTo>
                    <a:pt x="654" y="9656"/>
                  </a:moveTo>
                  <a:cubicBezTo>
                    <a:pt x="451" y="9823"/>
                    <a:pt x="263" y="10006"/>
                    <a:pt x="94" y="10210"/>
                  </a:cubicBezTo>
                  <a:lnTo>
                    <a:pt x="1" y="10675"/>
                  </a:lnTo>
                  <a:cubicBezTo>
                    <a:pt x="241" y="10351"/>
                    <a:pt x="456" y="10009"/>
                    <a:pt x="654" y="96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322650" y="2792325"/>
              <a:ext cx="214050" cy="94475"/>
            </a:xfrm>
            <a:custGeom>
              <a:avLst/>
              <a:gdLst/>
              <a:ahLst/>
              <a:cxnLst/>
              <a:rect l="l" t="t" r="r" b="b"/>
              <a:pathLst>
                <a:path w="8562" h="3779" extrusionOk="0">
                  <a:moveTo>
                    <a:pt x="129" y="1"/>
                  </a:moveTo>
                  <a:cubicBezTo>
                    <a:pt x="86" y="1"/>
                    <a:pt x="43" y="1"/>
                    <a:pt x="0" y="1"/>
                  </a:cubicBezTo>
                  <a:cubicBezTo>
                    <a:pt x="652" y="374"/>
                    <a:pt x="1024" y="1056"/>
                    <a:pt x="1489" y="1645"/>
                  </a:cubicBezTo>
                  <a:cubicBezTo>
                    <a:pt x="2666" y="3032"/>
                    <a:pt x="4368" y="3778"/>
                    <a:pt x="6106" y="3778"/>
                  </a:cubicBezTo>
                  <a:cubicBezTo>
                    <a:pt x="6934" y="3778"/>
                    <a:pt x="7771" y="3609"/>
                    <a:pt x="8561" y="3258"/>
                  </a:cubicBezTo>
                  <a:lnTo>
                    <a:pt x="8158" y="2979"/>
                  </a:lnTo>
                  <a:cubicBezTo>
                    <a:pt x="5926" y="1053"/>
                    <a:pt x="3091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386225" y="2924175"/>
              <a:ext cx="215625" cy="317975"/>
            </a:xfrm>
            <a:custGeom>
              <a:avLst/>
              <a:gdLst/>
              <a:ahLst/>
              <a:cxnLst/>
              <a:rect l="l" t="t" r="r" b="b"/>
              <a:pathLst>
                <a:path w="8625" h="12719" extrusionOk="0">
                  <a:moveTo>
                    <a:pt x="63" y="1"/>
                  </a:moveTo>
                  <a:cubicBezTo>
                    <a:pt x="1" y="2606"/>
                    <a:pt x="94" y="5367"/>
                    <a:pt x="1459" y="7600"/>
                  </a:cubicBezTo>
                  <a:cubicBezTo>
                    <a:pt x="3010" y="10144"/>
                    <a:pt x="5894" y="11509"/>
                    <a:pt x="8593" y="12719"/>
                  </a:cubicBezTo>
                  <a:lnTo>
                    <a:pt x="8593" y="12563"/>
                  </a:lnTo>
                  <a:cubicBezTo>
                    <a:pt x="8624" y="10392"/>
                    <a:pt x="7942" y="8283"/>
                    <a:pt x="6639" y="6546"/>
                  </a:cubicBezTo>
                  <a:cubicBezTo>
                    <a:pt x="4778" y="4064"/>
                    <a:pt x="1831" y="2544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579325" y="2835775"/>
              <a:ext cx="316425" cy="283075"/>
            </a:xfrm>
            <a:custGeom>
              <a:avLst/>
              <a:gdLst/>
              <a:ahLst/>
              <a:cxnLst/>
              <a:rect l="l" t="t" r="r" b="b"/>
              <a:pathLst>
                <a:path w="12657" h="11323" extrusionOk="0">
                  <a:moveTo>
                    <a:pt x="12656" y="0"/>
                  </a:moveTo>
                  <a:cubicBezTo>
                    <a:pt x="10175" y="94"/>
                    <a:pt x="7786" y="1055"/>
                    <a:pt x="5925" y="2730"/>
                  </a:cubicBezTo>
                  <a:cubicBezTo>
                    <a:pt x="4095" y="4374"/>
                    <a:pt x="2668" y="6421"/>
                    <a:pt x="1707" y="8717"/>
                  </a:cubicBezTo>
                  <a:cubicBezTo>
                    <a:pt x="1303" y="9616"/>
                    <a:pt x="869" y="10640"/>
                    <a:pt x="1" y="11105"/>
                  </a:cubicBezTo>
                  <a:lnTo>
                    <a:pt x="559" y="11322"/>
                  </a:lnTo>
                  <a:cubicBezTo>
                    <a:pt x="2606" y="8810"/>
                    <a:pt x="5770" y="7445"/>
                    <a:pt x="8035" y="5119"/>
                  </a:cubicBezTo>
                  <a:cubicBezTo>
                    <a:pt x="9648" y="3475"/>
                    <a:pt x="10795" y="1365"/>
                    <a:pt x="126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509000" y="2776025"/>
              <a:ext cx="101375" cy="699750"/>
            </a:xfrm>
            <a:custGeom>
              <a:avLst/>
              <a:gdLst/>
              <a:ahLst/>
              <a:cxnLst/>
              <a:rect l="l" t="t" r="r" b="b"/>
              <a:pathLst>
                <a:path w="4055" h="27990" extrusionOk="0">
                  <a:moveTo>
                    <a:pt x="520" y="0"/>
                  </a:moveTo>
                  <a:cubicBezTo>
                    <a:pt x="350" y="0"/>
                    <a:pt x="126" y="122"/>
                    <a:pt x="146" y="281"/>
                  </a:cubicBezTo>
                  <a:cubicBezTo>
                    <a:pt x="983" y="4965"/>
                    <a:pt x="1852" y="9618"/>
                    <a:pt x="2689" y="14302"/>
                  </a:cubicBezTo>
                  <a:cubicBezTo>
                    <a:pt x="3124" y="16628"/>
                    <a:pt x="3589" y="19017"/>
                    <a:pt x="3062" y="21343"/>
                  </a:cubicBezTo>
                  <a:cubicBezTo>
                    <a:pt x="2534" y="23701"/>
                    <a:pt x="1294" y="25748"/>
                    <a:pt x="84" y="27795"/>
                  </a:cubicBezTo>
                  <a:cubicBezTo>
                    <a:pt x="1" y="27928"/>
                    <a:pt x="122" y="27990"/>
                    <a:pt x="272" y="27990"/>
                  </a:cubicBezTo>
                  <a:cubicBezTo>
                    <a:pt x="402" y="27990"/>
                    <a:pt x="554" y="27944"/>
                    <a:pt x="611" y="27857"/>
                  </a:cubicBezTo>
                  <a:cubicBezTo>
                    <a:pt x="1666" y="26058"/>
                    <a:pt x="2751" y="24259"/>
                    <a:pt x="3372" y="22274"/>
                  </a:cubicBezTo>
                  <a:cubicBezTo>
                    <a:pt x="4054" y="20040"/>
                    <a:pt x="3899" y="17838"/>
                    <a:pt x="3527" y="15574"/>
                  </a:cubicBezTo>
                  <a:cubicBezTo>
                    <a:pt x="2658" y="10424"/>
                    <a:pt x="1666" y="5275"/>
                    <a:pt x="704" y="126"/>
                  </a:cubicBezTo>
                  <a:cubicBezTo>
                    <a:pt x="693" y="38"/>
                    <a:pt x="615" y="0"/>
                    <a:pt x="5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2"/>
          <p:cNvGrpSpPr/>
          <p:nvPr/>
        </p:nvGrpSpPr>
        <p:grpSpPr>
          <a:xfrm>
            <a:off x="2642400" y="3965675"/>
            <a:ext cx="700450" cy="636075"/>
            <a:chOff x="3652400" y="3788700"/>
            <a:chExt cx="700450" cy="636075"/>
          </a:xfrm>
        </p:grpSpPr>
        <p:sp>
          <p:nvSpPr>
            <p:cNvPr id="384" name="Google Shape;384;p2"/>
            <p:cNvSpPr/>
            <p:nvPr/>
          </p:nvSpPr>
          <p:spPr>
            <a:xfrm>
              <a:off x="3941050" y="3916900"/>
              <a:ext cx="65150" cy="72250"/>
            </a:xfrm>
            <a:custGeom>
              <a:avLst/>
              <a:gdLst/>
              <a:ahLst/>
              <a:cxnLst/>
              <a:rect l="l" t="t" r="r" b="b"/>
              <a:pathLst>
                <a:path w="2606" h="2890" extrusionOk="0">
                  <a:moveTo>
                    <a:pt x="1800" y="1"/>
                  </a:moveTo>
                  <a:cubicBezTo>
                    <a:pt x="1498" y="1"/>
                    <a:pt x="1118" y="159"/>
                    <a:pt x="1032" y="354"/>
                  </a:cubicBezTo>
                  <a:lnTo>
                    <a:pt x="1032" y="354"/>
                  </a:lnTo>
                  <a:cubicBezTo>
                    <a:pt x="780" y="380"/>
                    <a:pt x="506" y="491"/>
                    <a:pt x="435" y="648"/>
                  </a:cubicBezTo>
                  <a:cubicBezTo>
                    <a:pt x="124" y="1268"/>
                    <a:pt x="0" y="2012"/>
                    <a:pt x="93" y="2726"/>
                  </a:cubicBezTo>
                  <a:cubicBezTo>
                    <a:pt x="121" y="2853"/>
                    <a:pt x="258" y="2890"/>
                    <a:pt x="411" y="2890"/>
                  </a:cubicBezTo>
                  <a:cubicBezTo>
                    <a:pt x="594" y="2890"/>
                    <a:pt x="801" y="2836"/>
                    <a:pt x="869" y="2819"/>
                  </a:cubicBezTo>
                  <a:cubicBezTo>
                    <a:pt x="1892" y="2385"/>
                    <a:pt x="2606" y="1268"/>
                    <a:pt x="2172" y="182"/>
                  </a:cubicBezTo>
                  <a:cubicBezTo>
                    <a:pt x="2122" y="53"/>
                    <a:pt x="1974" y="1"/>
                    <a:pt x="18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4125850" y="3918850"/>
              <a:ext cx="58725" cy="76325"/>
            </a:xfrm>
            <a:custGeom>
              <a:avLst/>
              <a:gdLst/>
              <a:ahLst/>
              <a:cxnLst/>
              <a:rect l="l" t="t" r="r" b="b"/>
              <a:pathLst>
                <a:path w="2349" h="3053" extrusionOk="0">
                  <a:moveTo>
                    <a:pt x="1488" y="1"/>
                  </a:moveTo>
                  <a:cubicBezTo>
                    <a:pt x="1165" y="1"/>
                    <a:pt x="767" y="244"/>
                    <a:pt x="783" y="561"/>
                  </a:cubicBezTo>
                  <a:lnTo>
                    <a:pt x="783" y="561"/>
                  </a:lnTo>
                  <a:cubicBezTo>
                    <a:pt x="491" y="578"/>
                    <a:pt x="178" y="750"/>
                    <a:pt x="146" y="1035"/>
                  </a:cubicBezTo>
                  <a:cubicBezTo>
                    <a:pt x="115" y="1562"/>
                    <a:pt x="53" y="2121"/>
                    <a:pt x="22" y="2648"/>
                  </a:cubicBezTo>
                  <a:cubicBezTo>
                    <a:pt x="1" y="2944"/>
                    <a:pt x="268" y="3052"/>
                    <a:pt x="528" y="3052"/>
                  </a:cubicBezTo>
                  <a:cubicBezTo>
                    <a:pt x="650" y="3052"/>
                    <a:pt x="770" y="3029"/>
                    <a:pt x="859" y="2989"/>
                  </a:cubicBezTo>
                  <a:cubicBezTo>
                    <a:pt x="1914" y="2493"/>
                    <a:pt x="2348" y="1252"/>
                    <a:pt x="1852" y="197"/>
                  </a:cubicBezTo>
                  <a:cubicBezTo>
                    <a:pt x="1788" y="59"/>
                    <a:pt x="1647" y="1"/>
                    <a:pt x="14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4000750" y="4053225"/>
              <a:ext cx="75575" cy="74650"/>
            </a:xfrm>
            <a:custGeom>
              <a:avLst/>
              <a:gdLst/>
              <a:ahLst/>
              <a:cxnLst/>
              <a:rect l="l" t="t" r="r" b="b"/>
              <a:pathLst>
                <a:path w="3023" h="2986" extrusionOk="0">
                  <a:moveTo>
                    <a:pt x="2768" y="0"/>
                  </a:moveTo>
                  <a:cubicBezTo>
                    <a:pt x="2724" y="0"/>
                    <a:pt x="2686" y="3"/>
                    <a:pt x="2668" y="3"/>
                  </a:cubicBezTo>
                  <a:cubicBezTo>
                    <a:pt x="2062" y="55"/>
                    <a:pt x="1321" y="287"/>
                    <a:pt x="1113" y="870"/>
                  </a:cubicBezTo>
                  <a:lnTo>
                    <a:pt x="1113" y="870"/>
                  </a:lnTo>
                  <a:cubicBezTo>
                    <a:pt x="756" y="892"/>
                    <a:pt x="213" y="1132"/>
                    <a:pt x="280" y="1243"/>
                  </a:cubicBezTo>
                  <a:cubicBezTo>
                    <a:pt x="528" y="1740"/>
                    <a:pt x="1" y="2174"/>
                    <a:pt x="187" y="2639"/>
                  </a:cubicBezTo>
                  <a:cubicBezTo>
                    <a:pt x="282" y="2906"/>
                    <a:pt x="483" y="2986"/>
                    <a:pt x="710" y="2986"/>
                  </a:cubicBezTo>
                  <a:cubicBezTo>
                    <a:pt x="852" y="2986"/>
                    <a:pt x="1005" y="2954"/>
                    <a:pt x="1148" y="2918"/>
                  </a:cubicBezTo>
                  <a:cubicBezTo>
                    <a:pt x="1707" y="2763"/>
                    <a:pt x="1924" y="2391"/>
                    <a:pt x="2172" y="1926"/>
                  </a:cubicBezTo>
                  <a:cubicBezTo>
                    <a:pt x="2482" y="1336"/>
                    <a:pt x="2730" y="747"/>
                    <a:pt x="2979" y="127"/>
                  </a:cubicBezTo>
                  <a:cubicBezTo>
                    <a:pt x="3023" y="16"/>
                    <a:pt x="2877" y="0"/>
                    <a:pt x="27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3800675" y="4048800"/>
              <a:ext cx="69825" cy="77400"/>
            </a:xfrm>
            <a:custGeom>
              <a:avLst/>
              <a:gdLst/>
              <a:ahLst/>
              <a:cxnLst/>
              <a:rect l="l" t="t" r="r" b="b"/>
              <a:pathLst>
                <a:path w="2793" h="3096" extrusionOk="0">
                  <a:moveTo>
                    <a:pt x="1487" y="1268"/>
                  </a:moveTo>
                  <a:cubicBezTo>
                    <a:pt x="1435" y="1475"/>
                    <a:pt x="1348" y="1672"/>
                    <a:pt x="1231" y="1852"/>
                  </a:cubicBezTo>
                  <a:lnTo>
                    <a:pt x="1231" y="1852"/>
                  </a:lnTo>
                  <a:cubicBezTo>
                    <a:pt x="1267" y="1652"/>
                    <a:pt x="1345" y="1458"/>
                    <a:pt x="1462" y="1284"/>
                  </a:cubicBezTo>
                  <a:lnTo>
                    <a:pt x="1462" y="1284"/>
                  </a:lnTo>
                  <a:cubicBezTo>
                    <a:pt x="1471" y="1279"/>
                    <a:pt x="1479" y="1273"/>
                    <a:pt x="1487" y="1268"/>
                  </a:cubicBezTo>
                  <a:close/>
                  <a:moveTo>
                    <a:pt x="2313" y="1"/>
                  </a:moveTo>
                  <a:cubicBezTo>
                    <a:pt x="2085" y="1"/>
                    <a:pt x="1809" y="95"/>
                    <a:pt x="1738" y="149"/>
                  </a:cubicBezTo>
                  <a:lnTo>
                    <a:pt x="776" y="862"/>
                  </a:lnTo>
                  <a:cubicBezTo>
                    <a:pt x="690" y="927"/>
                    <a:pt x="634" y="987"/>
                    <a:pt x="603" y="1041"/>
                  </a:cubicBezTo>
                  <a:lnTo>
                    <a:pt x="603" y="1041"/>
                  </a:lnTo>
                  <a:cubicBezTo>
                    <a:pt x="554" y="1080"/>
                    <a:pt x="508" y="1124"/>
                    <a:pt x="466" y="1172"/>
                  </a:cubicBezTo>
                  <a:lnTo>
                    <a:pt x="528" y="1172"/>
                  </a:lnTo>
                  <a:cubicBezTo>
                    <a:pt x="94" y="1637"/>
                    <a:pt x="1" y="2320"/>
                    <a:pt x="218" y="2909"/>
                  </a:cubicBezTo>
                  <a:cubicBezTo>
                    <a:pt x="264" y="3049"/>
                    <a:pt x="412" y="3095"/>
                    <a:pt x="571" y="3095"/>
                  </a:cubicBezTo>
                  <a:cubicBezTo>
                    <a:pt x="730" y="3095"/>
                    <a:pt x="900" y="3049"/>
                    <a:pt x="993" y="3002"/>
                  </a:cubicBezTo>
                  <a:cubicBezTo>
                    <a:pt x="2110" y="2537"/>
                    <a:pt x="2793" y="1389"/>
                    <a:pt x="2637" y="211"/>
                  </a:cubicBezTo>
                  <a:cubicBezTo>
                    <a:pt x="2624" y="52"/>
                    <a:pt x="2482" y="1"/>
                    <a:pt x="23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3854875" y="4183625"/>
              <a:ext cx="67575" cy="96850"/>
            </a:xfrm>
            <a:custGeom>
              <a:avLst/>
              <a:gdLst/>
              <a:ahLst/>
              <a:cxnLst/>
              <a:rect l="l" t="t" r="r" b="b"/>
              <a:pathLst>
                <a:path w="2703" h="3874" extrusionOk="0">
                  <a:moveTo>
                    <a:pt x="2290" y="0"/>
                  </a:moveTo>
                  <a:cubicBezTo>
                    <a:pt x="2053" y="0"/>
                    <a:pt x="1727" y="114"/>
                    <a:pt x="1648" y="153"/>
                  </a:cubicBezTo>
                  <a:lnTo>
                    <a:pt x="1090" y="494"/>
                  </a:lnTo>
                  <a:cubicBezTo>
                    <a:pt x="771" y="717"/>
                    <a:pt x="878" y="850"/>
                    <a:pt x="1104" y="898"/>
                  </a:cubicBezTo>
                  <a:lnTo>
                    <a:pt x="1104" y="898"/>
                  </a:lnTo>
                  <a:cubicBezTo>
                    <a:pt x="1055" y="935"/>
                    <a:pt x="1017" y="976"/>
                    <a:pt x="997" y="1021"/>
                  </a:cubicBezTo>
                  <a:cubicBezTo>
                    <a:pt x="593" y="1859"/>
                    <a:pt x="283" y="2759"/>
                    <a:pt x="35" y="3658"/>
                  </a:cubicBezTo>
                  <a:cubicBezTo>
                    <a:pt x="1" y="3819"/>
                    <a:pt x="115" y="3873"/>
                    <a:pt x="280" y="3873"/>
                  </a:cubicBezTo>
                  <a:cubicBezTo>
                    <a:pt x="559" y="3873"/>
                    <a:pt x="981" y="3717"/>
                    <a:pt x="1059" y="3658"/>
                  </a:cubicBezTo>
                  <a:cubicBezTo>
                    <a:pt x="2144" y="2852"/>
                    <a:pt x="2703" y="1518"/>
                    <a:pt x="2548" y="153"/>
                  </a:cubicBezTo>
                  <a:cubicBezTo>
                    <a:pt x="2536" y="39"/>
                    <a:pt x="2428" y="0"/>
                    <a:pt x="2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4105450" y="4181350"/>
              <a:ext cx="54300" cy="88550"/>
            </a:xfrm>
            <a:custGeom>
              <a:avLst/>
              <a:gdLst/>
              <a:ahLst/>
              <a:cxnLst/>
              <a:rect l="l" t="t" r="r" b="b"/>
              <a:pathLst>
                <a:path w="2172" h="3542" extrusionOk="0">
                  <a:moveTo>
                    <a:pt x="1674" y="0"/>
                  </a:moveTo>
                  <a:cubicBezTo>
                    <a:pt x="1331" y="0"/>
                    <a:pt x="859" y="206"/>
                    <a:pt x="900" y="492"/>
                  </a:cubicBezTo>
                  <a:cubicBezTo>
                    <a:pt x="908" y="555"/>
                    <a:pt x="914" y="617"/>
                    <a:pt x="919" y="680"/>
                  </a:cubicBezTo>
                  <a:lnTo>
                    <a:pt x="919" y="680"/>
                  </a:lnTo>
                  <a:cubicBezTo>
                    <a:pt x="635" y="711"/>
                    <a:pt x="312" y="844"/>
                    <a:pt x="249" y="1050"/>
                  </a:cubicBezTo>
                  <a:lnTo>
                    <a:pt x="280" y="1050"/>
                  </a:lnTo>
                  <a:cubicBezTo>
                    <a:pt x="62" y="1795"/>
                    <a:pt x="0" y="2570"/>
                    <a:pt x="93" y="3346"/>
                  </a:cubicBezTo>
                  <a:cubicBezTo>
                    <a:pt x="104" y="3489"/>
                    <a:pt x="208" y="3541"/>
                    <a:pt x="350" y="3541"/>
                  </a:cubicBezTo>
                  <a:cubicBezTo>
                    <a:pt x="637" y="3541"/>
                    <a:pt x="1075" y="3326"/>
                    <a:pt x="1179" y="3222"/>
                  </a:cubicBezTo>
                  <a:cubicBezTo>
                    <a:pt x="1862" y="2353"/>
                    <a:pt x="2172" y="1268"/>
                    <a:pt x="2017" y="182"/>
                  </a:cubicBezTo>
                  <a:cubicBezTo>
                    <a:pt x="1995" y="55"/>
                    <a:pt x="1852" y="0"/>
                    <a:pt x="1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4174475" y="4054800"/>
              <a:ext cx="64375" cy="71425"/>
            </a:xfrm>
            <a:custGeom>
              <a:avLst/>
              <a:gdLst/>
              <a:ahLst/>
              <a:cxnLst/>
              <a:rect l="l" t="t" r="r" b="b"/>
              <a:pathLst>
                <a:path w="2575" h="2857" extrusionOk="0">
                  <a:moveTo>
                    <a:pt x="1318" y="917"/>
                  </a:moveTo>
                  <a:cubicBezTo>
                    <a:pt x="1374" y="1076"/>
                    <a:pt x="1390" y="1252"/>
                    <a:pt x="1365" y="1429"/>
                  </a:cubicBezTo>
                  <a:cubicBezTo>
                    <a:pt x="1342" y="1557"/>
                    <a:pt x="1297" y="1677"/>
                    <a:pt x="1236" y="1788"/>
                  </a:cubicBezTo>
                  <a:lnTo>
                    <a:pt x="1236" y="1788"/>
                  </a:lnTo>
                  <a:cubicBezTo>
                    <a:pt x="1212" y="1495"/>
                    <a:pt x="1240" y="1202"/>
                    <a:pt x="1318" y="917"/>
                  </a:cubicBezTo>
                  <a:close/>
                  <a:moveTo>
                    <a:pt x="1451" y="0"/>
                  </a:moveTo>
                  <a:cubicBezTo>
                    <a:pt x="1341" y="0"/>
                    <a:pt x="1229" y="11"/>
                    <a:pt x="1117" y="33"/>
                  </a:cubicBezTo>
                  <a:cubicBezTo>
                    <a:pt x="993" y="33"/>
                    <a:pt x="465" y="157"/>
                    <a:pt x="465" y="312"/>
                  </a:cubicBezTo>
                  <a:cubicBezTo>
                    <a:pt x="465" y="428"/>
                    <a:pt x="597" y="459"/>
                    <a:pt x="727" y="459"/>
                  </a:cubicBezTo>
                  <a:cubicBezTo>
                    <a:pt x="806" y="459"/>
                    <a:pt x="884" y="448"/>
                    <a:pt x="931" y="436"/>
                  </a:cubicBezTo>
                  <a:cubicBezTo>
                    <a:pt x="936" y="436"/>
                    <a:pt x="950" y="446"/>
                    <a:pt x="968" y="462"/>
                  </a:cubicBezTo>
                  <a:lnTo>
                    <a:pt x="968" y="462"/>
                  </a:lnTo>
                  <a:cubicBezTo>
                    <a:pt x="703" y="495"/>
                    <a:pt x="416" y="580"/>
                    <a:pt x="341" y="715"/>
                  </a:cubicBezTo>
                  <a:cubicBezTo>
                    <a:pt x="31" y="1366"/>
                    <a:pt x="0" y="2080"/>
                    <a:pt x="248" y="2762"/>
                  </a:cubicBezTo>
                  <a:cubicBezTo>
                    <a:pt x="274" y="2830"/>
                    <a:pt x="351" y="2857"/>
                    <a:pt x="452" y="2857"/>
                  </a:cubicBezTo>
                  <a:cubicBezTo>
                    <a:pt x="718" y="2857"/>
                    <a:pt x="1151" y="2675"/>
                    <a:pt x="1241" y="2607"/>
                  </a:cubicBezTo>
                  <a:cubicBezTo>
                    <a:pt x="1830" y="2235"/>
                    <a:pt x="2575" y="1677"/>
                    <a:pt x="2513" y="901"/>
                  </a:cubicBezTo>
                  <a:cubicBezTo>
                    <a:pt x="2436" y="259"/>
                    <a:pt x="1976" y="0"/>
                    <a:pt x="1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4066675" y="3788700"/>
              <a:ext cx="50425" cy="73275"/>
            </a:xfrm>
            <a:custGeom>
              <a:avLst/>
              <a:gdLst/>
              <a:ahLst/>
              <a:cxnLst/>
              <a:rect l="l" t="t" r="r" b="b"/>
              <a:pathLst>
                <a:path w="2017" h="2931" extrusionOk="0">
                  <a:moveTo>
                    <a:pt x="1370" y="0"/>
                  </a:moveTo>
                  <a:cubicBezTo>
                    <a:pt x="1012" y="0"/>
                    <a:pt x="641" y="99"/>
                    <a:pt x="342" y="316"/>
                  </a:cubicBezTo>
                  <a:cubicBezTo>
                    <a:pt x="210" y="426"/>
                    <a:pt x="202" y="489"/>
                    <a:pt x="286" y="528"/>
                  </a:cubicBezTo>
                  <a:lnTo>
                    <a:pt x="286" y="528"/>
                  </a:lnTo>
                  <a:cubicBezTo>
                    <a:pt x="250" y="558"/>
                    <a:pt x="225" y="591"/>
                    <a:pt x="218" y="626"/>
                  </a:cubicBezTo>
                  <a:cubicBezTo>
                    <a:pt x="62" y="1340"/>
                    <a:pt x="0" y="2084"/>
                    <a:pt x="62" y="2829"/>
                  </a:cubicBezTo>
                  <a:cubicBezTo>
                    <a:pt x="62" y="2903"/>
                    <a:pt x="130" y="2931"/>
                    <a:pt x="230" y="2931"/>
                  </a:cubicBezTo>
                  <a:cubicBezTo>
                    <a:pt x="510" y="2931"/>
                    <a:pt x="1049" y="2711"/>
                    <a:pt x="1117" y="2643"/>
                  </a:cubicBezTo>
                  <a:cubicBezTo>
                    <a:pt x="1706" y="2146"/>
                    <a:pt x="2017" y="1433"/>
                    <a:pt x="1986" y="657"/>
                  </a:cubicBezTo>
                  <a:cubicBezTo>
                    <a:pt x="1955" y="285"/>
                    <a:pt x="1924" y="37"/>
                    <a:pt x="1520" y="6"/>
                  </a:cubicBezTo>
                  <a:cubicBezTo>
                    <a:pt x="1471" y="2"/>
                    <a:pt x="1421" y="0"/>
                    <a:pt x="13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3819300" y="3848450"/>
              <a:ext cx="66700" cy="75350"/>
            </a:xfrm>
            <a:custGeom>
              <a:avLst/>
              <a:gdLst/>
              <a:ahLst/>
              <a:cxnLst/>
              <a:rect l="l" t="t" r="r" b="b"/>
              <a:pathLst>
                <a:path w="2668" h="3014" extrusionOk="0">
                  <a:moveTo>
                    <a:pt x="1789" y="0"/>
                  </a:moveTo>
                  <a:cubicBezTo>
                    <a:pt x="1481" y="0"/>
                    <a:pt x="1020" y="189"/>
                    <a:pt x="931" y="346"/>
                  </a:cubicBezTo>
                  <a:lnTo>
                    <a:pt x="466" y="1183"/>
                  </a:lnTo>
                  <a:cubicBezTo>
                    <a:pt x="403" y="1276"/>
                    <a:pt x="497" y="1300"/>
                    <a:pt x="613" y="1300"/>
                  </a:cubicBezTo>
                  <a:cubicBezTo>
                    <a:pt x="698" y="1300"/>
                    <a:pt x="796" y="1287"/>
                    <a:pt x="854" y="1280"/>
                  </a:cubicBezTo>
                  <a:lnTo>
                    <a:pt x="854" y="1280"/>
                  </a:lnTo>
                  <a:cubicBezTo>
                    <a:pt x="806" y="1307"/>
                    <a:pt x="759" y="1337"/>
                    <a:pt x="714" y="1369"/>
                  </a:cubicBezTo>
                  <a:lnTo>
                    <a:pt x="745" y="1369"/>
                  </a:lnTo>
                  <a:cubicBezTo>
                    <a:pt x="435" y="1711"/>
                    <a:pt x="0" y="2207"/>
                    <a:pt x="310" y="2703"/>
                  </a:cubicBezTo>
                  <a:cubicBezTo>
                    <a:pt x="466" y="2936"/>
                    <a:pt x="683" y="3013"/>
                    <a:pt x="911" y="3013"/>
                  </a:cubicBezTo>
                  <a:cubicBezTo>
                    <a:pt x="1140" y="3013"/>
                    <a:pt x="1381" y="2936"/>
                    <a:pt x="1582" y="2858"/>
                  </a:cubicBezTo>
                  <a:cubicBezTo>
                    <a:pt x="2668" y="2455"/>
                    <a:pt x="2606" y="935"/>
                    <a:pt x="2048" y="98"/>
                  </a:cubicBezTo>
                  <a:cubicBezTo>
                    <a:pt x="2004" y="28"/>
                    <a:pt x="1908" y="0"/>
                    <a:pt x="17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4278375" y="3872450"/>
              <a:ext cx="63625" cy="77775"/>
            </a:xfrm>
            <a:custGeom>
              <a:avLst/>
              <a:gdLst/>
              <a:ahLst/>
              <a:cxnLst/>
              <a:rect l="l" t="t" r="r" b="b"/>
              <a:pathLst>
                <a:path w="2545" h="3111" extrusionOk="0">
                  <a:moveTo>
                    <a:pt x="1622" y="1"/>
                  </a:moveTo>
                  <a:cubicBezTo>
                    <a:pt x="1248" y="1"/>
                    <a:pt x="675" y="269"/>
                    <a:pt x="838" y="502"/>
                  </a:cubicBezTo>
                  <a:cubicBezTo>
                    <a:pt x="908" y="589"/>
                    <a:pt x="967" y="684"/>
                    <a:pt x="1017" y="782"/>
                  </a:cubicBezTo>
                  <a:lnTo>
                    <a:pt x="1017" y="782"/>
                  </a:lnTo>
                  <a:cubicBezTo>
                    <a:pt x="835" y="828"/>
                    <a:pt x="673" y="905"/>
                    <a:pt x="621" y="999"/>
                  </a:cubicBezTo>
                  <a:cubicBezTo>
                    <a:pt x="342" y="1464"/>
                    <a:pt x="1" y="2146"/>
                    <a:pt x="156" y="2705"/>
                  </a:cubicBezTo>
                  <a:cubicBezTo>
                    <a:pt x="223" y="3008"/>
                    <a:pt x="464" y="3110"/>
                    <a:pt x="731" y="3110"/>
                  </a:cubicBezTo>
                  <a:cubicBezTo>
                    <a:pt x="954" y="3110"/>
                    <a:pt x="1196" y="3038"/>
                    <a:pt x="1366" y="2953"/>
                  </a:cubicBezTo>
                  <a:cubicBezTo>
                    <a:pt x="2451" y="2457"/>
                    <a:pt x="2544" y="937"/>
                    <a:pt x="1893" y="99"/>
                  </a:cubicBezTo>
                  <a:cubicBezTo>
                    <a:pt x="1847" y="30"/>
                    <a:pt x="1745" y="1"/>
                    <a:pt x="16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4287675" y="4167850"/>
              <a:ext cx="65175" cy="79700"/>
            </a:xfrm>
            <a:custGeom>
              <a:avLst/>
              <a:gdLst/>
              <a:ahLst/>
              <a:cxnLst/>
              <a:rect l="l" t="t" r="r" b="b"/>
              <a:pathLst>
                <a:path w="2607" h="3188" extrusionOk="0">
                  <a:moveTo>
                    <a:pt x="1441" y="1215"/>
                  </a:moveTo>
                  <a:cubicBezTo>
                    <a:pt x="1414" y="1383"/>
                    <a:pt x="1379" y="1539"/>
                    <a:pt x="1304" y="1714"/>
                  </a:cubicBezTo>
                  <a:cubicBezTo>
                    <a:pt x="1284" y="1777"/>
                    <a:pt x="1261" y="1838"/>
                    <a:pt x="1234" y="1897"/>
                  </a:cubicBezTo>
                  <a:lnTo>
                    <a:pt x="1234" y="1897"/>
                  </a:lnTo>
                  <a:cubicBezTo>
                    <a:pt x="1283" y="1663"/>
                    <a:pt x="1351" y="1435"/>
                    <a:pt x="1441" y="1215"/>
                  </a:cubicBezTo>
                  <a:close/>
                  <a:moveTo>
                    <a:pt x="2001" y="1"/>
                  </a:moveTo>
                  <a:cubicBezTo>
                    <a:pt x="1965" y="1"/>
                    <a:pt x="1929" y="3"/>
                    <a:pt x="1893" y="8"/>
                  </a:cubicBezTo>
                  <a:cubicBezTo>
                    <a:pt x="1869" y="7"/>
                    <a:pt x="1845" y="6"/>
                    <a:pt x="1821" y="6"/>
                  </a:cubicBezTo>
                  <a:cubicBezTo>
                    <a:pt x="1324" y="6"/>
                    <a:pt x="890" y="310"/>
                    <a:pt x="683" y="784"/>
                  </a:cubicBezTo>
                  <a:cubicBezTo>
                    <a:pt x="664" y="856"/>
                    <a:pt x="698" y="906"/>
                    <a:pt x="765" y="937"/>
                  </a:cubicBezTo>
                  <a:lnTo>
                    <a:pt x="765" y="937"/>
                  </a:lnTo>
                  <a:cubicBezTo>
                    <a:pt x="596" y="994"/>
                    <a:pt x="453" y="1080"/>
                    <a:pt x="404" y="1187"/>
                  </a:cubicBezTo>
                  <a:cubicBezTo>
                    <a:pt x="156" y="1777"/>
                    <a:pt x="1" y="2397"/>
                    <a:pt x="1" y="3048"/>
                  </a:cubicBezTo>
                  <a:cubicBezTo>
                    <a:pt x="1" y="3157"/>
                    <a:pt x="140" y="3188"/>
                    <a:pt x="292" y="3188"/>
                  </a:cubicBezTo>
                  <a:cubicBezTo>
                    <a:pt x="443" y="3188"/>
                    <a:pt x="606" y="3157"/>
                    <a:pt x="652" y="3141"/>
                  </a:cubicBezTo>
                  <a:cubicBezTo>
                    <a:pt x="1645" y="2800"/>
                    <a:pt x="2513" y="2025"/>
                    <a:pt x="2576" y="908"/>
                  </a:cubicBezTo>
                  <a:cubicBezTo>
                    <a:pt x="2607" y="660"/>
                    <a:pt x="2576" y="412"/>
                    <a:pt x="2482" y="195"/>
                  </a:cubicBezTo>
                  <a:cubicBezTo>
                    <a:pt x="2353" y="65"/>
                    <a:pt x="2181" y="1"/>
                    <a:pt x="2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3652400" y="4192450"/>
              <a:ext cx="73850" cy="83825"/>
            </a:xfrm>
            <a:custGeom>
              <a:avLst/>
              <a:gdLst/>
              <a:ahLst/>
              <a:cxnLst/>
              <a:rect l="l" t="t" r="r" b="b"/>
              <a:pathLst>
                <a:path w="2954" h="3353" extrusionOk="0">
                  <a:moveTo>
                    <a:pt x="1620" y="1597"/>
                  </a:moveTo>
                  <a:lnTo>
                    <a:pt x="1620" y="1597"/>
                  </a:lnTo>
                  <a:cubicBezTo>
                    <a:pt x="1611" y="1650"/>
                    <a:pt x="1600" y="1702"/>
                    <a:pt x="1589" y="1754"/>
                  </a:cubicBezTo>
                  <a:cubicBezTo>
                    <a:pt x="1567" y="1889"/>
                    <a:pt x="1528" y="2007"/>
                    <a:pt x="1473" y="2132"/>
                  </a:cubicBezTo>
                  <a:lnTo>
                    <a:pt x="1473" y="2132"/>
                  </a:lnTo>
                  <a:cubicBezTo>
                    <a:pt x="1486" y="1925"/>
                    <a:pt x="1537" y="1720"/>
                    <a:pt x="1620" y="1597"/>
                  </a:cubicBezTo>
                  <a:close/>
                  <a:moveTo>
                    <a:pt x="2436" y="1"/>
                  </a:moveTo>
                  <a:cubicBezTo>
                    <a:pt x="2170" y="1"/>
                    <a:pt x="1811" y="136"/>
                    <a:pt x="1713" y="234"/>
                  </a:cubicBezTo>
                  <a:cubicBezTo>
                    <a:pt x="1589" y="389"/>
                    <a:pt x="1465" y="513"/>
                    <a:pt x="1341" y="668"/>
                  </a:cubicBezTo>
                  <a:cubicBezTo>
                    <a:pt x="1170" y="851"/>
                    <a:pt x="1234" y="962"/>
                    <a:pt x="1390" y="1013"/>
                  </a:cubicBezTo>
                  <a:lnTo>
                    <a:pt x="1390" y="1013"/>
                  </a:lnTo>
                  <a:cubicBezTo>
                    <a:pt x="1247" y="1044"/>
                    <a:pt x="1105" y="1105"/>
                    <a:pt x="1000" y="1165"/>
                  </a:cubicBezTo>
                  <a:cubicBezTo>
                    <a:pt x="235" y="1576"/>
                    <a:pt x="0" y="3353"/>
                    <a:pt x="1087" y="3353"/>
                  </a:cubicBezTo>
                  <a:cubicBezTo>
                    <a:pt x="1147" y="3353"/>
                    <a:pt x="1211" y="3347"/>
                    <a:pt x="1279" y="3336"/>
                  </a:cubicBezTo>
                  <a:cubicBezTo>
                    <a:pt x="2551" y="3119"/>
                    <a:pt x="2954" y="1258"/>
                    <a:pt x="2737" y="172"/>
                  </a:cubicBezTo>
                  <a:cubicBezTo>
                    <a:pt x="2714" y="47"/>
                    <a:pt x="2590" y="1"/>
                    <a:pt x="24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725450" y="4337000"/>
              <a:ext cx="71150" cy="87775"/>
            </a:xfrm>
            <a:custGeom>
              <a:avLst/>
              <a:gdLst/>
              <a:ahLst/>
              <a:cxnLst/>
              <a:rect l="l" t="t" r="r" b="b"/>
              <a:pathLst>
                <a:path w="2846" h="3511" extrusionOk="0">
                  <a:moveTo>
                    <a:pt x="2581" y="1"/>
                  </a:moveTo>
                  <a:cubicBezTo>
                    <a:pt x="2286" y="1"/>
                    <a:pt x="1819" y="182"/>
                    <a:pt x="1738" y="284"/>
                  </a:cubicBezTo>
                  <a:cubicBezTo>
                    <a:pt x="1421" y="691"/>
                    <a:pt x="1170" y="1148"/>
                    <a:pt x="1022" y="1643"/>
                  </a:cubicBezTo>
                  <a:lnTo>
                    <a:pt x="1022" y="1643"/>
                  </a:lnTo>
                  <a:cubicBezTo>
                    <a:pt x="991" y="1663"/>
                    <a:pt x="960" y="1686"/>
                    <a:pt x="931" y="1711"/>
                  </a:cubicBezTo>
                  <a:lnTo>
                    <a:pt x="900" y="1680"/>
                  </a:lnTo>
                  <a:cubicBezTo>
                    <a:pt x="559" y="1959"/>
                    <a:pt x="1" y="2393"/>
                    <a:pt x="125" y="2920"/>
                  </a:cubicBezTo>
                  <a:cubicBezTo>
                    <a:pt x="253" y="3279"/>
                    <a:pt x="593" y="3511"/>
                    <a:pt x="952" y="3511"/>
                  </a:cubicBezTo>
                  <a:cubicBezTo>
                    <a:pt x="1027" y="3511"/>
                    <a:pt x="1104" y="3500"/>
                    <a:pt x="1180" y="3479"/>
                  </a:cubicBezTo>
                  <a:cubicBezTo>
                    <a:pt x="1831" y="3355"/>
                    <a:pt x="2079" y="2951"/>
                    <a:pt x="2265" y="2362"/>
                  </a:cubicBezTo>
                  <a:cubicBezTo>
                    <a:pt x="2513" y="1649"/>
                    <a:pt x="2700" y="935"/>
                    <a:pt x="2824" y="191"/>
                  </a:cubicBezTo>
                  <a:cubicBezTo>
                    <a:pt x="2845" y="51"/>
                    <a:pt x="2737" y="1"/>
                    <a:pt x="25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960575" y="4329600"/>
              <a:ext cx="56500" cy="67600"/>
            </a:xfrm>
            <a:custGeom>
              <a:avLst/>
              <a:gdLst/>
              <a:ahLst/>
              <a:cxnLst/>
              <a:rect l="l" t="t" r="r" b="b"/>
              <a:pathLst>
                <a:path w="2260" h="2704" extrusionOk="0">
                  <a:moveTo>
                    <a:pt x="1231" y="0"/>
                  </a:moveTo>
                  <a:cubicBezTo>
                    <a:pt x="1161" y="0"/>
                    <a:pt x="1090" y="7"/>
                    <a:pt x="1018" y="21"/>
                  </a:cubicBezTo>
                  <a:cubicBezTo>
                    <a:pt x="832" y="52"/>
                    <a:pt x="429" y="177"/>
                    <a:pt x="398" y="394"/>
                  </a:cubicBezTo>
                  <a:cubicBezTo>
                    <a:pt x="387" y="481"/>
                    <a:pt x="422" y="542"/>
                    <a:pt x="480" y="582"/>
                  </a:cubicBezTo>
                  <a:lnTo>
                    <a:pt x="480" y="582"/>
                  </a:lnTo>
                  <a:cubicBezTo>
                    <a:pt x="110" y="1159"/>
                    <a:pt x="0" y="1846"/>
                    <a:pt x="150" y="2534"/>
                  </a:cubicBezTo>
                  <a:cubicBezTo>
                    <a:pt x="175" y="2659"/>
                    <a:pt x="302" y="2704"/>
                    <a:pt x="454" y="2704"/>
                  </a:cubicBezTo>
                  <a:cubicBezTo>
                    <a:pt x="678" y="2704"/>
                    <a:pt x="957" y="2608"/>
                    <a:pt x="1049" y="2534"/>
                  </a:cubicBezTo>
                  <a:cubicBezTo>
                    <a:pt x="1577" y="2162"/>
                    <a:pt x="2259" y="1665"/>
                    <a:pt x="2259" y="983"/>
                  </a:cubicBezTo>
                  <a:cubicBezTo>
                    <a:pt x="2232" y="407"/>
                    <a:pt x="1767" y="0"/>
                    <a:pt x="12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4174850" y="4333225"/>
              <a:ext cx="77200" cy="87325"/>
            </a:xfrm>
            <a:custGeom>
              <a:avLst/>
              <a:gdLst/>
              <a:ahLst/>
              <a:cxnLst/>
              <a:rect l="l" t="t" r="r" b="b"/>
              <a:pathLst>
                <a:path w="3088" h="3493" extrusionOk="0">
                  <a:moveTo>
                    <a:pt x="1720" y="1468"/>
                  </a:moveTo>
                  <a:cubicBezTo>
                    <a:pt x="1652" y="1832"/>
                    <a:pt x="1506" y="2180"/>
                    <a:pt x="1288" y="2482"/>
                  </a:cubicBezTo>
                  <a:cubicBezTo>
                    <a:pt x="1203" y="2595"/>
                    <a:pt x="1163" y="2650"/>
                    <a:pt x="1157" y="2650"/>
                  </a:cubicBezTo>
                  <a:cubicBezTo>
                    <a:pt x="1149" y="2650"/>
                    <a:pt x="1189" y="2572"/>
                    <a:pt x="1257" y="2420"/>
                  </a:cubicBezTo>
                  <a:cubicBezTo>
                    <a:pt x="1319" y="2265"/>
                    <a:pt x="1350" y="2110"/>
                    <a:pt x="1443" y="1955"/>
                  </a:cubicBezTo>
                  <a:cubicBezTo>
                    <a:pt x="1521" y="1783"/>
                    <a:pt x="1615" y="1620"/>
                    <a:pt x="1720" y="1468"/>
                  </a:cubicBezTo>
                  <a:close/>
                  <a:moveTo>
                    <a:pt x="2343" y="1"/>
                  </a:moveTo>
                  <a:cubicBezTo>
                    <a:pt x="1838" y="26"/>
                    <a:pt x="1272" y="318"/>
                    <a:pt x="1145" y="793"/>
                  </a:cubicBezTo>
                  <a:lnTo>
                    <a:pt x="1145" y="793"/>
                  </a:lnTo>
                  <a:cubicBezTo>
                    <a:pt x="598" y="1287"/>
                    <a:pt x="262" y="1932"/>
                    <a:pt x="109" y="2637"/>
                  </a:cubicBezTo>
                  <a:cubicBezTo>
                    <a:pt x="1" y="3207"/>
                    <a:pt x="438" y="3492"/>
                    <a:pt x="944" y="3492"/>
                  </a:cubicBezTo>
                  <a:cubicBezTo>
                    <a:pt x="1016" y="3492"/>
                    <a:pt x="1090" y="3486"/>
                    <a:pt x="1164" y="3475"/>
                  </a:cubicBezTo>
                  <a:cubicBezTo>
                    <a:pt x="2529" y="3195"/>
                    <a:pt x="3087" y="1458"/>
                    <a:pt x="2839" y="249"/>
                  </a:cubicBezTo>
                  <a:cubicBezTo>
                    <a:pt x="2808" y="32"/>
                    <a:pt x="2498" y="1"/>
                    <a:pt x="2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2"/>
          <p:cNvGrpSpPr/>
          <p:nvPr/>
        </p:nvGrpSpPr>
        <p:grpSpPr>
          <a:xfrm rot="-1616840">
            <a:off x="2268132" y="4366221"/>
            <a:ext cx="1018996" cy="1634756"/>
            <a:chOff x="2402100" y="3854125"/>
            <a:chExt cx="435600" cy="698825"/>
          </a:xfrm>
        </p:grpSpPr>
        <p:sp>
          <p:nvSpPr>
            <p:cNvPr id="400" name="Google Shape;400;p2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" name="Google Shape;413;p2"/>
          <p:cNvGrpSpPr/>
          <p:nvPr/>
        </p:nvGrpSpPr>
        <p:grpSpPr>
          <a:xfrm rot="-10030981">
            <a:off x="5435049" y="-829610"/>
            <a:ext cx="1062999" cy="1874972"/>
            <a:chOff x="2797700" y="3217325"/>
            <a:chExt cx="682725" cy="1204225"/>
          </a:xfrm>
        </p:grpSpPr>
        <p:sp>
          <p:nvSpPr>
            <p:cNvPr id="414" name="Google Shape;414;p2"/>
            <p:cNvSpPr/>
            <p:nvPr/>
          </p:nvSpPr>
          <p:spPr>
            <a:xfrm>
              <a:off x="2797700" y="3824925"/>
              <a:ext cx="500825" cy="451000"/>
            </a:xfrm>
            <a:custGeom>
              <a:avLst/>
              <a:gdLst/>
              <a:ahLst/>
              <a:cxnLst/>
              <a:rect l="l" t="t" r="r" b="b"/>
              <a:pathLst>
                <a:path w="20033" h="18040" extrusionOk="0">
                  <a:moveTo>
                    <a:pt x="1771" y="1417"/>
                  </a:moveTo>
                  <a:cubicBezTo>
                    <a:pt x="5098" y="3779"/>
                    <a:pt x="8428" y="6149"/>
                    <a:pt x="11644" y="8700"/>
                  </a:cubicBezTo>
                  <a:cubicBezTo>
                    <a:pt x="14663" y="11098"/>
                    <a:pt x="17605" y="13317"/>
                    <a:pt x="19046" y="16873"/>
                  </a:cubicBezTo>
                  <a:lnTo>
                    <a:pt x="19046" y="16873"/>
                  </a:lnTo>
                  <a:cubicBezTo>
                    <a:pt x="17333" y="16151"/>
                    <a:pt x="15525" y="16018"/>
                    <a:pt x="13691" y="15680"/>
                  </a:cubicBezTo>
                  <a:cubicBezTo>
                    <a:pt x="10775" y="15183"/>
                    <a:pt x="8759" y="13850"/>
                    <a:pt x="7239" y="11306"/>
                  </a:cubicBezTo>
                  <a:cubicBezTo>
                    <a:pt x="6154" y="9476"/>
                    <a:pt x="5440" y="7429"/>
                    <a:pt x="4479" y="5567"/>
                  </a:cubicBezTo>
                  <a:cubicBezTo>
                    <a:pt x="3681" y="4109"/>
                    <a:pt x="2783" y="2717"/>
                    <a:pt x="1771" y="1417"/>
                  </a:cubicBezTo>
                  <a:close/>
                  <a:moveTo>
                    <a:pt x="548" y="1"/>
                  </a:moveTo>
                  <a:cubicBezTo>
                    <a:pt x="359" y="1"/>
                    <a:pt x="0" y="127"/>
                    <a:pt x="105" y="232"/>
                  </a:cubicBezTo>
                  <a:cubicBezTo>
                    <a:pt x="105" y="232"/>
                    <a:pt x="105" y="232"/>
                    <a:pt x="105" y="232"/>
                  </a:cubicBezTo>
                  <a:lnTo>
                    <a:pt x="105" y="232"/>
                  </a:lnTo>
                  <a:cubicBezTo>
                    <a:pt x="1904" y="2310"/>
                    <a:pt x="3424" y="4606"/>
                    <a:pt x="4572" y="7087"/>
                  </a:cubicBezTo>
                  <a:cubicBezTo>
                    <a:pt x="5409" y="8917"/>
                    <a:pt x="6123" y="10779"/>
                    <a:pt x="7301" y="12423"/>
                  </a:cubicBezTo>
                  <a:cubicBezTo>
                    <a:pt x="10279" y="16641"/>
                    <a:pt x="14963" y="15338"/>
                    <a:pt x="19120" y="17355"/>
                  </a:cubicBezTo>
                  <a:cubicBezTo>
                    <a:pt x="19135" y="17362"/>
                    <a:pt x="19156" y="17366"/>
                    <a:pt x="19181" y="17366"/>
                  </a:cubicBezTo>
                  <a:cubicBezTo>
                    <a:pt x="19196" y="17366"/>
                    <a:pt x="19213" y="17364"/>
                    <a:pt x="19231" y="17362"/>
                  </a:cubicBezTo>
                  <a:lnTo>
                    <a:pt x="19231" y="17362"/>
                  </a:lnTo>
                  <a:cubicBezTo>
                    <a:pt x="19302" y="17562"/>
                    <a:pt x="19369" y="17766"/>
                    <a:pt x="19430" y="17975"/>
                  </a:cubicBezTo>
                  <a:cubicBezTo>
                    <a:pt x="19448" y="18020"/>
                    <a:pt x="19509" y="18039"/>
                    <a:pt x="19584" y="18039"/>
                  </a:cubicBezTo>
                  <a:cubicBezTo>
                    <a:pt x="19766" y="18039"/>
                    <a:pt x="20032" y="17930"/>
                    <a:pt x="19988" y="17820"/>
                  </a:cubicBezTo>
                  <a:cubicBezTo>
                    <a:pt x="18809" y="13787"/>
                    <a:pt x="15894" y="11523"/>
                    <a:pt x="12730" y="8948"/>
                  </a:cubicBezTo>
                  <a:cubicBezTo>
                    <a:pt x="8821" y="5785"/>
                    <a:pt x="4727" y="2900"/>
                    <a:pt x="632" y="15"/>
                  </a:cubicBezTo>
                  <a:cubicBezTo>
                    <a:pt x="613" y="5"/>
                    <a:pt x="583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2799200" y="3824650"/>
              <a:ext cx="633925" cy="527825"/>
            </a:xfrm>
            <a:custGeom>
              <a:avLst/>
              <a:gdLst/>
              <a:ahLst/>
              <a:cxnLst/>
              <a:rect l="l" t="t" r="r" b="b"/>
              <a:pathLst>
                <a:path w="25357" h="21113" extrusionOk="0">
                  <a:moveTo>
                    <a:pt x="511" y="1"/>
                  </a:moveTo>
                  <a:cubicBezTo>
                    <a:pt x="334" y="1"/>
                    <a:pt x="0" y="142"/>
                    <a:pt x="76" y="243"/>
                  </a:cubicBezTo>
                  <a:lnTo>
                    <a:pt x="45" y="243"/>
                  </a:lnTo>
                  <a:cubicBezTo>
                    <a:pt x="2092" y="2787"/>
                    <a:pt x="4263" y="5206"/>
                    <a:pt x="6621" y="7471"/>
                  </a:cubicBezTo>
                  <a:cubicBezTo>
                    <a:pt x="8854" y="9735"/>
                    <a:pt x="11088" y="12123"/>
                    <a:pt x="13476" y="14202"/>
                  </a:cubicBezTo>
                  <a:cubicBezTo>
                    <a:pt x="14655" y="15256"/>
                    <a:pt x="15927" y="15536"/>
                    <a:pt x="17292" y="16280"/>
                  </a:cubicBezTo>
                  <a:cubicBezTo>
                    <a:pt x="18625" y="17024"/>
                    <a:pt x="19618" y="18234"/>
                    <a:pt x="20766" y="19196"/>
                  </a:cubicBezTo>
                  <a:cubicBezTo>
                    <a:pt x="21763" y="20010"/>
                    <a:pt x="22961" y="21112"/>
                    <a:pt x="24321" y="21112"/>
                  </a:cubicBezTo>
                  <a:cubicBezTo>
                    <a:pt x="24568" y="21112"/>
                    <a:pt x="24820" y="21076"/>
                    <a:pt x="25077" y="20995"/>
                  </a:cubicBezTo>
                  <a:cubicBezTo>
                    <a:pt x="25328" y="20920"/>
                    <a:pt x="25356" y="20783"/>
                    <a:pt x="25177" y="20783"/>
                  </a:cubicBezTo>
                  <a:cubicBezTo>
                    <a:pt x="25134" y="20783"/>
                    <a:pt x="25081" y="20791"/>
                    <a:pt x="25015" y="20809"/>
                  </a:cubicBezTo>
                  <a:cubicBezTo>
                    <a:pt x="24851" y="20858"/>
                    <a:pt x="24683" y="20881"/>
                    <a:pt x="24511" y="20881"/>
                  </a:cubicBezTo>
                  <a:cubicBezTo>
                    <a:pt x="22509" y="20881"/>
                    <a:pt x="20066" y="17774"/>
                    <a:pt x="18781" y="16745"/>
                  </a:cubicBezTo>
                  <a:cubicBezTo>
                    <a:pt x="17664" y="15877"/>
                    <a:pt x="16392" y="15629"/>
                    <a:pt x="15182" y="14915"/>
                  </a:cubicBezTo>
                  <a:cubicBezTo>
                    <a:pt x="14097" y="14233"/>
                    <a:pt x="13228" y="13240"/>
                    <a:pt x="12297" y="12341"/>
                  </a:cubicBezTo>
                  <a:cubicBezTo>
                    <a:pt x="8265" y="8370"/>
                    <a:pt x="4077" y="4493"/>
                    <a:pt x="603" y="26"/>
                  </a:cubicBezTo>
                  <a:cubicBezTo>
                    <a:pt x="586" y="8"/>
                    <a:pt x="553" y="1"/>
                    <a:pt x="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258625" y="3484850"/>
              <a:ext cx="221800" cy="706250"/>
            </a:xfrm>
            <a:custGeom>
              <a:avLst/>
              <a:gdLst/>
              <a:ahLst/>
              <a:cxnLst/>
              <a:rect l="l" t="t" r="r" b="b"/>
              <a:pathLst>
                <a:path w="8872" h="28250" extrusionOk="0">
                  <a:moveTo>
                    <a:pt x="4023" y="1179"/>
                  </a:moveTo>
                  <a:lnTo>
                    <a:pt x="4023" y="1179"/>
                  </a:lnTo>
                  <a:cubicBezTo>
                    <a:pt x="4839" y="3333"/>
                    <a:pt x="5669" y="5467"/>
                    <a:pt x="6452" y="7600"/>
                  </a:cubicBezTo>
                  <a:cubicBezTo>
                    <a:pt x="7414" y="10175"/>
                    <a:pt x="8375" y="12905"/>
                    <a:pt x="8127" y="15696"/>
                  </a:cubicBezTo>
                  <a:cubicBezTo>
                    <a:pt x="7781" y="19683"/>
                    <a:pt x="5201" y="23239"/>
                    <a:pt x="5550" y="27266"/>
                  </a:cubicBezTo>
                  <a:lnTo>
                    <a:pt x="5550" y="27266"/>
                  </a:lnTo>
                  <a:cubicBezTo>
                    <a:pt x="2881" y="24125"/>
                    <a:pt x="1683" y="19726"/>
                    <a:pt x="993" y="15727"/>
                  </a:cubicBezTo>
                  <a:cubicBezTo>
                    <a:pt x="528" y="12967"/>
                    <a:pt x="1644" y="10485"/>
                    <a:pt x="2420" y="7879"/>
                  </a:cubicBezTo>
                  <a:cubicBezTo>
                    <a:pt x="3063" y="5626"/>
                    <a:pt x="3591" y="3420"/>
                    <a:pt x="4023" y="1179"/>
                  </a:cubicBezTo>
                  <a:close/>
                  <a:moveTo>
                    <a:pt x="4046" y="0"/>
                  </a:moveTo>
                  <a:cubicBezTo>
                    <a:pt x="3884" y="0"/>
                    <a:pt x="3692" y="87"/>
                    <a:pt x="3692" y="187"/>
                  </a:cubicBezTo>
                  <a:cubicBezTo>
                    <a:pt x="3690" y="196"/>
                    <a:pt x="3688" y="204"/>
                    <a:pt x="3687" y="213"/>
                  </a:cubicBezTo>
                  <a:lnTo>
                    <a:pt x="3687" y="213"/>
                  </a:lnTo>
                  <a:lnTo>
                    <a:pt x="3661" y="218"/>
                  </a:lnTo>
                  <a:cubicBezTo>
                    <a:pt x="3666" y="233"/>
                    <a:pt x="3672" y="248"/>
                    <a:pt x="3677" y="263"/>
                  </a:cubicBezTo>
                  <a:lnTo>
                    <a:pt x="3677" y="263"/>
                  </a:lnTo>
                  <a:cubicBezTo>
                    <a:pt x="3152" y="3091"/>
                    <a:pt x="2474" y="5888"/>
                    <a:pt x="1644" y="8655"/>
                  </a:cubicBezTo>
                  <a:cubicBezTo>
                    <a:pt x="931" y="11074"/>
                    <a:pt x="0" y="13339"/>
                    <a:pt x="435" y="15882"/>
                  </a:cubicBezTo>
                  <a:cubicBezTo>
                    <a:pt x="1179" y="20225"/>
                    <a:pt x="2513" y="25002"/>
                    <a:pt x="5677" y="28197"/>
                  </a:cubicBezTo>
                  <a:cubicBezTo>
                    <a:pt x="5681" y="28201"/>
                    <a:pt x="5685" y="28205"/>
                    <a:pt x="5690" y="28208"/>
                  </a:cubicBezTo>
                  <a:lnTo>
                    <a:pt x="5690" y="28208"/>
                  </a:lnTo>
                  <a:cubicBezTo>
                    <a:pt x="5712" y="28237"/>
                    <a:pt x="5760" y="28250"/>
                    <a:pt x="5817" y="28250"/>
                  </a:cubicBezTo>
                  <a:cubicBezTo>
                    <a:pt x="5990" y="28250"/>
                    <a:pt x="6256" y="28138"/>
                    <a:pt x="6235" y="28011"/>
                  </a:cubicBezTo>
                  <a:cubicBezTo>
                    <a:pt x="5336" y="23420"/>
                    <a:pt x="8593" y="19481"/>
                    <a:pt x="8717" y="14983"/>
                  </a:cubicBezTo>
                  <a:cubicBezTo>
                    <a:pt x="8872" y="9958"/>
                    <a:pt x="5987" y="4715"/>
                    <a:pt x="4250" y="94"/>
                  </a:cubicBezTo>
                  <a:cubicBezTo>
                    <a:pt x="4217" y="27"/>
                    <a:pt x="4136" y="0"/>
                    <a:pt x="4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42800" y="3512850"/>
              <a:ext cx="102725" cy="837725"/>
            </a:xfrm>
            <a:custGeom>
              <a:avLst/>
              <a:gdLst/>
              <a:ahLst/>
              <a:cxnLst/>
              <a:rect l="l" t="t" r="r" b="b"/>
              <a:pathLst>
                <a:path w="4109" h="33509" extrusionOk="0">
                  <a:moveTo>
                    <a:pt x="467" y="0"/>
                  </a:moveTo>
                  <a:cubicBezTo>
                    <a:pt x="285" y="0"/>
                    <a:pt x="0" y="124"/>
                    <a:pt x="45" y="214"/>
                  </a:cubicBezTo>
                  <a:lnTo>
                    <a:pt x="14" y="214"/>
                  </a:lnTo>
                  <a:cubicBezTo>
                    <a:pt x="2496" y="5612"/>
                    <a:pt x="263" y="11567"/>
                    <a:pt x="449" y="17213"/>
                  </a:cubicBezTo>
                  <a:cubicBezTo>
                    <a:pt x="604" y="20067"/>
                    <a:pt x="1100" y="22889"/>
                    <a:pt x="1969" y="25619"/>
                  </a:cubicBezTo>
                  <a:cubicBezTo>
                    <a:pt x="2682" y="28101"/>
                    <a:pt x="3582" y="30799"/>
                    <a:pt x="3023" y="33405"/>
                  </a:cubicBezTo>
                  <a:cubicBezTo>
                    <a:pt x="3011" y="33478"/>
                    <a:pt x="3090" y="33508"/>
                    <a:pt x="3192" y="33508"/>
                  </a:cubicBezTo>
                  <a:cubicBezTo>
                    <a:pt x="3350" y="33508"/>
                    <a:pt x="3563" y="33437"/>
                    <a:pt x="3582" y="33343"/>
                  </a:cubicBezTo>
                  <a:cubicBezTo>
                    <a:pt x="4109" y="30861"/>
                    <a:pt x="3364" y="28349"/>
                    <a:pt x="2682" y="25991"/>
                  </a:cubicBezTo>
                  <a:cubicBezTo>
                    <a:pt x="1907" y="23293"/>
                    <a:pt x="1224" y="20594"/>
                    <a:pt x="1069" y="17740"/>
                  </a:cubicBezTo>
                  <a:cubicBezTo>
                    <a:pt x="728" y="11940"/>
                    <a:pt x="3178" y="5643"/>
                    <a:pt x="604" y="59"/>
                  </a:cubicBezTo>
                  <a:cubicBezTo>
                    <a:pt x="587" y="17"/>
                    <a:pt x="534" y="0"/>
                    <a:pt x="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139775" y="3858825"/>
              <a:ext cx="334875" cy="562725"/>
            </a:xfrm>
            <a:custGeom>
              <a:avLst/>
              <a:gdLst/>
              <a:ahLst/>
              <a:cxnLst/>
              <a:rect l="l" t="t" r="r" b="b"/>
              <a:pathLst>
                <a:path w="13395" h="22509" extrusionOk="0">
                  <a:moveTo>
                    <a:pt x="389" y="1"/>
                  </a:moveTo>
                  <a:cubicBezTo>
                    <a:pt x="207" y="1"/>
                    <a:pt x="0" y="127"/>
                    <a:pt x="39" y="303"/>
                  </a:cubicBezTo>
                  <a:cubicBezTo>
                    <a:pt x="2149" y="8585"/>
                    <a:pt x="8725" y="15068"/>
                    <a:pt x="12788" y="22420"/>
                  </a:cubicBezTo>
                  <a:cubicBezTo>
                    <a:pt x="12824" y="22482"/>
                    <a:pt x="12894" y="22509"/>
                    <a:pt x="12970" y="22509"/>
                  </a:cubicBezTo>
                  <a:cubicBezTo>
                    <a:pt x="13160" y="22509"/>
                    <a:pt x="13395" y="22348"/>
                    <a:pt x="13285" y="22171"/>
                  </a:cubicBezTo>
                  <a:cubicBezTo>
                    <a:pt x="9252" y="14851"/>
                    <a:pt x="2707" y="8399"/>
                    <a:pt x="629" y="148"/>
                  </a:cubicBezTo>
                  <a:cubicBezTo>
                    <a:pt x="594" y="44"/>
                    <a:pt x="496" y="1"/>
                    <a:pt x="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2926700" y="3217325"/>
              <a:ext cx="246850" cy="708075"/>
            </a:xfrm>
            <a:custGeom>
              <a:avLst/>
              <a:gdLst/>
              <a:ahLst/>
              <a:cxnLst/>
              <a:rect l="l" t="t" r="r" b="b"/>
              <a:pathLst>
                <a:path w="9874" h="28323" extrusionOk="0">
                  <a:moveTo>
                    <a:pt x="1803" y="1094"/>
                  </a:moveTo>
                  <a:cubicBezTo>
                    <a:pt x="2973" y="3036"/>
                    <a:pt x="4212" y="4983"/>
                    <a:pt x="5305" y="6979"/>
                  </a:cubicBezTo>
                  <a:cubicBezTo>
                    <a:pt x="6081" y="8313"/>
                    <a:pt x="6515" y="9833"/>
                    <a:pt x="6515" y="11384"/>
                  </a:cubicBezTo>
                  <a:cubicBezTo>
                    <a:pt x="6484" y="12718"/>
                    <a:pt x="6174" y="14021"/>
                    <a:pt x="6205" y="15354"/>
                  </a:cubicBezTo>
                  <a:cubicBezTo>
                    <a:pt x="6205" y="17495"/>
                    <a:pt x="7042" y="19542"/>
                    <a:pt x="7570" y="21558"/>
                  </a:cubicBezTo>
                  <a:cubicBezTo>
                    <a:pt x="8064" y="23536"/>
                    <a:pt x="8534" y="25490"/>
                    <a:pt x="9088" y="27441"/>
                  </a:cubicBezTo>
                  <a:lnTo>
                    <a:pt x="9088" y="27441"/>
                  </a:lnTo>
                  <a:cubicBezTo>
                    <a:pt x="5794" y="24842"/>
                    <a:pt x="3483" y="20703"/>
                    <a:pt x="2234" y="16781"/>
                  </a:cubicBezTo>
                  <a:cubicBezTo>
                    <a:pt x="685" y="11810"/>
                    <a:pt x="1450" y="6261"/>
                    <a:pt x="1803" y="1094"/>
                  </a:cubicBezTo>
                  <a:close/>
                  <a:moveTo>
                    <a:pt x="1642" y="1"/>
                  </a:moveTo>
                  <a:cubicBezTo>
                    <a:pt x="1488" y="1"/>
                    <a:pt x="1304" y="96"/>
                    <a:pt x="1304" y="217"/>
                  </a:cubicBezTo>
                  <a:cubicBezTo>
                    <a:pt x="994" y="5863"/>
                    <a:pt x="1" y="11973"/>
                    <a:pt x="1862" y="17433"/>
                  </a:cubicBezTo>
                  <a:cubicBezTo>
                    <a:pt x="3289" y="21558"/>
                    <a:pt x="5740" y="25746"/>
                    <a:pt x="9369" y="28289"/>
                  </a:cubicBezTo>
                  <a:cubicBezTo>
                    <a:pt x="9397" y="28308"/>
                    <a:pt x="9432" y="28318"/>
                    <a:pt x="9471" y="28320"/>
                  </a:cubicBezTo>
                  <a:lnTo>
                    <a:pt x="9471" y="28320"/>
                  </a:lnTo>
                  <a:cubicBezTo>
                    <a:pt x="9484" y="28321"/>
                    <a:pt x="9498" y="28322"/>
                    <a:pt x="9512" y="28322"/>
                  </a:cubicBezTo>
                  <a:cubicBezTo>
                    <a:pt x="9674" y="28322"/>
                    <a:pt x="9870" y="28220"/>
                    <a:pt x="9870" y="28080"/>
                  </a:cubicBezTo>
                  <a:lnTo>
                    <a:pt x="9870" y="28080"/>
                  </a:lnTo>
                  <a:cubicBezTo>
                    <a:pt x="9874" y="28054"/>
                    <a:pt x="9869" y="28027"/>
                    <a:pt x="9853" y="28001"/>
                  </a:cubicBezTo>
                  <a:lnTo>
                    <a:pt x="9853" y="28001"/>
                  </a:lnTo>
                  <a:cubicBezTo>
                    <a:pt x="9207" y="25812"/>
                    <a:pt x="8683" y="23623"/>
                    <a:pt x="8128" y="21434"/>
                  </a:cubicBezTo>
                  <a:cubicBezTo>
                    <a:pt x="7384" y="18580"/>
                    <a:pt x="6608" y="16130"/>
                    <a:pt x="6918" y="13152"/>
                  </a:cubicBezTo>
                  <a:cubicBezTo>
                    <a:pt x="7166" y="10888"/>
                    <a:pt x="7042" y="9089"/>
                    <a:pt x="5988" y="7041"/>
                  </a:cubicBezTo>
                  <a:cubicBezTo>
                    <a:pt x="4716" y="4653"/>
                    <a:pt x="3227" y="2388"/>
                    <a:pt x="1831" y="93"/>
                  </a:cubicBezTo>
                  <a:cubicBezTo>
                    <a:pt x="1799" y="28"/>
                    <a:pt x="1725" y="1"/>
                    <a:pt x="16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2975275" y="3249325"/>
              <a:ext cx="199675" cy="674700"/>
            </a:xfrm>
            <a:custGeom>
              <a:avLst/>
              <a:gdLst/>
              <a:ahLst/>
              <a:cxnLst/>
              <a:rect l="l" t="t" r="r" b="b"/>
              <a:pathLst>
                <a:path w="7987" h="26988" extrusionOk="0">
                  <a:moveTo>
                    <a:pt x="427" y="1"/>
                  </a:moveTo>
                  <a:cubicBezTo>
                    <a:pt x="246" y="1"/>
                    <a:pt x="1" y="113"/>
                    <a:pt x="43" y="240"/>
                  </a:cubicBezTo>
                  <a:cubicBezTo>
                    <a:pt x="881" y="2970"/>
                    <a:pt x="633" y="5699"/>
                    <a:pt x="788" y="8491"/>
                  </a:cubicBezTo>
                  <a:cubicBezTo>
                    <a:pt x="943" y="10724"/>
                    <a:pt x="1284" y="12958"/>
                    <a:pt x="1842" y="15129"/>
                  </a:cubicBezTo>
                  <a:cubicBezTo>
                    <a:pt x="2928" y="19348"/>
                    <a:pt x="4603" y="23535"/>
                    <a:pt x="7364" y="26947"/>
                  </a:cubicBezTo>
                  <a:cubicBezTo>
                    <a:pt x="7385" y="26976"/>
                    <a:pt x="7431" y="26988"/>
                    <a:pt x="7487" y="26988"/>
                  </a:cubicBezTo>
                  <a:cubicBezTo>
                    <a:pt x="7677" y="26988"/>
                    <a:pt x="7987" y="26850"/>
                    <a:pt x="7891" y="26730"/>
                  </a:cubicBezTo>
                  <a:cubicBezTo>
                    <a:pt x="5037" y="23194"/>
                    <a:pt x="3331" y="18789"/>
                    <a:pt x="2277" y="14416"/>
                  </a:cubicBezTo>
                  <a:cubicBezTo>
                    <a:pt x="1780" y="12430"/>
                    <a:pt x="1470" y="10383"/>
                    <a:pt x="1346" y="8367"/>
                  </a:cubicBezTo>
                  <a:cubicBezTo>
                    <a:pt x="1191" y="5575"/>
                    <a:pt x="1439" y="2814"/>
                    <a:pt x="602" y="85"/>
                  </a:cubicBezTo>
                  <a:cubicBezTo>
                    <a:pt x="582" y="25"/>
                    <a:pt x="512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" name="Google Shape;421;p2"/>
          <p:cNvSpPr txBox="1">
            <a:spLocks noGrp="1"/>
          </p:cNvSpPr>
          <p:nvPr>
            <p:ph type="subTitle" idx="1" hasCustomPrompt="1"/>
          </p:nvPr>
        </p:nvSpPr>
        <p:spPr>
          <a:xfrm>
            <a:off x="714300" y="2673702"/>
            <a:ext cx="7715400" cy="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2pPr>
            <a:lvl3pPr lvl="2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>
            <a:r>
              <a:rPr lang="en-US" dirty="0"/>
              <a:t>Generated by </a:t>
            </a:r>
            <a:r>
              <a:rPr lang="en-US" dirty="0" err="1"/>
              <a:t>DoC</a:t>
            </a:r>
            <a:r>
              <a:rPr lang="en-US" dirty="0"/>
              <a:t>-To-POW</a:t>
            </a:r>
            <a:endParaRPr dirty="0"/>
          </a:p>
        </p:txBody>
      </p:sp>
      <p:sp>
        <p:nvSpPr>
          <p:cNvPr id="422" name="Google Shape;422;p2"/>
          <p:cNvSpPr/>
          <p:nvPr/>
        </p:nvSpPr>
        <p:spPr>
          <a:xfrm>
            <a:off x="7982063" y="1998775"/>
            <a:ext cx="378570" cy="317388"/>
          </a:xfrm>
          <a:custGeom>
            <a:avLst/>
            <a:gdLst/>
            <a:ahLst/>
            <a:cxnLst/>
            <a:rect l="l" t="t" r="r" b="b"/>
            <a:pathLst>
              <a:path w="11540" h="9675" extrusionOk="0">
                <a:moveTo>
                  <a:pt x="5370" y="0"/>
                </a:moveTo>
                <a:cubicBezTo>
                  <a:pt x="4691" y="0"/>
                  <a:pt x="4009" y="111"/>
                  <a:pt x="3350" y="337"/>
                </a:cubicBezTo>
                <a:lnTo>
                  <a:pt x="3885" y="225"/>
                </a:lnTo>
                <a:lnTo>
                  <a:pt x="3885" y="225"/>
                </a:lnTo>
                <a:cubicBezTo>
                  <a:pt x="2335" y="639"/>
                  <a:pt x="949" y="1659"/>
                  <a:pt x="404" y="3160"/>
                </a:cubicBezTo>
                <a:cubicBezTo>
                  <a:pt x="0" y="4308"/>
                  <a:pt x="93" y="5610"/>
                  <a:pt x="683" y="6696"/>
                </a:cubicBezTo>
                <a:cubicBezTo>
                  <a:pt x="1303" y="7782"/>
                  <a:pt x="2234" y="8650"/>
                  <a:pt x="3350" y="9147"/>
                </a:cubicBezTo>
                <a:cubicBezTo>
                  <a:pt x="4136" y="9496"/>
                  <a:pt x="4993" y="9675"/>
                  <a:pt x="5843" y="9675"/>
                </a:cubicBezTo>
                <a:cubicBezTo>
                  <a:pt x="7106" y="9675"/>
                  <a:pt x="8354" y="9280"/>
                  <a:pt x="9337" y="8464"/>
                </a:cubicBezTo>
                <a:cubicBezTo>
                  <a:pt x="10950" y="7130"/>
                  <a:pt x="11540" y="4587"/>
                  <a:pt x="10516" y="2788"/>
                </a:cubicBezTo>
                <a:cubicBezTo>
                  <a:pt x="10175" y="2198"/>
                  <a:pt x="9740" y="1702"/>
                  <a:pt x="9213" y="1299"/>
                </a:cubicBezTo>
                <a:cubicBezTo>
                  <a:pt x="8094" y="449"/>
                  <a:pt x="6738" y="0"/>
                  <a:pt x="537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2"/>
          <p:cNvGrpSpPr/>
          <p:nvPr/>
        </p:nvGrpSpPr>
        <p:grpSpPr>
          <a:xfrm>
            <a:off x="6692763" y="3965663"/>
            <a:ext cx="610325" cy="417350"/>
            <a:chOff x="364525" y="2023775"/>
            <a:chExt cx="610325" cy="417350"/>
          </a:xfrm>
        </p:grpSpPr>
        <p:sp>
          <p:nvSpPr>
            <p:cNvPr id="424" name="Google Shape;424;p2"/>
            <p:cNvSpPr/>
            <p:nvPr/>
          </p:nvSpPr>
          <p:spPr>
            <a:xfrm>
              <a:off x="739075" y="2213250"/>
              <a:ext cx="87825" cy="70625"/>
            </a:xfrm>
            <a:custGeom>
              <a:avLst/>
              <a:gdLst/>
              <a:ahLst/>
              <a:cxnLst/>
              <a:rect l="l" t="t" r="r" b="b"/>
              <a:pathLst>
                <a:path w="3513" h="2825" extrusionOk="0">
                  <a:moveTo>
                    <a:pt x="2208" y="836"/>
                  </a:moveTo>
                  <a:lnTo>
                    <a:pt x="2208" y="836"/>
                  </a:lnTo>
                  <a:cubicBezTo>
                    <a:pt x="2203" y="904"/>
                    <a:pt x="2191" y="972"/>
                    <a:pt x="2174" y="1040"/>
                  </a:cubicBezTo>
                  <a:lnTo>
                    <a:pt x="2174" y="1040"/>
                  </a:lnTo>
                  <a:cubicBezTo>
                    <a:pt x="2168" y="1040"/>
                    <a:pt x="2162" y="1040"/>
                    <a:pt x="2156" y="1040"/>
                  </a:cubicBezTo>
                  <a:cubicBezTo>
                    <a:pt x="1982" y="1040"/>
                    <a:pt x="1801" y="1092"/>
                    <a:pt x="1677" y="1184"/>
                  </a:cubicBezTo>
                  <a:lnTo>
                    <a:pt x="1677" y="1184"/>
                  </a:lnTo>
                  <a:cubicBezTo>
                    <a:pt x="1681" y="1171"/>
                    <a:pt x="1686" y="1157"/>
                    <a:pt x="1692" y="1142"/>
                  </a:cubicBezTo>
                  <a:lnTo>
                    <a:pt x="1692" y="1142"/>
                  </a:lnTo>
                  <a:cubicBezTo>
                    <a:pt x="1808" y="1029"/>
                    <a:pt x="1938" y="929"/>
                    <a:pt x="2080" y="847"/>
                  </a:cubicBezTo>
                  <a:lnTo>
                    <a:pt x="2080" y="847"/>
                  </a:lnTo>
                  <a:cubicBezTo>
                    <a:pt x="2121" y="840"/>
                    <a:pt x="2164" y="837"/>
                    <a:pt x="2208" y="836"/>
                  </a:cubicBezTo>
                  <a:close/>
                  <a:moveTo>
                    <a:pt x="2191" y="1"/>
                  </a:moveTo>
                  <a:cubicBezTo>
                    <a:pt x="2048" y="1"/>
                    <a:pt x="1893" y="40"/>
                    <a:pt x="1769" y="86"/>
                  </a:cubicBezTo>
                  <a:lnTo>
                    <a:pt x="1800" y="86"/>
                  </a:lnTo>
                  <a:cubicBezTo>
                    <a:pt x="1704" y="126"/>
                    <a:pt x="1612" y="171"/>
                    <a:pt x="1523" y="220"/>
                  </a:cubicBezTo>
                  <a:lnTo>
                    <a:pt x="1523" y="220"/>
                  </a:lnTo>
                  <a:cubicBezTo>
                    <a:pt x="1395" y="270"/>
                    <a:pt x="1270" y="329"/>
                    <a:pt x="1148" y="396"/>
                  </a:cubicBezTo>
                  <a:cubicBezTo>
                    <a:pt x="917" y="535"/>
                    <a:pt x="739" y="735"/>
                    <a:pt x="634" y="970"/>
                  </a:cubicBezTo>
                  <a:lnTo>
                    <a:pt x="634" y="970"/>
                  </a:lnTo>
                  <a:cubicBezTo>
                    <a:pt x="304" y="1382"/>
                    <a:pt x="81" y="1881"/>
                    <a:pt x="0" y="2413"/>
                  </a:cubicBezTo>
                  <a:cubicBezTo>
                    <a:pt x="0" y="2568"/>
                    <a:pt x="94" y="2723"/>
                    <a:pt x="249" y="2754"/>
                  </a:cubicBezTo>
                  <a:cubicBezTo>
                    <a:pt x="443" y="2801"/>
                    <a:pt x="641" y="2824"/>
                    <a:pt x="839" y="2824"/>
                  </a:cubicBezTo>
                  <a:cubicBezTo>
                    <a:pt x="2189" y="2824"/>
                    <a:pt x="3513" y="1764"/>
                    <a:pt x="3351" y="303"/>
                  </a:cubicBezTo>
                  <a:cubicBezTo>
                    <a:pt x="3351" y="148"/>
                    <a:pt x="3102" y="55"/>
                    <a:pt x="2978" y="55"/>
                  </a:cubicBezTo>
                  <a:cubicBezTo>
                    <a:pt x="2837" y="35"/>
                    <a:pt x="2696" y="25"/>
                    <a:pt x="2558" y="25"/>
                  </a:cubicBezTo>
                  <a:cubicBezTo>
                    <a:pt x="2499" y="25"/>
                    <a:pt x="2441" y="27"/>
                    <a:pt x="2383" y="30"/>
                  </a:cubicBezTo>
                  <a:lnTo>
                    <a:pt x="2383" y="30"/>
                  </a:lnTo>
                  <a:cubicBezTo>
                    <a:pt x="2325" y="10"/>
                    <a:pt x="2259" y="1"/>
                    <a:pt x="2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866250" y="2220425"/>
              <a:ext cx="108600" cy="75500"/>
            </a:xfrm>
            <a:custGeom>
              <a:avLst/>
              <a:gdLst/>
              <a:ahLst/>
              <a:cxnLst/>
              <a:rect l="l" t="t" r="r" b="b"/>
              <a:pathLst>
                <a:path w="4344" h="3020" extrusionOk="0">
                  <a:moveTo>
                    <a:pt x="2513" y="699"/>
                  </a:moveTo>
                  <a:cubicBezTo>
                    <a:pt x="2792" y="730"/>
                    <a:pt x="2823" y="1350"/>
                    <a:pt x="2730" y="1598"/>
                  </a:cubicBezTo>
                  <a:cubicBezTo>
                    <a:pt x="2634" y="1829"/>
                    <a:pt x="2395" y="2000"/>
                    <a:pt x="2131" y="2111"/>
                  </a:cubicBezTo>
                  <a:lnTo>
                    <a:pt x="2131" y="2111"/>
                  </a:lnTo>
                  <a:cubicBezTo>
                    <a:pt x="2398" y="1917"/>
                    <a:pt x="2620" y="1664"/>
                    <a:pt x="2730" y="1443"/>
                  </a:cubicBezTo>
                  <a:cubicBezTo>
                    <a:pt x="2854" y="1195"/>
                    <a:pt x="2637" y="1086"/>
                    <a:pt x="2366" y="1086"/>
                  </a:cubicBezTo>
                  <a:cubicBezTo>
                    <a:pt x="2239" y="1086"/>
                    <a:pt x="2100" y="1110"/>
                    <a:pt x="1978" y="1155"/>
                  </a:cubicBezTo>
                  <a:lnTo>
                    <a:pt x="1978" y="1155"/>
                  </a:lnTo>
                  <a:cubicBezTo>
                    <a:pt x="2152" y="913"/>
                    <a:pt x="2390" y="699"/>
                    <a:pt x="2513" y="699"/>
                  </a:cubicBezTo>
                  <a:close/>
                  <a:moveTo>
                    <a:pt x="2930" y="1"/>
                  </a:moveTo>
                  <a:cubicBezTo>
                    <a:pt x="2394" y="1"/>
                    <a:pt x="1757" y="323"/>
                    <a:pt x="1310" y="698"/>
                  </a:cubicBezTo>
                  <a:lnTo>
                    <a:pt x="1310" y="698"/>
                  </a:lnTo>
                  <a:cubicBezTo>
                    <a:pt x="1244" y="722"/>
                    <a:pt x="1180" y="753"/>
                    <a:pt x="1117" y="792"/>
                  </a:cubicBezTo>
                  <a:cubicBezTo>
                    <a:pt x="621" y="1164"/>
                    <a:pt x="1" y="1629"/>
                    <a:pt x="156" y="2343"/>
                  </a:cubicBezTo>
                  <a:cubicBezTo>
                    <a:pt x="246" y="2861"/>
                    <a:pt x="664" y="3019"/>
                    <a:pt x="1100" y="3019"/>
                  </a:cubicBezTo>
                  <a:cubicBezTo>
                    <a:pt x="1264" y="3019"/>
                    <a:pt x="1430" y="2997"/>
                    <a:pt x="1583" y="2963"/>
                  </a:cubicBezTo>
                  <a:cubicBezTo>
                    <a:pt x="2575" y="2715"/>
                    <a:pt x="4343" y="2032"/>
                    <a:pt x="3847" y="668"/>
                  </a:cubicBezTo>
                  <a:cubicBezTo>
                    <a:pt x="3682" y="184"/>
                    <a:pt x="3335" y="1"/>
                    <a:pt x="2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620425" y="2375175"/>
              <a:ext cx="91525" cy="65950"/>
            </a:xfrm>
            <a:custGeom>
              <a:avLst/>
              <a:gdLst/>
              <a:ahLst/>
              <a:cxnLst/>
              <a:rect l="l" t="t" r="r" b="b"/>
              <a:pathLst>
                <a:path w="3661" h="2638" extrusionOk="0">
                  <a:moveTo>
                    <a:pt x="2723" y="0"/>
                  </a:moveTo>
                  <a:cubicBezTo>
                    <a:pt x="2311" y="0"/>
                    <a:pt x="1906" y="96"/>
                    <a:pt x="1544" y="275"/>
                  </a:cubicBezTo>
                  <a:lnTo>
                    <a:pt x="1544" y="275"/>
                  </a:lnTo>
                  <a:cubicBezTo>
                    <a:pt x="1475" y="284"/>
                    <a:pt x="1404" y="305"/>
                    <a:pt x="1334" y="340"/>
                  </a:cubicBezTo>
                  <a:cubicBezTo>
                    <a:pt x="621" y="681"/>
                    <a:pt x="125" y="1364"/>
                    <a:pt x="1" y="2139"/>
                  </a:cubicBezTo>
                  <a:cubicBezTo>
                    <a:pt x="1" y="2294"/>
                    <a:pt x="94" y="2419"/>
                    <a:pt x="249" y="2481"/>
                  </a:cubicBezTo>
                  <a:cubicBezTo>
                    <a:pt x="521" y="2587"/>
                    <a:pt x="811" y="2637"/>
                    <a:pt x="1101" y="2637"/>
                  </a:cubicBezTo>
                  <a:cubicBezTo>
                    <a:pt x="2333" y="2637"/>
                    <a:pt x="3586" y="1738"/>
                    <a:pt x="3661" y="433"/>
                  </a:cubicBezTo>
                  <a:cubicBezTo>
                    <a:pt x="3661" y="216"/>
                    <a:pt x="3475" y="123"/>
                    <a:pt x="3289" y="61"/>
                  </a:cubicBezTo>
                  <a:cubicBezTo>
                    <a:pt x="3101" y="20"/>
                    <a:pt x="2911" y="0"/>
                    <a:pt x="27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571500" y="2185225"/>
              <a:ext cx="110225" cy="72125"/>
            </a:xfrm>
            <a:custGeom>
              <a:avLst/>
              <a:gdLst/>
              <a:ahLst/>
              <a:cxnLst/>
              <a:rect l="l" t="t" r="r" b="b"/>
              <a:pathLst>
                <a:path w="4409" h="2885" extrusionOk="0">
                  <a:moveTo>
                    <a:pt x="2634" y="609"/>
                  </a:moveTo>
                  <a:lnTo>
                    <a:pt x="2634" y="609"/>
                  </a:lnTo>
                  <a:cubicBezTo>
                    <a:pt x="2661" y="624"/>
                    <a:pt x="2693" y="648"/>
                    <a:pt x="2733" y="680"/>
                  </a:cubicBezTo>
                  <a:cubicBezTo>
                    <a:pt x="2857" y="742"/>
                    <a:pt x="2950" y="866"/>
                    <a:pt x="2981" y="1021"/>
                  </a:cubicBezTo>
                  <a:cubicBezTo>
                    <a:pt x="3061" y="1770"/>
                    <a:pt x="2058" y="2173"/>
                    <a:pt x="1382" y="2270"/>
                  </a:cubicBezTo>
                  <a:lnTo>
                    <a:pt x="1382" y="2270"/>
                  </a:lnTo>
                  <a:cubicBezTo>
                    <a:pt x="1364" y="2194"/>
                    <a:pt x="1356" y="2116"/>
                    <a:pt x="1356" y="2038"/>
                  </a:cubicBezTo>
                  <a:lnTo>
                    <a:pt x="1356" y="2038"/>
                  </a:lnTo>
                  <a:cubicBezTo>
                    <a:pt x="2128" y="1962"/>
                    <a:pt x="3118" y="1422"/>
                    <a:pt x="2640" y="618"/>
                  </a:cubicBezTo>
                  <a:cubicBezTo>
                    <a:pt x="2638" y="615"/>
                    <a:pt x="2636" y="612"/>
                    <a:pt x="2634" y="609"/>
                  </a:cubicBezTo>
                  <a:close/>
                  <a:moveTo>
                    <a:pt x="2955" y="0"/>
                  </a:moveTo>
                  <a:cubicBezTo>
                    <a:pt x="2698" y="0"/>
                    <a:pt x="2442" y="49"/>
                    <a:pt x="2237" y="121"/>
                  </a:cubicBezTo>
                  <a:cubicBezTo>
                    <a:pt x="1803" y="278"/>
                    <a:pt x="1486" y="570"/>
                    <a:pt x="1241" y="922"/>
                  </a:cubicBezTo>
                  <a:lnTo>
                    <a:pt x="1241" y="922"/>
                  </a:lnTo>
                  <a:cubicBezTo>
                    <a:pt x="546" y="1259"/>
                    <a:pt x="1" y="1909"/>
                    <a:pt x="314" y="2727"/>
                  </a:cubicBezTo>
                  <a:cubicBezTo>
                    <a:pt x="345" y="2851"/>
                    <a:pt x="531" y="2851"/>
                    <a:pt x="655" y="2882"/>
                  </a:cubicBezTo>
                  <a:cubicBezTo>
                    <a:pt x="702" y="2884"/>
                    <a:pt x="748" y="2885"/>
                    <a:pt x="795" y="2885"/>
                  </a:cubicBezTo>
                  <a:cubicBezTo>
                    <a:pt x="1589" y="2885"/>
                    <a:pt x="2401" y="2639"/>
                    <a:pt x="3074" y="2200"/>
                  </a:cubicBezTo>
                  <a:cubicBezTo>
                    <a:pt x="3571" y="1859"/>
                    <a:pt x="4408" y="1114"/>
                    <a:pt x="3974" y="463"/>
                  </a:cubicBezTo>
                  <a:cubicBezTo>
                    <a:pt x="3765" y="121"/>
                    <a:pt x="3359" y="0"/>
                    <a:pt x="29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758450" y="2059975"/>
              <a:ext cx="102400" cy="71400"/>
            </a:xfrm>
            <a:custGeom>
              <a:avLst/>
              <a:gdLst/>
              <a:ahLst/>
              <a:cxnLst/>
              <a:rect l="l" t="t" r="r" b="b"/>
              <a:pathLst>
                <a:path w="4096" h="2856" extrusionOk="0">
                  <a:moveTo>
                    <a:pt x="2303" y="689"/>
                  </a:moveTo>
                  <a:cubicBezTo>
                    <a:pt x="2370" y="689"/>
                    <a:pt x="2416" y="740"/>
                    <a:pt x="2451" y="882"/>
                  </a:cubicBezTo>
                  <a:cubicBezTo>
                    <a:pt x="2514" y="1068"/>
                    <a:pt x="2514" y="1285"/>
                    <a:pt x="2420" y="1471"/>
                  </a:cubicBezTo>
                  <a:cubicBezTo>
                    <a:pt x="2405" y="1551"/>
                    <a:pt x="2381" y="1624"/>
                    <a:pt x="2349" y="1692"/>
                  </a:cubicBezTo>
                  <a:lnTo>
                    <a:pt x="2349" y="1692"/>
                  </a:lnTo>
                  <a:cubicBezTo>
                    <a:pt x="2336" y="1658"/>
                    <a:pt x="2310" y="1625"/>
                    <a:pt x="2265" y="1595"/>
                  </a:cubicBezTo>
                  <a:cubicBezTo>
                    <a:pt x="2199" y="1548"/>
                    <a:pt x="2115" y="1529"/>
                    <a:pt x="2026" y="1529"/>
                  </a:cubicBezTo>
                  <a:cubicBezTo>
                    <a:pt x="1963" y="1529"/>
                    <a:pt x="1898" y="1539"/>
                    <a:pt x="1834" y="1553"/>
                  </a:cubicBezTo>
                  <a:lnTo>
                    <a:pt x="1834" y="1553"/>
                  </a:lnTo>
                  <a:lnTo>
                    <a:pt x="1800" y="1502"/>
                  </a:lnTo>
                  <a:cubicBezTo>
                    <a:pt x="1800" y="1440"/>
                    <a:pt x="1707" y="1378"/>
                    <a:pt x="1676" y="1285"/>
                  </a:cubicBezTo>
                  <a:cubicBezTo>
                    <a:pt x="1676" y="1198"/>
                    <a:pt x="1697" y="1124"/>
                    <a:pt x="1732" y="1059"/>
                  </a:cubicBezTo>
                  <a:lnTo>
                    <a:pt x="1732" y="1059"/>
                  </a:lnTo>
                  <a:cubicBezTo>
                    <a:pt x="1754" y="1051"/>
                    <a:pt x="1777" y="1043"/>
                    <a:pt x="1800" y="1037"/>
                  </a:cubicBezTo>
                  <a:cubicBezTo>
                    <a:pt x="1936" y="983"/>
                    <a:pt x="2262" y="881"/>
                    <a:pt x="2299" y="689"/>
                  </a:cubicBezTo>
                  <a:lnTo>
                    <a:pt x="2299" y="689"/>
                  </a:lnTo>
                  <a:cubicBezTo>
                    <a:pt x="2301" y="689"/>
                    <a:pt x="2302" y="689"/>
                    <a:pt x="2303" y="689"/>
                  </a:cubicBezTo>
                  <a:close/>
                  <a:moveTo>
                    <a:pt x="2014" y="2065"/>
                  </a:moveTo>
                  <a:lnTo>
                    <a:pt x="2014" y="2065"/>
                  </a:lnTo>
                  <a:cubicBezTo>
                    <a:pt x="1874" y="2152"/>
                    <a:pt x="1710" y="2201"/>
                    <a:pt x="1541" y="2206"/>
                  </a:cubicBezTo>
                  <a:lnTo>
                    <a:pt x="1541" y="2206"/>
                  </a:lnTo>
                  <a:cubicBezTo>
                    <a:pt x="1706" y="2186"/>
                    <a:pt x="1869" y="2134"/>
                    <a:pt x="2014" y="2065"/>
                  </a:cubicBezTo>
                  <a:close/>
                  <a:moveTo>
                    <a:pt x="2680" y="1"/>
                  </a:moveTo>
                  <a:cubicBezTo>
                    <a:pt x="1961" y="1"/>
                    <a:pt x="1078" y="536"/>
                    <a:pt x="754" y="964"/>
                  </a:cubicBezTo>
                  <a:lnTo>
                    <a:pt x="754" y="964"/>
                  </a:lnTo>
                  <a:cubicBezTo>
                    <a:pt x="311" y="1302"/>
                    <a:pt x="1" y="1786"/>
                    <a:pt x="1" y="2402"/>
                  </a:cubicBezTo>
                  <a:cubicBezTo>
                    <a:pt x="1" y="2495"/>
                    <a:pt x="1" y="2526"/>
                    <a:pt x="94" y="2588"/>
                  </a:cubicBezTo>
                  <a:cubicBezTo>
                    <a:pt x="403" y="2773"/>
                    <a:pt x="762" y="2855"/>
                    <a:pt x="1127" y="2855"/>
                  </a:cubicBezTo>
                  <a:cubicBezTo>
                    <a:pt x="1676" y="2855"/>
                    <a:pt x="2240" y="2669"/>
                    <a:pt x="2669" y="2371"/>
                  </a:cubicBezTo>
                  <a:cubicBezTo>
                    <a:pt x="3258" y="1999"/>
                    <a:pt x="4096" y="913"/>
                    <a:pt x="3382" y="261"/>
                  </a:cubicBezTo>
                  <a:cubicBezTo>
                    <a:pt x="3197" y="76"/>
                    <a:pt x="2950" y="1"/>
                    <a:pt x="26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474200" y="2335625"/>
              <a:ext cx="88100" cy="62525"/>
            </a:xfrm>
            <a:custGeom>
              <a:avLst/>
              <a:gdLst/>
              <a:ahLst/>
              <a:cxnLst/>
              <a:rect l="l" t="t" r="r" b="b"/>
              <a:pathLst>
                <a:path w="3524" h="2501" extrusionOk="0">
                  <a:moveTo>
                    <a:pt x="2252" y="519"/>
                  </a:moveTo>
                  <a:cubicBezTo>
                    <a:pt x="2279" y="519"/>
                    <a:pt x="2303" y="521"/>
                    <a:pt x="2323" y="525"/>
                  </a:cubicBezTo>
                  <a:lnTo>
                    <a:pt x="2323" y="525"/>
                  </a:lnTo>
                  <a:cubicBezTo>
                    <a:pt x="2304" y="526"/>
                    <a:pt x="2290" y="526"/>
                    <a:pt x="2282" y="526"/>
                  </a:cubicBezTo>
                  <a:cubicBezTo>
                    <a:pt x="2034" y="557"/>
                    <a:pt x="1786" y="650"/>
                    <a:pt x="1631" y="868"/>
                  </a:cubicBezTo>
                  <a:cubicBezTo>
                    <a:pt x="1606" y="886"/>
                    <a:pt x="1586" y="903"/>
                    <a:pt x="1571" y="916"/>
                  </a:cubicBezTo>
                  <a:lnTo>
                    <a:pt x="1571" y="916"/>
                  </a:lnTo>
                  <a:cubicBezTo>
                    <a:pt x="1551" y="909"/>
                    <a:pt x="1530" y="899"/>
                    <a:pt x="1510" y="888"/>
                  </a:cubicBezTo>
                  <a:lnTo>
                    <a:pt x="1510" y="888"/>
                  </a:lnTo>
                  <a:cubicBezTo>
                    <a:pt x="1682" y="717"/>
                    <a:pt x="1899" y="578"/>
                    <a:pt x="2158" y="526"/>
                  </a:cubicBezTo>
                  <a:cubicBezTo>
                    <a:pt x="2193" y="521"/>
                    <a:pt x="2224" y="519"/>
                    <a:pt x="2252" y="519"/>
                  </a:cubicBezTo>
                  <a:close/>
                  <a:moveTo>
                    <a:pt x="2346" y="1080"/>
                  </a:moveTo>
                  <a:cubicBezTo>
                    <a:pt x="2345" y="1082"/>
                    <a:pt x="2345" y="1083"/>
                    <a:pt x="2344" y="1085"/>
                  </a:cubicBezTo>
                  <a:cubicBezTo>
                    <a:pt x="2152" y="1525"/>
                    <a:pt x="1813" y="1941"/>
                    <a:pt x="1349" y="1986"/>
                  </a:cubicBezTo>
                  <a:lnTo>
                    <a:pt x="1349" y="1986"/>
                  </a:lnTo>
                  <a:cubicBezTo>
                    <a:pt x="1329" y="1936"/>
                    <a:pt x="1310" y="1889"/>
                    <a:pt x="1290" y="1829"/>
                  </a:cubicBezTo>
                  <a:cubicBezTo>
                    <a:pt x="1290" y="1798"/>
                    <a:pt x="1290" y="1767"/>
                    <a:pt x="1321" y="1736"/>
                  </a:cubicBezTo>
                  <a:cubicBezTo>
                    <a:pt x="1326" y="1726"/>
                    <a:pt x="1330" y="1716"/>
                    <a:pt x="1334" y="1707"/>
                  </a:cubicBezTo>
                  <a:lnTo>
                    <a:pt x="1334" y="1707"/>
                  </a:lnTo>
                  <a:cubicBezTo>
                    <a:pt x="1452" y="1672"/>
                    <a:pt x="1563" y="1620"/>
                    <a:pt x="1662" y="1550"/>
                  </a:cubicBezTo>
                  <a:cubicBezTo>
                    <a:pt x="1757" y="1487"/>
                    <a:pt x="1795" y="1416"/>
                    <a:pt x="1781" y="1357"/>
                  </a:cubicBezTo>
                  <a:lnTo>
                    <a:pt x="1781" y="1357"/>
                  </a:lnTo>
                  <a:cubicBezTo>
                    <a:pt x="1984" y="1293"/>
                    <a:pt x="2177" y="1198"/>
                    <a:pt x="2346" y="1080"/>
                  </a:cubicBezTo>
                  <a:close/>
                  <a:moveTo>
                    <a:pt x="2800" y="0"/>
                  </a:moveTo>
                  <a:cubicBezTo>
                    <a:pt x="1895" y="0"/>
                    <a:pt x="1020" y="374"/>
                    <a:pt x="390" y="1054"/>
                  </a:cubicBezTo>
                  <a:cubicBezTo>
                    <a:pt x="328" y="1116"/>
                    <a:pt x="297" y="1178"/>
                    <a:pt x="390" y="1240"/>
                  </a:cubicBezTo>
                  <a:cubicBezTo>
                    <a:pt x="484" y="1301"/>
                    <a:pt x="587" y="1349"/>
                    <a:pt x="694" y="1383"/>
                  </a:cubicBezTo>
                  <a:lnTo>
                    <a:pt x="694" y="1383"/>
                  </a:lnTo>
                  <a:cubicBezTo>
                    <a:pt x="435" y="1496"/>
                    <a:pt x="218" y="1680"/>
                    <a:pt x="142" y="1953"/>
                  </a:cubicBezTo>
                  <a:cubicBezTo>
                    <a:pt x="0" y="2398"/>
                    <a:pt x="347" y="2500"/>
                    <a:pt x="708" y="2500"/>
                  </a:cubicBezTo>
                  <a:cubicBezTo>
                    <a:pt x="901" y="2500"/>
                    <a:pt x="1098" y="2471"/>
                    <a:pt x="1228" y="2450"/>
                  </a:cubicBezTo>
                  <a:cubicBezTo>
                    <a:pt x="2406" y="2263"/>
                    <a:pt x="3523" y="1426"/>
                    <a:pt x="3523" y="154"/>
                  </a:cubicBezTo>
                  <a:cubicBezTo>
                    <a:pt x="3492" y="123"/>
                    <a:pt x="3461" y="92"/>
                    <a:pt x="3430" y="61"/>
                  </a:cubicBezTo>
                  <a:cubicBezTo>
                    <a:pt x="3220" y="20"/>
                    <a:pt x="3009" y="0"/>
                    <a:pt x="2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608800" y="2023775"/>
              <a:ext cx="93075" cy="63850"/>
            </a:xfrm>
            <a:custGeom>
              <a:avLst/>
              <a:gdLst/>
              <a:ahLst/>
              <a:cxnLst/>
              <a:rect l="l" t="t" r="r" b="b"/>
              <a:pathLst>
                <a:path w="3723" h="2554" extrusionOk="0">
                  <a:moveTo>
                    <a:pt x="2475" y="593"/>
                  </a:moveTo>
                  <a:cubicBezTo>
                    <a:pt x="2495" y="593"/>
                    <a:pt x="2514" y="593"/>
                    <a:pt x="2534" y="594"/>
                  </a:cubicBezTo>
                  <a:lnTo>
                    <a:pt x="2534" y="594"/>
                  </a:lnTo>
                  <a:cubicBezTo>
                    <a:pt x="2478" y="780"/>
                    <a:pt x="2398" y="959"/>
                    <a:pt x="2296" y="1122"/>
                  </a:cubicBezTo>
                  <a:lnTo>
                    <a:pt x="2296" y="1122"/>
                  </a:lnTo>
                  <a:cubicBezTo>
                    <a:pt x="2260" y="1063"/>
                    <a:pt x="2150" y="1034"/>
                    <a:pt x="2013" y="1030"/>
                  </a:cubicBezTo>
                  <a:lnTo>
                    <a:pt x="2013" y="1030"/>
                  </a:lnTo>
                  <a:cubicBezTo>
                    <a:pt x="1950" y="986"/>
                    <a:pt x="1856" y="965"/>
                    <a:pt x="1768" y="965"/>
                  </a:cubicBezTo>
                  <a:cubicBezTo>
                    <a:pt x="1679" y="965"/>
                    <a:pt x="1590" y="970"/>
                    <a:pt x="1501" y="981"/>
                  </a:cubicBezTo>
                  <a:lnTo>
                    <a:pt x="1501" y="981"/>
                  </a:lnTo>
                  <a:cubicBezTo>
                    <a:pt x="1593" y="864"/>
                    <a:pt x="1713" y="776"/>
                    <a:pt x="1861" y="717"/>
                  </a:cubicBezTo>
                  <a:cubicBezTo>
                    <a:pt x="2048" y="634"/>
                    <a:pt x="2261" y="593"/>
                    <a:pt x="2475" y="593"/>
                  </a:cubicBezTo>
                  <a:close/>
                  <a:moveTo>
                    <a:pt x="1817" y="1652"/>
                  </a:moveTo>
                  <a:cubicBezTo>
                    <a:pt x="1621" y="1799"/>
                    <a:pt x="1394" y="1902"/>
                    <a:pt x="1146" y="1942"/>
                  </a:cubicBezTo>
                  <a:lnTo>
                    <a:pt x="1146" y="1942"/>
                  </a:lnTo>
                  <a:cubicBezTo>
                    <a:pt x="1156" y="1900"/>
                    <a:pt x="1169" y="1856"/>
                    <a:pt x="1183" y="1813"/>
                  </a:cubicBezTo>
                  <a:lnTo>
                    <a:pt x="1183" y="1813"/>
                  </a:lnTo>
                  <a:cubicBezTo>
                    <a:pt x="1183" y="1813"/>
                    <a:pt x="1184" y="1813"/>
                    <a:pt x="1184" y="1813"/>
                  </a:cubicBezTo>
                  <a:cubicBezTo>
                    <a:pt x="1403" y="1813"/>
                    <a:pt x="1622" y="1755"/>
                    <a:pt x="1817" y="1652"/>
                  </a:cubicBezTo>
                  <a:close/>
                  <a:moveTo>
                    <a:pt x="2849" y="1"/>
                  </a:moveTo>
                  <a:cubicBezTo>
                    <a:pt x="2471" y="1"/>
                    <a:pt x="2098" y="69"/>
                    <a:pt x="1737" y="189"/>
                  </a:cubicBezTo>
                  <a:cubicBezTo>
                    <a:pt x="1303" y="345"/>
                    <a:pt x="497" y="686"/>
                    <a:pt x="310" y="1151"/>
                  </a:cubicBezTo>
                  <a:cubicBezTo>
                    <a:pt x="233" y="1305"/>
                    <a:pt x="258" y="1428"/>
                    <a:pt x="337" y="1524"/>
                  </a:cubicBezTo>
                  <a:lnTo>
                    <a:pt x="337" y="1524"/>
                  </a:lnTo>
                  <a:cubicBezTo>
                    <a:pt x="129" y="1749"/>
                    <a:pt x="0" y="2039"/>
                    <a:pt x="0" y="2392"/>
                  </a:cubicBezTo>
                  <a:cubicBezTo>
                    <a:pt x="0" y="2547"/>
                    <a:pt x="248" y="2547"/>
                    <a:pt x="341" y="2547"/>
                  </a:cubicBezTo>
                  <a:cubicBezTo>
                    <a:pt x="411" y="2551"/>
                    <a:pt x="480" y="2554"/>
                    <a:pt x="549" y="2554"/>
                  </a:cubicBezTo>
                  <a:cubicBezTo>
                    <a:pt x="1944" y="2554"/>
                    <a:pt x="3366" y="1671"/>
                    <a:pt x="3692" y="283"/>
                  </a:cubicBezTo>
                  <a:cubicBezTo>
                    <a:pt x="3723" y="127"/>
                    <a:pt x="3567" y="65"/>
                    <a:pt x="3474" y="65"/>
                  </a:cubicBezTo>
                  <a:cubicBezTo>
                    <a:pt x="3266" y="21"/>
                    <a:pt x="3057" y="1"/>
                    <a:pt x="28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364525" y="2209500"/>
              <a:ext cx="76800" cy="52900"/>
            </a:xfrm>
            <a:custGeom>
              <a:avLst/>
              <a:gdLst/>
              <a:ahLst/>
              <a:cxnLst/>
              <a:rect l="l" t="t" r="r" b="b"/>
              <a:pathLst>
                <a:path w="3072" h="2116" extrusionOk="0">
                  <a:moveTo>
                    <a:pt x="1846" y="949"/>
                  </a:moveTo>
                  <a:lnTo>
                    <a:pt x="1846" y="949"/>
                  </a:lnTo>
                  <a:cubicBezTo>
                    <a:pt x="1852" y="978"/>
                    <a:pt x="1858" y="1009"/>
                    <a:pt x="1861" y="1043"/>
                  </a:cubicBezTo>
                  <a:cubicBezTo>
                    <a:pt x="1861" y="1167"/>
                    <a:pt x="1830" y="1260"/>
                    <a:pt x="1799" y="1384"/>
                  </a:cubicBezTo>
                  <a:cubicBezTo>
                    <a:pt x="1771" y="1441"/>
                    <a:pt x="1635" y="1579"/>
                    <a:pt x="1616" y="1648"/>
                  </a:cubicBezTo>
                  <a:lnTo>
                    <a:pt x="1616" y="1648"/>
                  </a:lnTo>
                  <a:lnTo>
                    <a:pt x="1520" y="1632"/>
                  </a:lnTo>
                  <a:cubicBezTo>
                    <a:pt x="1385" y="1578"/>
                    <a:pt x="1250" y="1524"/>
                    <a:pt x="1156" y="1449"/>
                  </a:cubicBezTo>
                  <a:lnTo>
                    <a:pt x="1156" y="1449"/>
                  </a:lnTo>
                  <a:cubicBezTo>
                    <a:pt x="1217" y="1318"/>
                    <a:pt x="1294" y="1197"/>
                    <a:pt x="1384" y="1089"/>
                  </a:cubicBezTo>
                  <a:lnTo>
                    <a:pt x="1384" y="1089"/>
                  </a:lnTo>
                  <a:cubicBezTo>
                    <a:pt x="1543" y="1062"/>
                    <a:pt x="1700" y="1015"/>
                    <a:pt x="1846" y="949"/>
                  </a:cubicBezTo>
                  <a:close/>
                  <a:moveTo>
                    <a:pt x="1675" y="1628"/>
                  </a:moveTo>
                  <a:cubicBezTo>
                    <a:pt x="1686" y="1628"/>
                    <a:pt x="1697" y="1637"/>
                    <a:pt x="1706" y="1663"/>
                  </a:cubicBezTo>
                  <a:lnTo>
                    <a:pt x="1635" y="1651"/>
                  </a:lnTo>
                  <a:lnTo>
                    <a:pt x="1635" y="1651"/>
                  </a:lnTo>
                  <a:cubicBezTo>
                    <a:pt x="1647" y="1640"/>
                    <a:pt x="1661" y="1628"/>
                    <a:pt x="1675" y="1628"/>
                  </a:cubicBezTo>
                  <a:close/>
                  <a:moveTo>
                    <a:pt x="2053" y="0"/>
                  </a:moveTo>
                  <a:cubicBezTo>
                    <a:pt x="1957" y="0"/>
                    <a:pt x="1860" y="7"/>
                    <a:pt x="1768" y="19"/>
                  </a:cubicBezTo>
                  <a:cubicBezTo>
                    <a:pt x="1281" y="110"/>
                    <a:pt x="555" y="381"/>
                    <a:pt x="558" y="978"/>
                  </a:cubicBezTo>
                  <a:lnTo>
                    <a:pt x="558" y="978"/>
                  </a:lnTo>
                  <a:cubicBezTo>
                    <a:pt x="349" y="1187"/>
                    <a:pt x="170" y="1428"/>
                    <a:pt x="31" y="1694"/>
                  </a:cubicBezTo>
                  <a:cubicBezTo>
                    <a:pt x="0" y="1725"/>
                    <a:pt x="0" y="1787"/>
                    <a:pt x="62" y="1787"/>
                  </a:cubicBezTo>
                  <a:cubicBezTo>
                    <a:pt x="406" y="2004"/>
                    <a:pt x="802" y="2116"/>
                    <a:pt x="1202" y="2116"/>
                  </a:cubicBezTo>
                  <a:cubicBezTo>
                    <a:pt x="1488" y="2116"/>
                    <a:pt x="1776" y="2059"/>
                    <a:pt x="2047" y="1942"/>
                  </a:cubicBezTo>
                  <a:cubicBezTo>
                    <a:pt x="2575" y="1725"/>
                    <a:pt x="3071" y="1291"/>
                    <a:pt x="2978" y="670"/>
                  </a:cubicBezTo>
                  <a:cubicBezTo>
                    <a:pt x="2902" y="140"/>
                    <a:pt x="2477" y="0"/>
                    <a:pt x="2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2" name="Google Shape;432;p2"/>
          <p:cNvGrpSpPr/>
          <p:nvPr/>
        </p:nvGrpSpPr>
        <p:grpSpPr>
          <a:xfrm rot="901471">
            <a:off x="7869994" y="2465501"/>
            <a:ext cx="1481075" cy="2494684"/>
            <a:chOff x="3026750" y="1552825"/>
            <a:chExt cx="1108700" cy="1867600"/>
          </a:xfrm>
        </p:grpSpPr>
        <p:sp>
          <p:nvSpPr>
            <p:cNvPr id="433" name="Google Shape;433;p2"/>
            <p:cNvSpPr/>
            <p:nvPr/>
          </p:nvSpPr>
          <p:spPr>
            <a:xfrm>
              <a:off x="3517625" y="1552825"/>
              <a:ext cx="235775" cy="558625"/>
            </a:xfrm>
            <a:custGeom>
              <a:avLst/>
              <a:gdLst/>
              <a:ahLst/>
              <a:cxnLst/>
              <a:rect l="l" t="t" r="r" b="b"/>
              <a:pathLst>
                <a:path w="9431" h="22345" extrusionOk="0">
                  <a:moveTo>
                    <a:pt x="5310" y="1463"/>
                  </a:moveTo>
                  <a:cubicBezTo>
                    <a:pt x="5816" y="2596"/>
                    <a:pt x="6477" y="3510"/>
                    <a:pt x="7197" y="4604"/>
                  </a:cubicBezTo>
                  <a:cubicBezTo>
                    <a:pt x="8283" y="6279"/>
                    <a:pt x="8190" y="8233"/>
                    <a:pt x="8159" y="10156"/>
                  </a:cubicBezTo>
                  <a:cubicBezTo>
                    <a:pt x="8058" y="13394"/>
                    <a:pt x="7585" y="16612"/>
                    <a:pt x="6758" y="19742"/>
                  </a:cubicBezTo>
                  <a:lnTo>
                    <a:pt x="6758" y="19742"/>
                  </a:lnTo>
                  <a:cubicBezTo>
                    <a:pt x="4215" y="14312"/>
                    <a:pt x="1810" y="6507"/>
                    <a:pt x="5310" y="1463"/>
                  </a:cubicBezTo>
                  <a:close/>
                  <a:moveTo>
                    <a:pt x="5701" y="0"/>
                  </a:moveTo>
                  <a:cubicBezTo>
                    <a:pt x="5466" y="0"/>
                    <a:pt x="5197" y="121"/>
                    <a:pt x="5057" y="261"/>
                  </a:cubicBezTo>
                  <a:cubicBezTo>
                    <a:pt x="0" y="5883"/>
                    <a:pt x="3244" y="15384"/>
                    <a:pt x="6282" y="21407"/>
                  </a:cubicBezTo>
                  <a:lnTo>
                    <a:pt x="6282" y="21407"/>
                  </a:lnTo>
                  <a:cubicBezTo>
                    <a:pt x="6236" y="21555"/>
                    <a:pt x="6190" y="21703"/>
                    <a:pt x="6143" y="21850"/>
                  </a:cubicBezTo>
                  <a:cubicBezTo>
                    <a:pt x="6045" y="22174"/>
                    <a:pt x="6303" y="22320"/>
                    <a:pt x="6593" y="22320"/>
                  </a:cubicBezTo>
                  <a:cubicBezTo>
                    <a:pt x="6663" y="22320"/>
                    <a:pt x="6735" y="22312"/>
                    <a:pt x="6805" y="22295"/>
                  </a:cubicBezTo>
                  <a:lnTo>
                    <a:pt x="6805" y="22295"/>
                  </a:lnTo>
                  <a:cubicBezTo>
                    <a:pt x="6870" y="22329"/>
                    <a:pt x="6950" y="22344"/>
                    <a:pt x="7034" y="22344"/>
                  </a:cubicBezTo>
                  <a:cubicBezTo>
                    <a:pt x="7411" y="22344"/>
                    <a:pt x="7890" y="22035"/>
                    <a:pt x="7694" y="21664"/>
                  </a:cubicBezTo>
                  <a:lnTo>
                    <a:pt x="7694" y="21633"/>
                  </a:lnTo>
                  <a:cubicBezTo>
                    <a:pt x="7619" y="21491"/>
                    <a:pt x="7545" y="21347"/>
                    <a:pt x="7470" y="21200"/>
                  </a:cubicBezTo>
                  <a:lnTo>
                    <a:pt x="7470" y="21200"/>
                  </a:lnTo>
                  <a:cubicBezTo>
                    <a:pt x="8558" y="17592"/>
                    <a:pt x="9160" y="13854"/>
                    <a:pt x="9276" y="10063"/>
                  </a:cubicBezTo>
                  <a:cubicBezTo>
                    <a:pt x="9338" y="8512"/>
                    <a:pt x="9431" y="6744"/>
                    <a:pt x="8841" y="5255"/>
                  </a:cubicBezTo>
                  <a:cubicBezTo>
                    <a:pt x="8159" y="3456"/>
                    <a:pt x="6701" y="2153"/>
                    <a:pt x="6112" y="261"/>
                  </a:cubicBezTo>
                  <a:cubicBezTo>
                    <a:pt x="6044" y="72"/>
                    <a:pt x="5882" y="0"/>
                    <a:pt x="57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3666525" y="1821075"/>
              <a:ext cx="411675" cy="323500"/>
            </a:xfrm>
            <a:custGeom>
              <a:avLst/>
              <a:gdLst/>
              <a:ahLst/>
              <a:cxnLst/>
              <a:rect l="l" t="t" r="r" b="b"/>
              <a:pathLst>
                <a:path w="16467" h="12940" extrusionOk="0">
                  <a:moveTo>
                    <a:pt x="15040" y="1041"/>
                  </a:moveTo>
                  <a:lnTo>
                    <a:pt x="15040" y="1041"/>
                  </a:lnTo>
                  <a:cubicBezTo>
                    <a:pt x="12704" y="6579"/>
                    <a:pt x="7732" y="10769"/>
                    <a:pt x="1765" y="11814"/>
                  </a:cubicBezTo>
                  <a:lnTo>
                    <a:pt x="1765" y="11814"/>
                  </a:lnTo>
                  <a:cubicBezTo>
                    <a:pt x="1538" y="8000"/>
                    <a:pt x="5542" y="4523"/>
                    <a:pt x="8779" y="3210"/>
                  </a:cubicBezTo>
                  <a:cubicBezTo>
                    <a:pt x="10861" y="2333"/>
                    <a:pt x="13084" y="2063"/>
                    <a:pt x="15040" y="1041"/>
                  </a:cubicBezTo>
                  <a:close/>
                  <a:moveTo>
                    <a:pt x="16295" y="1"/>
                  </a:moveTo>
                  <a:cubicBezTo>
                    <a:pt x="16016" y="1"/>
                    <a:pt x="15444" y="197"/>
                    <a:pt x="15355" y="264"/>
                  </a:cubicBezTo>
                  <a:cubicBezTo>
                    <a:pt x="13618" y="1659"/>
                    <a:pt x="11447" y="1908"/>
                    <a:pt x="9399" y="2590"/>
                  </a:cubicBezTo>
                  <a:cubicBezTo>
                    <a:pt x="7972" y="3024"/>
                    <a:pt x="6670" y="3738"/>
                    <a:pt x="5491" y="4606"/>
                  </a:cubicBezTo>
                  <a:cubicBezTo>
                    <a:pt x="2854" y="6591"/>
                    <a:pt x="0" y="9259"/>
                    <a:pt x="745" y="12857"/>
                  </a:cubicBezTo>
                  <a:cubicBezTo>
                    <a:pt x="753" y="12915"/>
                    <a:pt x="839" y="12940"/>
                    <a:pt x="959" y="12940"/>
                  </a:cubicBezTo>
                  <a:cubicBezTo>
                    <a:pt x="1290" y="12940"/>
                    <a:pt x="1884" y="12752"/>
                    <a:pt x="1862" y="12547"/>
                  </a:cubicBezTo>
                  <a:cubicBezTo>
                    <a:pt x="1838" y="12432"/>
                    <a:pt x="1819" y="12317"/>
                    <a:pt x="1803" y="12202"/>
                  </a:cubicBezTo>
                  <a:lnTo>
                    <a:pt x="1803" y="12202"/>
                  </a:lnTo>
                  <a:cubicBezTo>
                    <a:pt x="8417" y="10962"/>
                    <a:pt x="14057" y="6474"/>
                    <a:pt x="16441" y="108"/>
                  </a:cubicBezTo>
                  <a:cubicBezTo>
                    <a:pt x="16467" y="30"/>
                    <a:pt x="16403" y="1"/>
                    <a:pt x="162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3382700" y="1934550"/>
              <a:ext cx="340975" cy="237375"/>
            </a:xfrm>
            <a:custGeom>
              <a:avLst/>
              <a:gdLst/>
              <a:ahLst/>
              <a:cxnLst/>
              <a:rect l="l" t="t" r="r" b="b"/>
              <a:pathLst>
                <a:path w="13639" h="9495" extrusionOk="0">
                  <a:moveTo>
                    <a:pt x="2456" y="642"/>
                  </a:moveTo>
                  <a:cubicBezTo>
                    <a:pt x="6549" y="642"/>
                    <a:pt x="10686" y="4748"/>
                    <a:pt x="12256" y="8297"/>
                  </a:cubicBezTo>
                  <a:lnTo>
                    <a:pt x="12256" y="8297"/>
                  </a:lnTo>
                  <a:cubicBezTo>
                    <a:pt x="11701" y="8764"/>
                    <a:pt x="11154" y="8960"/>
                    <a:pt x="10625" y="8960"/>
                  </a:cubicBezTo>
                  <a:cubicBezTo>
                    <a:pt x="8371" y="8960"/>
                    <a:pt x="6435" y="5395"/>
                    <a:pt x="5522" y="3914"/>
                  </a:cubicBezTo>
                  <a:cubicBezTo>
                    <a:pt x="4679" y="2525"/>
                    <a:pt x="3697" y="1334"/>
                    <a:pt x="2322" y="643"/>
                  </a:cubicBezTo>
                  <a:lnTo>
                    <a:pt x="2322" y="643"/>
                  </a:lnTo>
                  <a:cubicBezTo>
                    <a:pt x="2367" y="642"/>
                    <a:pt x="2411" y="642"/>
                    <a:pt x="2456" y="642"/>
                  </a:cubicBezTo>
                  <a:close/>
                  <a:moveTo>
                    <a:pt x="2712" y="1"/>
                  </a:moveTo>
                  <a:cubicBezTo>
                    <a:pt x="2068" y="1"/>
                    <a:pt x="1420" y="81"/>
                    <a:pt x="776" y="253"/>
                  </a:cubicBezTo>
                  <a:cubicBezTo>
                    <a:pt x="497" y="315"/>
                    <a:pt x="0" y="750"/>
                    <a:pt x="528" y="874"/>
                  </a:cubicBezTo>
                  <a:cubicBezTo>
                    <a:pt x="4405" y="1897"/>
                    <a:pt x="4715" y="6581"/>
                    <a:pt x="7755" y="8629"/>
                  </a:cubicBezTo>
                  <a:cubicBezTo>
                    <a:pt x="8573" y="9194"/>
                    <a:pt x="9526" y="9495"/>
                    <a:pt x="10468" y="9495"/>
                  </a:cubicBezTo>
                  <a:cubicBezTo>
                    <a:pt x="11247" y="9495"/>
                    <a:pt x="12019" y="9288"/>
                    <a:pt x="12700" y="8854"/>
                  </a:cubicBezTo>
                  <a:lnTo>
                    <a:pt x="12700" y="8854"/>
                  </a:lnTo>
                  <a:cubicBezTo>
                    <a:pt x="12737" y="8860"/>
                    <a:pt x="12776" y="8863"/>
                    <a:pt x="12816" y="8863"/>
                  </a:cubicBezTo>
                  <a:cubicBezTo>
                    <a:pt x="13184" y="8863"/>
                    <a:pt x="13639" y="8629"/>
                    <a:pt x="13556" y="8380"/>
                  </a:cubicBezTo>
                  <a:lnTo>
                    <a:pt x="13556" y="8380"/>
                  </a:lnTo>
                  <a:lnTo>
                    <a:pt x="13556" y="8411"/>
                  </a:lnTo>
                  <a:cubicBezTo>
                    <a:pt x="11892" y="4266"/>
                    <a:pt x="7399" y="1"/>
                    <a:pt x="27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3696300" y="2037575"/>
              <a:ext cx="439150" cy="352000"/>
            </a:xfrm>
            <a:custGeom>
              <a:avLst/>
              <a:gdLst/>
              <a:ahLst/>
              <a:cxnLst/>
              <a:rect l="l" t="t" r="r" b="b"/>
              <a:pathLst>
                <a:path w="17566" h="14080" extrusionOk="0">
                  <a:moveTo>
                    <a:pt x="16282" y="721"/>
                  </a:moveTo>
                  <a:cubicBezTo>
                    <a:pt x="15226" y="3804"/>
                    <a:pt x="14037" y="6880"/>
                    <a:pt x="11434" y="8974"/>
                  </a:cubicBezTo>
                  <a:cubicBezTo>
                    <a:pt x="8656" y="11208"/>
                    <a:pt x="5163" y="12543"/>
                    <a:pt x="1665" y="13125"/>
                  </a:cubicBezTo>
                  <a:lnTo>
                    <a:pt x="1665" y="13125"/>
                  </a:lnTo>
                  <a:cubicBezTo>
                    <a:pt x="2282" y="9956"/>
                    <a:pt x="4540" y="7608"/>
                    <a:pt x="6936" y="5562"/>
                  </a:cubicBezTo>
                  <a:cubicBezTo>
                    <a:pt x="9812" y="3093"/>
                    <a:pt x="12715" y="1658"/>
                    <a:pt x="16282" y="721"/>
                  </a:cubicBezTo>
                  <a:close/>
                  <a:moveTo>
                    <a:pt x="17223" y="1"/>
                  </a:moveTo>
                  <a:cubicBezTo>
                    <a:pt x="17082" y="1"/>
                    <a:pt x="16935" y="27"/>
                    <a:pt x="16894" y="41"/>
                  </a:cubicBezTo>
                  <a:cubicBezTo>
                    <a:pt x="12861" y="971"/>
                    <a:pt x="9666" y="2367"/>
                    <a:pt x="6502" y="5035"/>
                  </a:cubicBezTo>
                  <a:cubicBezTo>
                    <a:pt x="3847" y="7247"/>
                    <a:pt x="1192" y="9825"/>
                    <a:pt x="538" y="13327"/>
                  </a:cubicBezTo>
                  <a:lnTo>
                    <a:pt x="538" y="13327"/>
                  </a:lnTo>
                  <a:cubicBezTo>
                    <a:pt x="188" y="13483"/>
                    <a:pt x="0" y="13823"/>
                    <a:pt x="458" y="13823"/>
                  </a:cubicBezTo>
                  <a:cubicBezTo>
                    <a:pt x="459" y="13823"/>
                    <a:pt x="459" y="13823"/>
                    <a:pt x="460" y="13823"/>
                  </a:cubicBezTo>
                  <a:lnTo>
                    <a:pt x="460" y="13823"/>
                  </a:lnTo>
                  <a:cubicBezTo>
                    <a:pt x="458" y="13841"/>
                    <a:pt x="456" y="13858"/>
                    <a:pt x="453" y="13875"/>
                  </a:cubicBezTo>
                  <a:cubicBezTo>
                    <a:pt x="429" y="14020"/>
                    <a:pt x="582" y="14080"/>
                    <a:pt x="782" y="14080"/>
                  </a:cubicBezTo>
                  <a:cubicBezTo>
                    <a:pt x="1099" y="14080"/>
                    <a:pt x="1532" y="13929"/>
                    <a:pt x="1570" y="13720"/>
                  </a:cubicBezTo>
                  <a:cubicBezTo>
                    <a:pt x="1572" y="13706"/>
                    <a:pt x="1574" y="13692"/>
                    <a:pt x="1576" y="13677"/>
                  </a:cubicBezTo>
                  <a:lnTo>
                    <a:pt x="1576" y="13677"/>
                  </a:lnTo>
                  <a:cubicBezTo>
                    <a:pt x="5099" y="13110"/>
                    <a:pt x="8447" y="11771"/>
                    <a:pt x="11403" y="9781"/>
                  </a:cubicBezTo>
                  <a:cubicBezTo>
                    <a:pt x="14784" y="7454"/>
                    <a:pt x="16242" y="3980"/>
                    <a:pt x="17514" y="196"/>
                  </a:cubicBezTo>
                  <a:cubicBezTo>
                    <a:pt x="17566" y="41"/>
                    <a:pt x="17398" y="1"/>
                    <a:pt x="17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3363300" y="2187475"/>
              <a:ext cx="369775" cy="331275"/>
            </a:xfrm>
            <a:custGeom>
              <a:avLst/>
              <a:gdLst/>
              <a:ahLst/>
              <a:cxnLst/>
              <a:rect l="l" t="t" r="r" b="b"/>
              <a:pathLst>
                <a:path w="14791" h="13251" extrusionOk="0">
                  <a:moveTo>
                    <a:pt x="1444" y="822"/>
                  </a:moveTo>
                  <a:lnTo>
                    <a:pt x="1444" y="822"/>
                  </a:lnTo>
                  <a:cubicBezTo>
                    <a:pt x="4081" y="1724"/>
                    <a:pt x="5898" y="5356"/>
                    <a:pt x="7446" y="7290"/>
                  </a:cubicBezTo>
                  <a:cubicBezTo>
                    <a:pt x="8283" y="8314"/>
                    <a:pt x="9524" y="8934"/>
                    <a:pt x="10485" y="9834"/>
                  </a:cubicBezTo>
                  <a:cubicBezTo>
                    <a:pt x="11296" y="10577"/>
                    <a:pt x="12058" y="11370"/>
                    <a:pt x="12771" y="12199"/>
                  </a:cubicBezTo>
                  <a:lnTo>
                    <a:pt x="12771" y="12199"/>
                  </a:lnTo>
                  <a:cubicBezTo>
                    <a:pt x="9753" y="11622"/>
                    <a:pt x="6952" y="10621"/>
                    <a:pt x="5367" y="7662"/>
                  </a:cubicBezTo>
                  <a:cubicBezTo>
                    <a:pt x="4654" y="6359"/>
                    <a:pt x="4220" y="4901"/>
                    <a:pt x="3444" y="3599"/>
                  </a:cubicBezTo>
                  <a:cubicBezTo>
                    <a:pt x="2903" y="2620"/>
                    <a:pt x="1935" y="1813"/>
                    <a:pt x="1444" y="822"/>
                  </a:cubicBezTo>
                  <a:close/>
                  <a:moveTo>
                    <a:pt x="838" y="0"/>
                  </a:moveTo>
                  <a:cubicBezTo>
                    <a:pt x="652" y="0"/>
                    <a:pt x="1" y="156"/>
                    <a:pt x="63" y="466"/>
                  </a:cubicBezTo>
                  <a:cubicBezTo>
                    <a:pt x="435" y="2017"/>
                    <a:pt x="2017" y="3195"/>
                    <a:pt x="2731" y="4622"/>
                  </a:cubicBezTo>
                  <a:cubicBezTo>
                    <a:pt x="3444" y="6080"/>
                    <a:pt x="3940" y="7662"/>
                    <a:pt x="4871" y="8996"/>
                  </a:cubicBezTo>
                  <a:cubicBezTo>
                    <a:pt x="6811" y="11845"/>
                    <a:pt x="10261" y="12562"/>
                    <a:pt x="13457" y="13027"/>
                  </a:cubicBezTo>
                  <a:lnTo>
                    <a:pt x="13457" y="13027"/>
                  </a:lnTo>
                  <a:cubicBezTo>
                    <a:pt x="13490" y="13069"/>
                    <a:pt x="13523" y="13111"/>
                    <a:pt x="13556" y="13153"/>
                  </a:cubicBezTo>
                  <a:cubicBezTo>
                    <a:pt x="13617" y="13221"/>
                    <a:pt x="13727" y="13250"/>
                    <a:pt x="13854" y="13250"/>
                  </a:cubicBezTo>
                  <a:cubicBezTo>
                    <a:pt x="14243" y="13250"/>
                    <a:pt x="14790" y="12976"/>
                    <a:pt x="14580" y="12718"/>
                  </a:cubicBezTo>
                  <a:cubicBezTo>
                    <a:pt x="14567" y="12703"/>
                    <a:pt x="14554" y="12688"/>
                    <a:pt x="14541" y="12672"/>
                  </a:cubicBezTo>
                  <a:lnTo>
                    <a:pt x="14541" y="12672"/>
                  </a:lnTo>
                  <a:cubicBezTo>
                    <a:pt x="14599" y="12581"/>
                    <a:pt x="14566" y="12502"/>
                    <a:pt x="14369" y="12471"/>
                  </a:cubicBezTo>
                  <a:lnTo>
                    <a:pt x="14369" y="12471"/>
                  </a:lnTo>
                  <a:cubicBezTo>
                    <a:pt x="12137" y="9898"/>
                    <a:pt x="9338" y="7978"/>
                    <a:pt x="7383" y="5212"/>
                  </a:cubicBezTo>
                  <a:cubicBezTo>
                    <a:pt x="5926" y="3071"/>
                    <a:pt x="3661" y="156"/>
                    <a:pt x="8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3636250" y="2375375"/>
              <a:ext cx="441475" cy="350150"/>
            </a:xfrm>
            <a:custGeom>
              <a:avLst/>
              <a:gdLst/>
              <a:ahLst/>
              <a:cxnLst/>
              <a:rect l="l" t="t" r="r" b="b"/>
              <a:pathLst>
                <a:path w="17659" h="14006" extrusionOk="0">
                  <a:moveTo>
                    <a:pt x="15262" y="1321"/>
                  </a:moveTo>
                  <a:cubicBezTo>
                    <a:pt x="13611" y="3164"/>
                    <a:pt x="12658" y="5579"/>
                    <a:pt x="10734" y="7250"/>
                  </a:cubicBezTo>
                  <a:cubicBezTo>
                    <a:pt x="8206" y="9405"/>
                    <a:pt x="5289" y="11059"/>
                    <a:pt x="2141" y="12132"/>
                  </a:cubicBezTo>
                  <a:lnTo>
                    <a:pt x="2141" y="12132"/>
                  </a:lnTo>
                  <a:cubicBezTo>
                    <a:pt x="3533" y="9460"/>
                    <a:pt x="5626" y="7733"/>
                    <a:pt x="8098" y="5761"/>
                  </a:cubicBezTo>
                  <a:cubicBezTo>
                    <a:pt x="9401" y="4706"/>
                    <a:pt x="10455" y="3465"/>
                    <a:pt x="11975" y="2659"/>
                  </a:cubicBezTo>
                  <a:cubicBezTo>
                    <a:pt x="13032" y="2140"/>
                    <a:pt x="14131" y="1691"/>
                    <a:pt x="15262" y="1321"/>
                  </a:cubicBezTo>
                  <a:close/>
                  <a:moveTo>
                    <a:pt x="16910" y="0"/>
                  </a:moveTo>
                  <a:cubicBezTo>
                    <a:pt x="16857" y="0"/>
                    <a:pt x="16804" y="7"/>
                    <a:pt x="16752" y="22"/>
                  </a:cubicBezTo>
                  <a:cubicBezTo>
                    <a:pt x="14922" y="487"/>
                    <a:pt x="13154" y="1139"/>
                    <a:pt x="11448" y="1976"/>
                  </a:cubicBezTo>
                  <a:cubicBezTo>
                    <a:pt x="9835" y="2814"/>
                    <a:pt x="8749" y="4117"/>
                    <a:pt x="7353" y="5233"/>
                  </a:cubicBezTo>
                  <a:cubicBezTo>
                    <a:pt x="4562" y="7460"/>
                    <a:pt x="2258" y="9354"/>
                    <a:pt x="813" y="12545"/>
                  </a:cubicBezTo>
                  <a:lnTo>
                    <a:pt x="813" y="12545"/>
                  </a:lnTo>
                  <a:cubicBezTo>
                    <a:pt x="729" y="12569"/>
                    <a:pt x="645" y="12593"/>
                    <a:pt x="560" y="12616"/>
                  </a:cubicBezTo>
                  <a:cubicBezTo>
                    <a:pt x="0" y="12769"/>
                    <a:pt x="46" y="13318"/>
                    <a:pt x="457" y="13407"/>
                  </a:cubicBezTo>
                  <a:lnTo>
                    <a:pt x="457" y="13407"/>
                  </a:lnTo>
                  <a:cubicBezTo>
                    <a:pt x="439" y="13454"/>
                    <a:pt x="422" y="13500"/>
                    <a:pt x="405" y="13546"/>
                  </a:cubicBezTo>
                  <a:cubicBezTo>
                    <a:pt x="274" y="13859"/>
                    <a:pt x="534" y="14005"/>
                    <a:pt x="830" y="14005"/>
                  </a:cubicBezTo>
                  <a:cubicBezTo>
                    <a:pt x="1094" y="14005"/>
                    <a:pt x="1387" y="13889"/>
                    <a:pt x="1460" y="13671"/>
                  </a:cubicBezTo>
                  <a:cubicBezTo>
                    <a:pt x="1528" y="13486"/>
                    <a:pt x="1599" y="13306"/>
                    <a:pt x="1673" y="13129"/>
                  </a:cubicBezTo>
                  <a:lnTo>
                    <a:pt x="1673" y="13129"/>
                  </a:lnTo>
                  <a:cubicBezTo>
                    <a:pt x="4843" y="12144"/>
                    <a:pt x="7820" y="10597"/>
                    <a:pt x="10486" y="8583"/>
                  </a:cubicBezTo>
                  <a:cubicBezTo>
                    <a:pt x="11758" y="7653"/>
                    <a:pt x="12875" y="6505"/>
                    <a:pt x="13805" y="5233"/>
                  </a:cubicBezTo>
                  <a:cubicBezTo>
                    <a:pt x="14891" y="3620"/>
                    <a:pt x="15666" y="1852"/>
                    <a:pt x="17248" y="673"/>
                  </a:cubicBezTo>
                  <a:cubicBezTo>
                    <a:pt x="17658" y="373"/>
                    <a:pt x="17298" y="0"/>
                    <a:pt x="169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3266925" y="2664000"/>
              <a:ext cx="420475" cy="134025"/>
            </a:xfrm>
            <a:custGeom>
              <a:avLst/>
              <a:gdLst/>
              <a:ahLst/>
              <a:cxnLst/>
              <a:rect l="l" t="t" r="r" b="b"/>
              <a:pathLst>
                <a:path w="16819" h="5361" extrusionOk="0">
                  <a:moveTo>
                    <a:pt x="5575" y="864"/>
                  </a:moveTo>
                  <a:cubicBezTo>
                    <a:pt x="6716" y="864"/>
                    <a:pt x="7829" y="1317"/>
                    <a:pt x="8912" y="1784"/>
                  </a:cubicBezTo>
                  <a:cubicBezTo>
                    <a:pt x="10546" y="2442"/>
                    <a:pt x="11816" y="2577"/>
                    <a:pt x="13260" y="2577"/>
                  </a:cubicBezTo>
                  <a:cubicBezTo>
                    <a:pt x="13681" y="2577"/>
                    <a:pt x="14116" y="2566"/>
                    <a:pt x="14579" y="2552"/>
                  </a:cubicBezTo>
                  <a:lnTo>
                    <a:pt x="14579" y="2552"/>
                  </a:lnTo>
                  <a:cubicBezTo>
                    <a:pt x="13415" y="3879"/>
                    <a:pt x="11916" y="4239"/>
                    <a:pt x="10268" y="4239"/>
                  </a:cubicBezTo>
                  <a:cubicBezTo>
                    <a:pt x="8317" y="4239"/>
                    <a:pt x="6157" y="3735"/>
                    <a:pt x="4094" y="3735"/>
                  </a:cubicBezTo>
                  <a:cubicBezTo>
                    <a:pt x="3154" y="3735"/>
                    <a:pt x="2234" y="3840"/>
                    <a:pt x="1363" y="4144"/>
                  </a:cubicBezTo>
                  <a:lnTo>
                    <a:pt x="1363" y="4144"/>
                  </a:lnTo>
                  <a:cubicBezTo>
                    <a:pt x="1778" y="2852"/>
                    <a:pt x="2725" y="1770"/>
                    <a:pt x="3980" y="1195"/>
                  </a:cubicBezTo>
                  <a:cubicBezTo>
                    <a:pt x="4518" y="960"/>
                    <a:pt x="5049" y="864"/>
                    <a:pt x="5575" y="864"/>
                  </a:cubicBezTo>
                  <a:close/>
                  <a:moveTo>
                    <a:pt x="5845" y="1"/>
                  </a:moveTo>
                  <a:cubicBezTo>
                    <a:pt x="5619" y="1"/>
                    <a:pt x="5391" y="16"/>
                    <a:pt x="5159" y="47"/>
                  </a:cubicBezTo>
                  <a:cubicBezTo>
                    <a:pt x="2584" y="419"/>
                    <a:pt x="506" y="2405"/>
                    <a:pt x="40" y="4979"/>
                  </a:cubicBezTo>
                  <a:cubicBezTo>
                    <a:pt x="0" y="5262"/>
                    <a:pt x="263" y="5361"/>
                    <a:pt x="519" y="5361"/>
                  </a:cubicBezTo>
                  <a:cubicBezTo>
                    <a:pt x="656" y="5361"/>
                    <a:pt x="792" y="5333"/>
                    <a:pt x="878" y="5289"/>
                  </a:cubicBezTo>
                  <a:cubicBezTo>
                    <a:pt x="1922" y="4681"/>
                    <a:pt x="3019" y="4484"/>
                    <a:pt x="4143" y="4484"/>
                  </a:cubicBezTo>
                  <a:cubicBezTo>
                    <a:pt x="6225" y="4484"/>
                    <a:pt x="8401" y="5162"/>
                    <a:pt x="10503" y="5162"/>
                  </a:cubicBezTo>
                  <a:cubicBezTo>
                    <a:pt x="10739" y="5162"/>
                    <a:pt x="10974" y="5153"/>
                    <a:pt x="11207" y="5134"/>
                  </a:cubicBezTo>
                  <a:cubicBezTo>
                    <a:pt x="13844" y="4917"/>
                    <a:pt x="15581" y="3459"/>
                    <a:pt x="16667" y="1133"/>
                  </a:cubicBezTo>
                  <a:cubicBezTo>
                    <a:pt x="16819" y="812"/>
                    <a:pt x="16548" y="657"/>
                    <a:pt x="16235" y="657"/>
                  </a:cubicBezTo>
                  <a:cubicBezTo>
                    <a:pt x="15972" y="657"/>
                    <a:pt x="15680" y="766"/>
                    <a:pt x="15581" y="978"/>
                  </a:cubicBezTo>
                  <a:cubicBezTo>
                    <a:pt x="15459" y="1239"/>
                    <a:pt x="15330" y="1481"/>
                    <a:pt x="15196" y="1704"/>
                  </a:cubicBezTo>
                  <a:lnTo>
                    <a:pt x="15196" y="1704"/>
                  </a:lnTo>
                  <a:cubicBezTo>
                    <a:pt x="14478" y="1741"/>
                    <a:pt x="13781" y="1828"/>
                    <a:pt x="13082" y="1828"/>
                  </a:cubicBezTo>
                  <a:cubicBezTo>
                    <a:pt x="12748" y="1828"/>
                    <a:pt x="12413" y="1808"/>
                    <a:pt x="12076" y="1753"/>
                  </a:cubicBezTo>
                  <a:cubicBezTo>
                    <a:pt x="10990" y="1567"/>
                    <a:pt x="9967" y="1226"/>
                    <a:pt x="9005" y="761"/>
                  </a:cubicBezTo>
                  <a:cubicBezTo>
                    <a:pt x="7975" y="349"/>
                    <a:pt x="6946" y="1"/>
                    <a:pt x="58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3501350" y="2560000"/>
              <a:ext cx="177875" cy="161425"/>
            </a:xfrm>
            <a:custGeom>
              <a:avLst/>
              <a:gdLst/>
              <a:ahLst/>
              <a:cxnLst/>
              <a:rect l="l" t="t" r="r" b="b"/>
              <a:pathLst>
                <a:path w="7115" h="6457" extrusionOk="0">
                  <a:moveTo>
                    <a:pt x="1384" y="727"/>
                  </a:moveTo>
                  <a:lnTo>
                    <a:pt x="1384" y="727"/>
                  </a:lnTo>
                  <a:cubicBezTo>
                    <a:pt x="2153" y="1115"/>
                    <a:pt x="3566" y="2717"/>
                    <a:pt x="3847" y="2997"/>
                  </a:cubicBezTo>
                  <a:cubicBezTo>
                    <a:pt x="4381" y="3630"/>
                    <a:pt x="4852" y="4301"/>
                    <a:pt x="5260" y="5010"/>
                  </a:cubicBezTo>
                  <a:lnTo>
                    <a:pt x="5260" y="5010"/>
                  </a:lnTo>
                  <a:cubicBezTo>
                    <a:pt x="3423" y="4440"/>
                    <a:pt x="2175" y="2477"/>
                    <a:pt x="1384" y="727"/>
                  </a:cubicBezTo>
                  <a:close/>
                  <a:moveTo>
                    <a:pt x="1252" y="1"/>
                  </a:moveTo>
                  <a:cubicBezTo>
                    <a:pt x="935" y="1"/>
                    <a:pt x="611" y="89"/>
                    <a:pt x="279" y="299"/>
                  </a:cubicBezTo>
                  <a:cubicBezTo>
                    <a:pt x="186" y="361"/>
                    <a:pt x="0" y="485"/>
                    <a:pt x="62" y="640"/>
                  </a:cubicBezTo>
                  <a:cubicBezTo>
                    <a:pt x="1153" y="3136"/>
                    <a:pt x="2880" y="5579"/>
                    <a:pt x="5685" y="5809"/>
                  </a:cubicBezTo>
                  <a:lnTo>
                    <a:pt x="5685" y="5809"/>
                  </a:lnTo>
                  <a:cubicBezTo>
                    <a:pt x="5757" y="5956"/>
                    <a:pt x="5827" y="6105"/>
                    <a:pt x="5894" y="6255"/>
                  </a:cubicBezTo>
                  <a:cubicBezTo>
                    <a:pt x="5955" y="6398"/>
                    <a:pt x="6115" y="6457"/>
                    <a:pt x="6295" y="6457"/>
                  </a:cubicBezTo>
                  <a:cubicBezTo>
                    <a:pt x="6662" y="6457"/>
                    <a:pt x="7115" y="6214"/>
                    <a:pt x="7011" y="5944"/>
                  </a:cubicBezTo>
                  <a:cubicBezTo>
                    <a:pt x="6962" y="5835"/>
                    <a:pt x="6912" y="5727"/>
                    <a:pt x="6861" y="5619"/>
                  </a:cubicBezTo>
                  <a:lnTo>
                    <a:pt x="6861" y="5619"/>
                  </a:lnTo>
                  <a:cubicBezTo>
                    <a:pt x="7050" y="5425"/>
                    <a:pt x="7032" y="5160"/>
                    <a:pt x="6620" y="5138"/>
                  </a:cubicBezTo>
                  <a:lnTo>
                    <a:pt x="6620" y="5138"/>
                  </a:lnTo>
                  <a:cubicBezTo>
                    <a:pt x="5877" y="3718"/>
                    <a:pt x="4894" y="2426"/>
                    <a:pt x="3692" y="1353"/>
                  </a:cubicBezTo>
                  <a:cubicBezTo>
                    <a:pt x="2980" y="711"/>
                    <a:pt x="2150" y="1"/>
                    <a:pt x="1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3631300" y="2657975"/>
              <a:ext cx="311325" cy="64150"/>
            </a:xfrm>
            <a:custGeom>
              <a:avLst/>
              <a:gdLst/>
              <a:ahLst/>
              <a:cxnLst/>
              <a:rect l="l" t="t" r="r" b="b"/>
              <a:pathLst>
                <a:path w="12453" h="2566" extrusionOk="0">
                  <a:moveTo>
                    <a:pt x="7387" y="764"/>
                  </a:moveTo>
                  <a:cubicBezTo>
                    <a:pt x="8503" y="764"/>
                    <a:pt x="9620" y="904"/>
                    <a:pt x="10712" y="1187"/>
                  </a:cubicBezTo>
                  <a:lnTo>
                    <a:pt x="10712" y="1187"/>
                  </a:lnTo>
                  <a:cubicBezTo>
                    <a:pt x="9648" y="1660"/>
                    <a:pt x="8524" y="1826"/>
                    <a:pt x="7379" y="1826"/>
                  </a:cubicBezTo>
                  <a:cubicBezTo>
                    <a:pt x="6052" y="1826"/>
                    <a:pt x="4696" y="1604"/>
                    <a:pt x="3366" y="1380"/>
                  </a:cubicBezTo>
                  <a:lnTo>
                    <a:pt x="3366" y="1380"/>
                  </a:lnTo>
                  <a:cubicBezTo>
                    <a:pt x="4669" y="972"/>
                    <a:pt x="6027" y="764"/>
                    <a:pt x="7387" y="764"/>
                  </a:cubicBezTo>
                  <a:close/>
                  <a:moveTo>
                    <a:pt x="7634" y="0"/>
                  </a:moveTo>
                  <a:cubicBezTo>
                    <a:pt x="5670" y="0"/>
                    <a:pt x="3718" y="385"/>
                    <a:pt x="1895" y="1141"/>
                  </a:cubicBezTo>
                  <a:lnTo>
                    <a:pt x="1895" y="1141"/>
                  </a:lnTo>
                  <a:cubicBezTo>
                    <a:pt x="1628" y="1101"/>
                    <a:pt x="1362" y="1064"/>
                    <a:pt x="1099" y="1033"/>
                  </a:cubicBezTo>
                  <a:cubicBezTo>
                    <a:pt x="1078" y="1030"/>
                    <a:pt x="1057" y="1029"/>
                    <a:pt x="1036" y="1029"/>
                  </a:cubicBezTo>
                  <a:cubicBezTo>
                    <a:pt x="544" y="1029"/>
                    <a:pt x="0" y="1661"/>
                    <a:pt x="608" y="1794"/>
                  </a:cubicBezTo>
                  <a:lnTo>
                    <a:pt x="608" y="1794"/>
                  </a:lnTo>
                  <a:cubicBezTo>
                    <a:pt x="396" y="2036"/>
                    <a:pt x="649" y="2290"/>
                    <a:pt x="990" y="2290"/>
                  </a:cubicBezTo>
                  <a:cubicBezTo>
                    <a:pt x="1094" y="2290"/>
                    <a:pt x="1206" y="2266"/>
                    <a:pt x="1316" y="2211"/>
                  </a:cubicBezTo>
                  <a:cubicBezTo>
                    <a:pt x="1490" y="2124"/>
                    <a:pt x="1664" y="2040"/>
                    <a:pt x="1841" y="1961"/>
                  </a:cubicBezTo>
                  <a:lnTo>
                    <a:pt x="1841" y="1961"/>
                  </a:lnTo>
                  <a:cubicBezTo>
                    <a:pt x="3668" y="2226"/>
                    <a:pt x="5483" y="2566"/>
                    <a:pt x="7261" y="2566"/>
                  </a:cubicBezTo>
                  <a:cubicBezTo>
                    <a:pt x="8938" y="2566"/>
                    <a:pt x="10582" y="2264"/>
                    <a:pt x="12173" y="1312"/>
                  </a:cubicBezTo>
                  <a:cubicBezTo>
                    <a:pt x="12452" y="1188"/>
                    <a:pt x="12421" y="785"/>
                    <a:pt x="12142" y="691"/>
                  </a:cubicBezTo>
                  <a:cubicBezTo>
                    <a:pt x="10669" y="229"/>
                    <a:pt x="9148" y="0"/>
                    <a:pt x="7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3596925" y="2760425"/>
              <a:ext cx="204875" cy="192375"/>
            </a:xfrm>
            <a:custGeom>
              <a:avLst/>
              <a:gdLst/>
              <a:ahLst/>
              <a:cxnLst/>
              <a:rect l="l" t="t" r="r" b="b"/>
              <a:pathLst>
                <a:path w="8195" h="7695" extrusionOk="0">
                  <a:moveTo>
                    <a:pt x="6571" y="951"/>
                  </a:moveTo>
                  <a:lnTo>
                    <a:pt x="6571" y="951"/>
                  </a:lnTo>
                  <a:cubicBezTo>
                    <a:pt x="5247" y="3030"/>
                    <a:pt x="3798" y="5093"/>
                    <a:pt x="1727" y="6424"/>
                  </a:cubicBezTo>
                  <a:lnTo>
                    <a:pt x="1727" y="6424"/>
                  </a:lnTo>
                  <a:cubicBezTo>
                    <a:pt x="2612" y="4215"/>
                    <a:pt x="4386" y="1771"/>
                    <a:pt x="6571" y="951"/>
                  </a:cubicBezTo>
                  <a:close/>
                  <a:moveTo>
                    <a:pt x="7631" y="1"/>
                  </a:moveTo>
                  <a:cubicBezTo>
                    <a:pt x="7607" y="1"/>
                    <a:pt x="7583" y="3"/>
                    <a:pt x="7561" y="6"/>
                  </a:cubicBezTo>
                  <a:cubicBezTo>
                    <a:pt x="4075" y="582"/>
                    <a:pt x="1419" y="3913"/>
                    <a:pt x="373" y="7162"/>
                  </a:cubicBezTo>
                  <a:lnTo>
                    <a:pt x="373" y="7162"/>
                  </a:lnTo>
                  <a:cubicBezTo>
                    <a:pt x="1" y="7419"/>
                    <a:pt x="285" y="7695"/>
                    <a:pt x="675" y="7695"/>
                  </a:cubicBezTo>
                  <a:cubicBezTo>
                    <a:pt x="775" y="7695"/>
                    <a:pt x="881" y="7677"/>
                    <a:pt x="985" y="7636"/>
                  </a:cubicBezTo>
                  <a:cubicBezTo>
                    <a:pt x="4180" y="6178"/>
                    <a:pt x="6197" y="3294"/>
                    <a:pt x="8027" y="409"/>
                  </a:cubicBezTo>
                  <a:cubicBezTo>
                    <a:pt x="8194" y="129"/>
                    <a:pt x="7858" y="1"/>
                    <a:pt x="76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3388900" y="2884800"/>
              <a:ext cx="251650" cy="86400"/>
            </a:xfrm>
            <a:custGeom>
              <a:avLst/>
              <a:gdLst/>
              <a:ahLst/>
              <a:cxnLst/>
              <a:rect l="l" t="t" r="r" b="b"/>
              <a:pathLst>
                <a:path w="10066" h="3456" extrusionOk="0">
                  <a:moveTo>
                    <a:pt x="3492" y="565"/>
                  </a:moveTo>
                  <a:cubicBezTo>
                    <a:pt x="5349" y="565"/>
                    <a:pt x="7136" y="945"/>
                    <a:pt x="8517" y="2362"/>
                  </a:cubicBezTo>
                  <a:lnTo>
                    <a:pt x="8517" y="2362"/>
                  </a:lnTo>
                  <a:cubicBezTo>
                    <a:pt x="8038" y="2772"/>
                    <a:pt x="7459" y="2939"/>
                    <a:pt x="6837" y="2939"/>
                  </a:cubicBezTo>
                  <a:cubicBezTo>
                    <a:pt x="5085" y="2939"/>
                    <a:pt x="2983" y="1617"/>
                    <a:pt x="1741" y="656"/>
                  </a:cubicBezTo>
                  <a:lnTo>
                    <a:pt x="1741" y="656"/>
                  </a:lnTo>
                  <a:cubicBezTo>
                    <a:pt x="2325" y="602"/>
                    <a:pt x="2911" y="565"/>
                    <a:pt x="3492" y="565"/>
                  </a:cubicBezTo>
                  <a:close/>
                  <a:moveTo>
                    <a:pt x="4097" y="1"/>
                  </a:moveTo>
                  <a:cubicBezTo>
                    <a:pt x="3013" y="1"/>
                    <a:pt x="1913" y="118"/>
                    <a:pt x="869" y="242"/>
                  </a:cubicBezTo>
                  <a:cubicBezTo>
                    <a:pt x="776" y="242"/>
                    <a:pt x="1" y="521"/>
                    <a:pt x="249" y="707"/>
                  </a:cubicBezTo>
                  <a:cubicBezTo>
                    <a:pt x="1821" y="2014"/>
                    <a:pt x="4349" y="3456"/>
                    <a:pt x="6627" y="3456"/>
                  </a:cubicBezTo>
                  <a:cubicBezTo>
                    <a:pt x="7464" y="3456"/>
                    <a:pt x="8267" y="3261"/>
                    <a:pt x="8977" y="2794"/>
                  </a:cubicBezTo>
                  <a:lnTo>
                    <a:pt x="8977" y="2794"/>
                  </a:lnTo>
                  <a:cubicBezTo>
                    <a:pt x="9006" y="2798"/>
                    <a:pt x="9037" y="2801"/>
                    <a:pt x="9070" y="2801"/>
                  </a:cubicBezTo>
                  <a:cubicBezTo>
                    <a:pt x="9440" y="2801"/>
                    <a:pt x="10065" y="2507"/>
                    <a:pt x="9896" y="2289"/>
                  </a:cubicBezTo>
                  <a:lnTo>
                    <a:pt x="9865" y="2289"/>
                  </a:lnTo>
                  <a:cubicBezTo>
                    <a:pt x="9824" y="2239"/>
                    <a:pt x="9782" y="2190"/>
                    <a:pt x="9740" y="2141"/>
                  </a:cubicBezTo>
                  <a:lnTo>
                    <a:pt x="9740" y="2141"/>
                  </a:lnTo>
                  <a:cubicBezTo>
                    <a:pt x="9761" y="2119"/>
                    <a:pt x="9782" y="2095"/>
                    <a:pt x="9803" y="2072"/>
                  </a:cubicBezTo>
                  <a:cubicBezTo>
                    <a:pt x="9923" y="1939"/>
                    <a:pt x="9791" y="1886"/>
                    <a:pt x="9584" y="1886"/>
                  </a:cubicBezTo>
                  <a:cubicBezTo>
                    <a:pt x="9559" y="1886"/>
                    <a:pt x="9532" y="1886"/>
                    <a:pt x="9506" y="1888"/>
                  </a:cubicBezTo>
                  <a:lnTo>
                    <a:pt x="9506" y="1888"/>
                  </a:lnTo>
                  <a:cubicBezTo>
                    <a:pt x="8047" y="399"/>
                    <a:pt x="6097" y="1"/>
                    <a:pt x="40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3060100" y="2488550"/>
              <a:ext cx="300900" cy="466975"/>
            </a:xfrm>
            <a:custGeom>
              <a:avLst/>
              <a:gdLst/>
              <a:ahLst/>
              <a:cxnLst/>
              <a:rect l="l" t="t" r="r" b="b"/>
              <a:pathLst>
                <a:path w="12036" h="18679" extrusionOk="0">
                  <a:moveTo>
                    <a:pt x="2705" y="2356"/>
                  </a:moveTo>
                  <a:cubicBezTo>
                    <a:pt x="3562" y="4879"/>
                    <a:pt x="4619" y="7489"/>
                    <a:pt x="6049" y="9609"/>
                  </a:cubicBezTo>
                  <a:cubicBezTo>
                    <a:pt x="7811" y="12222"/>
                    <a:pt x="10657" y="14391"/>
                    <a:pt x="10561" y="17746"/>
                  </a:cubicBezTo>
                  <a:lnTo>
                    <a:pt x="10561" y="17746"/>
                  </a:lnTo>
                  <a:cubicBezTo>
                    <a:pt x="7835" y="16142"/>
                    <a:pt x="4428" y="14109"/>
                    <a:pt x="2854" y="11439"/>
                  </a:cubicBezTo>
                  <a:cubicBezTo>
                    <a:pt x="2017" y="9981"/>
                    <a:pt x="2110" y="8306"/>
                    <a:pt x="2203" y="6662"/>
                  </a:cubicBezTo>
                  <a:cubicBezTo>
                    <a:pt x="2264" y="5224"/>
                    <a:pt x="2435" y="3785"/>
                    <a:pt x="2705" y="2356"/>
                  </a:cubicBezTo>
                  <a:close/>
                  <a:moveTo>
                    <a:pt x="2930" y="1"/>
                  </a:moveTo>
                  <a:cubicBezTo>
                    <a:pt x="2611" y="1"/>
                    <a:pt x="2122" y="190"/>
                    <a:pt x="2079" y="365"/>
                  </a:cubicBezTo>
                  <a:cubicBezTo>
                    <a:pt x="1303" y="3560"/>
                    <a:pt x="0" y="8678"/>
                    <a:pt x="1768" y="11718"/>
                  </a:cubicBezTo>
                  <a:cubicBezTo>
                    <a:pt x="3506" y="14789"/>
                    <a:pt x="7445" y="16898"/>
                    <a:pt x="10330" y="18635"/>
                  </a:cubicBezTo>
                  <a:cubicBezTo>
                    <a:pt x="10375" y="18666"/>
                    <a:pt x="10439" y="18679"/>
                    <a:pt x="10513" y="18679"/>
                  </a:cubicBezTo>
                  <a:cubicBezTo>
                    <a:pt x="10778" y="18679"/>
                    <a:pt x="11173" y="18512"/>
                    <a:pt x="11335" y="18376"/>
                  </a:cubicBezTo>
                  <a:lnTo>
                    <a:pt x="11335" y="18376"/>
                  </a:lnTo>
                  <a:cubicBezTo>
                    <a:pt x="11498" y="18314"/>
                    <a:pt x="11622" y="18230"/>
                    <a:pt x="11633" y="18139"/>
                  </a:cubicBezTo>
                  <a:cubicBezTo>
                    <a:pt x="12036" y="14851"/>
                    <a:pt x="9802" y="12711"/>
                    <a:pt x="7941" y="10322"/>
                  </a:cubicBezTo>
                  <a:cubicBezTo>
                    <a:pt x="5646" y="7437"/>
                    <a:pt x="4281" y="3591"/>
                    <a:pt x="3195" y="117"/>
                  </a:cubicBezTo>
                  <a:cubicBezTo>
                    <a:pt x="3168" y="34"/>
                    <a:pt x="3064" y="1"/>
                    <a:pt x="29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3026750" y="2889000"/>
              <a:ext cx="333600" cy="115875"/>
            </a:xfrm>
            <a:custGeom>
              <a:avLst/>
              <a:gdLst/>
              <a:ahLst/>
              <a:cxnLst/>
              <a:rect l="l" t="t" r="r" b="b"/>
              <a:pathLst>
                <a:path w="13344" h="4635" extrusionOk="0">
                  <a:moveTo>
                    <a:pt x="6896" y="830"/>
                  </a:moveTo>
                  <a:cubicBezTo>
                    <a:pt x="8651" y="830"/>
                    <a:pt x="10331" y="1198"/>
                    <a:pt x="11446" y="2216"/>
                  </a:cubicBezTo>
                  <a:lnTo>
                    <a:pt x="11446" y="2216"/>
                  </a:lnTo>
                  <a:cubicBezTo>
                    <a:pt x="10103" y="3070"/>
                    <a:pt x="8769" y="3754"/>
                    <a:pt x="7270" y="3754"/>
                  </a:cubicBezTo>
                  <a:cubicBezTo>
                    <a:pt x="6723" y="3754"/>
                    <a:pt x="6153" y="3663"/>
                    <a:pt x="5553" y="3455"/>
                  </a:cubicBezTo>
                  <a:cubicBezTo>
                    <a:pt x="4276" y="2995"/>
                    <a:pt x="3019" y="2325"/>
                    <a:pt x="1784" y="1687"/>
                  </a:cubicBezTo>
                  <a:lnTo>
                    <a:pt x="1784" y="1687"/>
                  </a:lnTo>
                  <a:cubicBezTo>
                    <a:pt x="3214" y="1217"/>
                    <a:pt x="5095" y="830"/>
                    <a:pt x="6896" y="830"/>
                  </a:cubicBezTo>
                  <a:close/>
                  <a:moveTo>
                    <a:pt x="7205" y="0"/>
                  </a:moveTo>
                  <a:cubicBezTo>
                    <a:pt x="4739" y="0"/>
                    <a:pt x="2141" y="657"/>
                    <a:pt x="435" y="1346"/>
                  </a:cubicBezTo>
                  <a:cubicBezTo>
                    <a:pt x="94" y="1470"/>
                    <a:pt x="0" y="1873"/>
                    <a:pt x="373" y="2028"/>
                  </a:cubicBezTo>
                  <a:cubicBezTo>
                    <a:pt x="2420" y="3052"/>
                    <a:pt x="4715" y="4603"/>
                    <a:pt x="7073" y="4634"/>
                  </a:cubicBezTo>
                  <a:cubicBezTo>
                    <a:pt x="7101" y="4634"/>
                    <a:pt x="7129" y="4634"/>
                    <a:pt x="7158" y="4634"/>
                  </a:cubicBezTo>
                  <a:cubicBezTo>
                    <a:pt x="8945" y="4634"/>
                    <a:pt x="10525" y="3791"/>
                    <a:pt x="11999" y="2843"/>
                  </a:cubicBezTo>
                  <a:lnTo>
                    <a:pt x="11999" y="2843"/>
                  </a:lnTo>
                  <a:cubicBezTo>
                    <a:pt x="12033" y="2891"/>
                    <a:pt x="12066" y="2940"/>
                    <a:pt x="12098" y="2990"/>
                  </a:cubicBezTo>
                  <a:cubicBezTo>
                    <a:pt x="12169" y="3105"/>
                    <a:pt x="12309" y="3154"/>
                    <a:pt x="12465" y="3154"/>
                  </a:cubicBezTo>
                  <a:cubicBezTo>
                    <a:pt x="12853" y="3154"/>
                    <a:pt x="13343" y="2848"/>
                    <a:pt x="13122" y="2493"/>
                  </a:cubicBezTo>
                  <a:cubicBezTo>
                    <a:pt x="13035" y="2359"/>
                    <a:pt x="12943" y="2232"/>
                    <a:pt x="12846" y="2110"/>
                  </a:cubicBezTo>
                  <a:lnTo>
                    <a:pt x="12846" y="2110"/>
                  </a:lnTo>
                  <a:cubicBezTo>
                    <a:pt x="12831" y="2038"/>
                    <a:pt x="12773" y="1974"/>
                    <a:pt x="12689" y="1925"/>
                  </a:cubicBezTo>
                  <a:lnTo>
                    <a:pt x="12689" y="1925"/>
                  </a:lnTo>
                  <a:cubicBezTo>
                    <a:pt x="11418" y="502"/>
                    <a:pt x="9362" y="0"/>
                    <a:pt x="72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3103525" y="3018500"/>
              <a:ext cx="382200" cy="152775"/>
            </a:xfrm>
            <a:custGeom>
              <a:avLst/>
              <a:gdLst/>
              <a:ahLst/>
              <a:cxnLst/>
              <a:rect l="l" t="t" r="r" b="b"/>
              <a:pathLst>
                <a:path w="15288" h="6111" extrusionOk="0">
                  <a:moveTo>
                    <a:pt x="11629" y="670"/>
                  </a:moveTo>
                  <a:cubicBezTo>
                    <a:pt x="12392" y="670"/>
                    <a:pt x="13146" y="896"/>
                    <a:pt x="13866" y="1470"/>
                  </a:cubicBezTo>
                  <a:cubicBezTo>
                    <a:pt x="13910" y="1505"/>
                    <a:pt x="13969" y="1527"/>
                    <a:pt x="14038" y="1537"/>
                  </a:cubicBezTo>
                  <a:lnTo>
                    <a:pt x="14038" y="1537"/>
                  </a:lnTo>
                  <a:cubicBezTo>
                    <a:pt x="13228" y="4218"/>
                    <a:pt x="10107" y="4686"/>
                    <a:pt x="7631" y="5099"/>
                  </a:cubicBezTo>
                  <a:cubicBezTo>
                    <a:pt x="5965" y="5354"/>
                    <a:pt x="4299" y="5487"/>
                    <a:pt x="2620" y="5487"/>
                  </a:cubicBezTo>
                  <a:cubicBezTo>
                    <a:pt x="2365" y="5487"/>
                    <a:pt x="2111" y="5484"/>
                    <a:pt x="1855" y="5478"/>
                  </a:cubicBezTo>
                  <a:lnTo>
                    <a:pt x="1855" y="5478"/>
                  </a:lnTo>
                  <a:lnTo>
                    <a:pt x="6359" y="2897"/>
                  </a:lnTo>
                  <a:cubicBezTo>
                    <a:pt x="7915" y="1977"/>
                    <a:pt x="9795" y="670"/>
                    <a:pt x="11629" y="670"/>
                  </a:cubicBezTo>
                  <a:close/>
                  <a:moveTo>
                    <a:pt x="11930" y="1"/>
                  </a:moveTo>
                  <a:cubicBezTo>
                    <a:pt x="11077" y="1"/>
                    <a:pt x="10207" y="204"/>
                    <a:pt x="9368" y="539"/>
                  </a:cubicBezTo>
                  <a:cubicBezTo>
                    <a:pt x="6204" y="1811"/>
                    <a:pt x="3257" y="3889"/>
                    <a:pt x="342" y="5595"/>
                  </a:cubicBezTo>
                  <a:cubicBezTo>
                    <a:pt x="0" y="5782"/>
                    <a:pt x="124" y="6061"/>
                    <a:pt x="466" y="6061"/>
                  </a:cubicBezTo>
                  <a:cubicBezTo>
                    <a:pt x="1069" y="6094"/>
                    <a:pt x="1671" y="6110"/>
                    <a:pt x="2271" y="6110"/>
                  </a:cubicBezTo>
                  <a:cubicBezTo>
                    <a:pt x="5039" y="6110"/>
                    <a:pt x="7778" y="5762"/>
                    <a:pt x="10454" y="5099"/>
                  </a:cubicBezTo>
                  <a:cubicBezTo>
                    <a:pt x="12780" y="4510"/>
                    <a:pt x="14766" y="3517"/>
                    <a:pt x="15262" y="974"/>
                  </a:cubicBezTo>
                  <a:cubicBezTo>
                    <a:pt x="15287" y="796"/>
                    <a:pt x="15116" y="722"/>
                    <a:pt x="14900" y="722"/>
                  </a:cubicBezTo>
                  <a:cubicBezTo>
                    <a:pt x="14787" y="722"/>
                    <a:pt x="14660" y="743"/>
                    <a:pt x="14544" y="780"/>
                  </a:cubicBezTo>
                  <a:lnTo>
                    <a:pt x="14544" y="780"/>
                  </a:lnTo>
                  <a:cubicBezTo>
                    <a:pt x="13731" y="232"/>
                    <a:pt x="12840" y="1"/>
                    <a:pt x="119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3296100" y="3087275"/>
              <a:ext cx="216125" cy="333150"/>
            </a:xfrm>
            <a:custGeom>
              <a:avLst/>
              <a:gdLst/>
              <a:ahLst/>
              <a:cxnLst/>
              <a:rect l="l" t="t" r="r" b="b"/>
              <a:pathLst>
                <a:path w="8645" h="13326" extrusionOk="0">
                  <a:moveTo>
                    <a:pt x="5528" y="890"/>
                  </a:moveTo>
                  <a:cubicBezTo>
                    <a:pt x="7061" y="4499"/>
                    <a:pt x="7427" y="8493"/>
                    <a:pt x="6603" y="12314"/>
                  </a:cubicBezTo>
                  <a:lnTo>
                    <a:pt x="6603" y="12314"/>
                  </a:lnTo>
                  <a:cubicBezTo>
                    <a:pt x="3643" y="9738"/>
                    <a:pt x="1339" y="2794"/>
                    <a:pt x="5528" y="890"/>
                  </a:cubicBezTo>
                  <a:close/>
                  <a:moveTo>
                    <a:pt x="6188" y="1"/>
                  </a:moveTo>
                  <a:cubicBezTo>
                    <a:pt x="5837" y="1"/>
                    <a:pt x="5224" y="245"/>
                    <a:pt x="5295" y="363"/>
                  </a:cubicBezTo>
                  <a:cubicBezTo>
                    <a:pt x="5327" y="433"/>
                    <a:pt x="5359" y="503"/>
                    <a:pt x="5390" y="574"/>
                  </a:cubicBezTo>
                  <a:lnTo>
                    <a:pt x="5390" y="574"/>
                  </a:lnTo>
                  <a:cubicBezTo>
                    <a:pt x="1" y="2629"/>
                    <a:pt x="2231" y="11024"/>
                    <a:pt x="6411" y="13298"/>
                  </a:cubicBezTo>
                  <a:cubicBezTo>
                    <a:pt x="6449" y="13317"/>
                    <a:pt x="6512" y="13325"/>
                    <a:pt x="6590" y="13325"/>
                  </a:cubicBezTo>
                  <a:cubicBezTo>
                    <a:pt x="6894" y="13325"/>
                    <a:pt x="7416" y="13192"/>
                    <a:pt x="7466" y="13019"/>
                  </a:cubicBezTo>
                  <a:cubicBezTo>
                    <a:pt x="8645" y="8707"/>
                    <a:pt x="8272" y="4116"/>
                    <a:pt x="6411" y="84"/>
                  </a:cubicBezTo>
                  <a:cubicBezTo>
                    <a:pt x="6382" y="25"/>
                    <a:pt x="6297" y="1"/>
                    <a:pt x="61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3568025" y="2838900"/>
              <a:ext cx="380325" cy="518525"/>
            </a:xfrm>
            <a:custGeom>
              <a:avLst/>
              <a:gdLst/>
              <a:ahLst/>
              <a:cxnLst/>
              <a:rect l="l" t="t" r="r" b="b"/>
              <a:pathLst>
                <a:path w="15213" h="20741" extrusionOk="0">
                  <a:moveTo>
                    <a:pt x="14007" y="1219"/>
                  </a:moveTo>
                  <a:lnTo>
                    <a:pt x="14007" y="1219"/>
                  </a:lnTo>
                  <a:cubicBezTo>
                    <a:pt x="13109" y="8350"/>
                    <a:pt x="6594" y="13065"/>
                    <a:pt x="3758" y="19468"/>
                  </a:cubicBezTo>
                  <a:lnTo>
                    <a:pt x="3758" y="19468"/>
                  </a:lnTo>
                  <a:cubicBezTo>
                    <a:pt x="2512" y="18332"/>
                    <a:pt x="2117" y="16355"/>
                    <a:pt x="2141" y="14703"/>
                  </a:cubicBezTo>
                  <a:cubicBezTo>
                    <a:pt x="2203" y="12345"/>
                    <a:pt x="3196" y="10112"/>
                    <a:pt x="4871" y="8468"/>
                  </a:cubicBezTo>
                  <a:cubicBezTo>
                    <a:pt x="7533" y="5723"/>
                    <a:pt x="10888" y="3499"/>
                    <a:pt x="14007" y="1219"/>
                  </a:cubicBezTo>
                  <a:close/>
                  <a:moveTo>
                    <a:pt x="14911" y="0"/>
                  </a:moveTo>
                  <a:cubicBezTo>
                    <a:pt x="14653" y="0"/>
                    <a:pt x="14301" y="142"/>
                    <a:pt x="14208" y="217"/>
                  </a:cubicBezTo>
                  <a:cubicBezTo>
                    <a:pt x="11881" y="1985"/>
                    <a:pt x="9555" y="3753"/>
                    <a:pt x="7260" y="5521"/>
                  </a:cubicBezTo>
                  <a:cubicBezTo>
                    <a:pt x="5460" y="6886"/>
                    <a:pt x="3599" y="8313"/>
                    <a:pt x="2389" y="10236"/>
                  </a:cubicBezTo>
                  <a:cubicBezTo>
                    <a:pt x="528" y="13121"/>
                    <a:pt x="1" y="19387"/>
                    <a:pt x="4096" y="20720"/>
                  </a:cubicBezTo>
                  <a:cubicBezTo>
                    <a:pt x="4133" y="20734"/>
                    <a:pt x="4178" y="20740"/>
                    <a:pt x="4228" y="20740"/>
                  </a:cubicBezTo>
                  <a:cubicBezTo>
                    <a:pt x="4637" y="20740"/>
                    <a:pt x="5382" y="20331"/>
                    <a:pt x="4995" y="20193"/>
                  </a:cubicBezTo>
                  <a:cubicBezTo>
                    <a:pt x="4850" y="20145"/>
                    <a:pt x="4711" y="20088"/>
                    <a:pt x="4578" y="20024"/>
                  </a:cubicBezTo>
                  <a:lnTo>
                    <a:pt x="4578" y="20024"/>
                  </a:lnTo>
                  <a:cubicBezTo>
                    <a:pt x="7322" y="13038"/>
                    <a:pt x="14705" y="8172"/>
                    <a:pt x="15200" y="248"/>
                  </a:cubicBezTo>
                  <a:cubicBezTo>
                    <a:pt x="15213" y="62"/>
                    <a:pt x="15082" y="0"/>
                    <a:pt x="149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3653750" y="3228600"/>
              <a:ext cx="477550" cy="187900"/>
            </a:xfrm>
            <a:custGeom>
              <a:avLst/>
              <a:gdLst/>
              <a:ahLst/>
              <a:cxnLst/>
              <a:rect l="l" t="t" r="r" b="b"/>
              <a:pathLst>
                <a:path w="19102" h="7516" extrusionOk="0">
                  <a:moveTo>
                    <a:pt x="10660" y="570"/>
                  </a:moveTo>
                  <a:cubicBezTo>
                    <a:pt x="12462" y="570"/>
                    <a:pt x="14240" y="687"/>
                    <a:pt x="16030" y="687"/>
                  </a:cubicBezTo>
                  <a:cubicBezTo>
                    <a:pt x="16332" y="687"/>
                    <a:pt x="16635" y="684"/>
                    <a:pt x="16939" y="676"/>
                  </a:cubicBezTo>
                  <a:lnTo>
                    <a:pt x="16939" y="676"/>
                  </a:lnTo>
                  <a:cubicBezTo>
                    <a:pt x="14822" y="1878"/>
                    <a:pt x="13300" y="3966"/>
                    <a:pt x="11182" y="5194"/>
                  </a:cubicBezTo>
                  <a:cubicBezTo>
                    <a:pt x="10158" y="5784"/>
                    <a:pt x="9073" y="6218"/>
                    <a:pt x="7956" y="6497"/>
                  </a:cubicBezTo>
                  <a:cubicBezTo>
                    <a:pt x="7302" y="6652"/>
                    <a:pt x="6140" y="6884"/>
                    <a:pt x="5072" y="6884"/>
                  </a:cubicBezTo>
                  <a:cubicBezTo>
                    <a:pt x="4216" y="6884"/>
                    <a:pt x="3421" y="6735"/>
                    <a:pt x="2993" y="6280"/>
                  </a:cubicBezTo>
                  <a:cubicBezTo>
                    <a:pt x="2362" y="5650"/>
                    <a:pt x="2286" y="4814"/>
                    <a:pt x="1695" y="4290"/>
                  </a:cubicBezTo>
                  <a:lnTo>
                    <a:pt x="1695" y="4290"/>
                  </a:lnTo>
                  <a:cubicBezTo>
                    <a:pt x="1719" y="1121"/>
                    <a:pt x="8070" y="602"/>
                    <a:pt x="10220" y="573"/>
                  </a:cubicBezTo>
                  <a:cubicBezTo>
                    <a:pt x="10367" y="571"/>
                    <a:pt x="10514" y="570"/>
                    <a:pt x="10660" y="570"/>
                  </a:cubicBezTo>
                  <a:close/>
                  <a:moveTo>
                    <a:pt x="10987" y="0"/>
                  </a:moveTo>
                  <a:cubicBezTo>
                    <a:pt x="9356" y="0"/>
                    <a:pt x="7731" y="100"/>
                    <a:pt x="6126" y="479"/>
                  </a:cubicBezTo>
                  <a:cubicBezTo>
                    <a:pt x="4352" y="916"/>
                    <a:pt x="1113" y="2025"/>
                    <a:pt x="614" y="4061"/>
                  </a:cubicBezTo>
                  <a:lnTo>
                    <a:pt x="614" y="4061"/>
                  </a:lnTo>
                  <a:cubicBezTo>
                    <a:pt x="282" y="4185"/>
                    <a:pt x="1" y="4400"/>
                    <a:pt x="263" y="4512"/>
                  </a:cubicBezTo>
                  <a:cubicBezTo>
                    <a:pt x="367" y="4553"/>
                    <a:pt x="462" y="4601"/>
                    <a:pt x="549" y="4656"/>
                  </a:cubicBezTo>
                  <a:lnTo>
                    <a:pt x="549" y="4656"/>
                  </a:lnTo>
                  <a:cubicBezTo>
                    <a:pt x="551" y="4751"/>
                    <a:pt x="559" y="4848"/>
                    <a:pt x="573" y="4946"/>
                  </a:cubicBezTo>
                  <a:cubicBezTo>
                    <a:pt x="594" y="5060"/>
                    <a:pt x="732" y="5108"/>
                    <a:pt x="904" y="5108"/>
                  </a:cubicBezTo>
                  <a:cubicBezTo>
                    <a:pt x="947" y="5108"/>
                    <a:pt x="992" y="5105"/>
                    <a:pt x="1037" y="5100"/>
                  </a:cubicBezTo>
                  <a:lnTo>
                    <a:pt x="1037" y="5100"/>
                  </a:lnTo>
                  <a:cubicBezTo>
                    <a:pt x="1634" y="5841"/>
                    <a:pt x="1837" y="6924"/>
                    <a:pt x="2931" y="7273"/>
                  </a:cubicBezTo>
                  <a:cubicBezTo>
                    <a:pt x="3460" y="7446"/>
                    <a:pt x="4059" y="7515"/>
                    <a:pt x="4682" y="7515"/>
                  </a:cubicBezTo>
                  <a:cubicBezTo>
                    <a:pt x="5959" y="7515"/>
                    <a:pt x="7337" y="7223"/>
                    <a:pt x="8421" y="6931"/>
                  </a:cubicBezTo>
                  <a:cubicBezTo>
                    <a:pt x="10096" y="6466"/>
                    <a:pt x="11647" y="5691"/>
                    <a:pt x="13074" y="4698"/>
                  </a:cubicBezTo>
                  <a:cubicBezTo>
                    <a:pt x="14935" y="3333"/>
                    <a:pt x="16362" y="1286"/>
                    <a:pt x="18627" y="511"/>
                  </a:cubicBezTo>
                  <a:cubicBezTo>
                    <a:pt x="19102" y="362"/>
                    <a:pt x="18980" y="43"/>
                    <a:pt x="18534" y="43"/>
                  </a:cubicBezTo>
                  <a:cubicBezTo>
                    <a:pt x="18514" y="43"/>
                    <a:pt x="18493" y="44"/>
                    <a:pt x="18472" y="45"/>
                  </a:cubicBezTo>
                  <a:cubicBezTo>
                    <a:pt x="17759" y="99"/>
                    <a:pt x="17044" y="118"/>
                    <a:pt x="16327" y="118"/>
                  </a:cubicBezTo>
                  <a:cubicBezTo>
                    <a:pt x="14551" y="118"/>
                    <a:pt x="12765" y="0"/>
                    <a:pt x="109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3316825" y="2947825"/>
              <a:ext cx="291075" cy="292850"/>
            </a:xfrm>
            <a:custGeom>
              <a:avLst/>
              <a:gdLst/>
              <a:ahLst/>
              <a:cxnLst/>
              <a:rect l="l" t="t" r="r" b="b"/>
              <a:pathLst>
                <a:path w="11643" h="11714" extrusionOk="0">
                  <a:moveTo>
                    <a:pt x="833" y="0"/>
                  </a:moveTo>
                  <a:cubicBezTo>
                    <a:pt x="551" y="0"/>
                    <a:pt x="1" y="279"/>
                    <a:pt x="247" y="388"/>
                  </a:cubicBezTo>
                  <a:lnTo>
                    <a:pt x="247" y="357"/>
                  </a:lnTo>
                  <a:cubicBezTo>
                    <a:pt x="5210" y="2405"/>
                    <a:pt x="9553" y="6220"/>
                    <a:pt x="10762" y="11617"/>
                  </a:cubicBezTo>
                  <a:cubicBezTo>
                    <a:pt x="10782" y="11685"/>
                    <a:pt x="10875" y="11713"/>
                    <a:pt x="10994" y="11713"/>
                  </a:cubicBezTo>
                  <a:cubicBezTo>
                    <a:pt x="11257" y="11713"/>
                    <a:pt x="11643" y="11572"/>
                    <a:pt x="11600" y="11400"/>
                  </a:cubicBezTo>
                  <a:cubicBezTo>
                    <a:pt x="10359" y="5910"/>
                    <a:pt x="5954" y="2095"/>
                    <a:pt x="929" y="16"/>
                  </a:cubicBezTo>
                  <a:cubicBezTo>
                    <a:pt x="904" y="5"/>
                    <a:pt x="871" y="0"/>
                    <a:pt x="8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3592850" y="2082700"/>
              <a:ext cx="154350" cy="1167000"/>
            </a:xfrm>
            <a:custGeom>
              <a:avLst/>
              <a:gdLst/>
              <a:ahLst/>
              <a:cxnLst/>
              <a:rect l="l" t="t" r="r" b="b"/>
              <a:pathLst>
                <a:path w="6174" h="46680" extrusionOk="0">
                  <a:moveTo>
                    <a:pt x="4057" y="1"/>
                  </a:moveTo>
                  <a:cubicBezTo>
                    <a:pt x="3776" y="1"/>
                    <a:pt x="3404" y="235"/>
                    <a:pt x="3537" y="500"/>
                  </a:cubicBezTo>
                  <a:cubicBezTo>
                    <a:pt x="4591" y="2392"/>
                    <a:pt x="5119" y="4595"/>
                    <a:pt x="5026" y="6766"/>
                  </a:cubicBezTo>
                  <a:cubicBezTo>
                    <a:pt x="4933" y="8627"/>
                    <a:pt x="4281" y="10395"/>
                    <a:pt x="4157" y="12194"/>
                  </a:cubicBezTo>
                  <a:cubicBezTo>
                    <a:pt x="4002" y="14025"/>
                    <a:pt x="4622" y="15824"/>
                    <a:pt x="4498" y="17623"/>
                  </a:cubicBezTo>
                  <a:cubicBezTo>
                    <a:pt x="4312" y="19608"/>
                    <a:pt x="2947" y="20973"/>
                    <a:pt x="2451" y="22803"/>
                  </a:cubicBezTo>
                  <a:cubicBezTo>
                    <a:pt x="1955" y="24633"/>
                    <a:pt x="2017" y="26494"/>
                    <a:pt x="1490" y="28293"/>
                  </a:cubicBezTo>
                  <a:cubicBezTo>
                    <a:pt x="931" y="30123"/>
                    <a:pt x="590" y="31985"/>
                    <a:pt x="435" y="33877"/>
                  </a:cubicBezTo>
                  <a:cubicBezTo>
                    <a:pt x="187" y="38064"/>
                    <a:pt x="125" y="42252"/>
                    <a:pt x="1" y="46440"/>
                  </a:cubicBezTo>
                  <a:cubicBezTo>
                    <a:pt x="1" y="46609"/>
                    <a:pt x="148" y="46680"/>
                    <a:pt x="320" y="46680"/>
                  </a:cubicBezTo>
                  <a:cubicBezTo>
                    <a:pt x="556" y="46680"/>
                    <a:pt x="838" y="46544"/>
                    <a:pt x="838" y="46347"/>
                  </a:cubicBezTo>
                  <a:cubicBezTo>
                    <a:pt x="993" y="42066"/>
                    <a:pt x="993" y="37723"/>
                    <a:pt x="1303" y="33443"/>
                  </a:cubicBezTo>
                  <a:cubicBezTo>
                    <a:pt x="1459" y="31364"/>
                    <a:pt x="2017" y="29534"/>
                    <a:pt x="2544" y="27549"/>
                  </a:cubicBezTo>
                  <a:cubicBezTo>
                    <a:pt x="3134" y="25315"/>
                    <a:pt x="2916" y="23082"/>
                    <a:pt x="4095" y="21004"/>
                  </a:cubicBezTo>
                  <a:cubicBezTo>
                    <a:pt x="4871" y="19577"/>
                    <a:pt x="5398" y="18460"/>
                    <a:pt x="5336" y="16816"/>
                  </a:cubicBezTo>
                  <a:cubicBezTo>
                    <a:pt x="5274" y="14614"/>
                    <a:pt x="4840" y="12660"/>
                    <a:pt x="5274" y="10426"/>
                  </a:cubicBezTo>
                  <a:cubicBezTo>
                    <a:pt x="5987" y="6704"/>
                    <a:pt x="6173" y="3602"/>
                    <a:pt x="4312" y="128"/>
                  </a:cubicBezTo>
                  <a:cubicBezTo>
                    <a:pt x="4268" y="39"/>
                    <a:pt x="4170" y="1"/>
                    <a:pt x="40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76327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 userDrawn="1">
  <p:cSld name="1_One column text"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7"/>
          <p:cNvSpPr txBox="1">
            <a:spLocks noGrp="1"/>
          </p:cNvSpPr>
          <p:nvPr>
            <p:ph type="title"/>
          </p:nvPr>
        </p:nvSpPr>
        <p:spPr>
          <a:xfrm>
            <a:off x="838014" y="461530"/>
            <a:ext cx="3050580" cy="12463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885" name="Google Shape;885;p7"/>
          <p:cNvSpPr txBox="1">
            <a:spLocks noGrp="1"/>
          </p:cNvSpPr>
          <p:nvPr>
            <p:ph type="body" idx="1"/>
          </p:nvPr>
        </p:nvSpPr>
        <p:spPr>
          <a:xfrm>
            <a:off x="768671" y="1737877"/>
            <a:ext cx="3214162" cy="31052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886" name="Google Shape;88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  <p:grpSp>
        <p:nvGrpSpPr>
          <p:cNvPr id="887" name="Google Shape;887;p7"/>
          <p:cNvGrpSpPr/>
          <p:nvPr/>
        </p:nvGrpSpPr>
        <p:grpSpPr>
          <a:xfrm>
            <a:off x="6364735" y="4433704"/>
            <a:ext cx="3672418" cy="1331055"/>
            <a:chOff x="-1068128" y="3996204"/>
            <a:chExt cx="3672418" cy="1331055"/>
          </a:xfrm>
        </p:grpSpPr>
        <p:sp>
          <p:nvSpPr>
            <p:cNvPr id="888" name="Google Shape;888;p7"/>
            <p:cNvSpPr/>
            <p:nvPr/>
          </p:nvSpPr>
          <p:spPr>
            <a:xfrm rot="-10594719">
              <a:off x="-1038001" y="4102993"/>
              <a:ext cx="3612164" cy="1117479"/>
            </a:xfrm>
            <a:custGeom>
              <a:avLst/>
              <a:gdLst/>
              <a:ahLst/>
              <a:cxnLst/>
              <a:rect l="l" t="t" r="r" b="b"/>
              <a:pathLst>
                <a:path w="62034" h="19192" extrusionOk="0">
                  <a:moveTo>
                    <a:pt x="11909" y="0"/>
                  </a:moveTo>
                  <a:cubicBezTo>
                    <a:pt x="10357" y="0"/>
                    <a:pt x="8959" y="416"/>
                    <a:pt x="7720" y="1498"/>
                  </a:cubicBezTo>
                  <a:cubicBezTo>
                    <a:pt x="0" y="8222"/>
                    <a:pt x="9929" y="19192"/>
                    <a:pt x="23150" y="19192"/>
                  </a:cubicBezTo>
                  <a:cubicBezTo>
                    <a:pt x="24750" y="19192"/>
                    <a:pt x="26398" y="19031"/>
                    <a:pt x="28069" y="18683"/>
                  </a:cubicBezTo>
                  <a:cubicBezTo>
                    <a:pt x="43548" y="15426"/>
                    <a:pt x="55087" y="14402"/>
                    <a:pt x="58747" y="9036"/>
                  </a:cubicBezTo>
                  <a:cubicBezTo>
                    <a:pt x="62033" y="4211"/>
                    <a:pt x="59267" y="1003"/>
                    <a:pt x="52187" y="1003"/>
                  </a:cubicBezTo>
                  <a:cubicBezTo>
                    <a:pt x="48708" y="1003"/>
                    <a:pt x="44188" y="1777"/>
                    <a:pt x="38833" y="3515"/>
                  </a:cubicBezTo>
                  <a:cubicBezTo>
                    <a:pt x="36521" y="4263"/>
                    <a:pt x="34303" y="4561"/>
                    <a:pt x="32180" y="4561"/>
                  </a:cubicBezTo>
                  <a:cubicBezTo>
                    <a:pt x="23878" y="4561"/>
                    <a:pt x="17050" y="0"/>
                    <a:pt x="11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9" name="Google Shape;889;p7"/>
            <p:cNvGrpSpPr/>
            <p:nvPr/>
          </p:nvGrpSpPr>
          <p:grpSpPr>
            <a:xfrm>
              <a:off x="-800178" y="4304942"/>
              <a:ext cx="2873315" cy="818933"/>
              <a:chOff x="-800178" y="4304942"/>
              <a:chExt cx="2873315" cy="818933"/>
            </a:xfrm>
          </p:grpSpPr>
          <p:sp>
            <p:nvSpPr>
              <p:cNvPr id="890" name="Google Shape;890;p7"/>
              <p:cNvSpPr/>
              <p:nvPr/>
            </p:nvSpPr>
            <p:spPr>
              <a:xfrm rot="-10594719">
                <a:off x="1780944" y="5070486"/>
                <a:ext cx="126240" cy="49667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853" extrusionOk="0">
                    <a:moveTo>
                      <a:pt x="986" y="1"/>
                    </a:moveTo>
                    <a:cubicBezTo>
                      <a:pt x="882" y="1"/>
                      <a:pt x="780" y="9"/>
                      <a:pt x="679" y="24"/>
                    </a:cubicBezTo>
                    <a:cubicBezTo>
                      <a:pt x="431" y="55"/>
                      <a:pt x="89" y="179"/>
                      <a:pt x="27" y="427"/>
                    </a:cubicBezTo>
                    <a:cubicBezTo>
                      <a:pt x="1" y="664"/>
                      <a:pt x="243" y="745"/>
                      <a:pt x="430" y="745"/>
                    </a:cubicBezTo>
                    <a:cubicBezTo>
                      <a:pt x="464" y="745"/>
                      <a:pt x="495" y="742"/>
                      <a:pt x="524" y="738"/>
                    </a:cubicBezTo>
                    <a:cubicBezTo>
                      <a:pt x="573" y="729"/>
                      <a:pt x="621" y="725"/>
                      <a:pt x="667" y="725"/>
                    </a:cubicBezTo>
                    <a:cubicBezTo>
                      <a:pt x="793" y="725"/>
                      <a:pt x="906" y="754"/>
                      <a:pt x="1020" y="800"/>
                    </a:cubicBezTo>
                    <a:cubicBezTo>
                      <a:pt x="1125" y="835"/>
                      <a:pt x="1229" y="852"/>
                      <a:pt x="1332" y="852"/>
                    </a:cubicBezTo>
                    <a:cubicBezTo>
                      <a:pt x="1504" y="852"/>
                      <a:pt x="1671" y="804"/>
                      <a:pt x="1826" y="707"/>
                    </a:cubicBezTo>
                    <a:cubicBezTo>
                      <a:pt x="1982" y="614"/>
                      <a:pt x="2168" y="334"/>
                      <a:pt x="1919" y="210"/>
                    </a:cubicBezTo>
                    <a:cubicBezTo>
                      <a:pt x="1617" y="71"/>
                      <a:pt x="1297" y="1"/>
                      <a:pt x="9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7"/>
              <p:cNvSpPr/>
              <p:nvPr/>
            </p:nvSpPr>
            <p:spPr>
              <a:xfrm rot="-10594719">
                <a:off x="1565235" y="5016770"/>
                <a:ext cx="124668" cy="49551"/>
              </a:xfrm>
              <a:custGeom>
                <a:avLst/>
                <a:gdLst/>
                <a:ahLst/>
                <a:cxnLst/>
                <a:rect l="l" t="t" r="r" b="b"/>
                <a:pathLst>
                  <a:path w="2141" h="851" extrusionOk="0">
                    <a:moveTo>
                      <a:pt x="814" y="1"/>
                    </a:moveTo>
                    <a:cubicBezTo>
                      <a:pt x="564" y="1"/>
                      <a:pt x="323" y="118"/>
                      <a:pt x="156" y="285"/>
                    </a:cubicBezTo>
                    <a:cubicBezTo>
                      <a:pt x="1" y="502"/>
                      <a:pt x="280" y="595"/>
                      <a:pt x="466" y="595"/>
                    </a:cubicBezTo>
                    <a:cubicBezTo>
                      <a:pt x="621" y="595"/>
                      <a:pt x="776" y="657"/>
                      <a:pt x="900" y="781"/>
                    </a:cubicBezTo>
                    <a:cubicBezTo>
                      <a:pt x="1009" y="828"/>
                      <a:pt x="1133" y="851"/>
                      <a:pt x="1257" y="851"/>
                    </a:cubicBezTo>
                    <a:cubicBezTo>
                      <a:pt x="1381" y="851"/>
                      <a:pt x="1505" y="828"/>
                      <a:pt x="1614" y="781"/>
                    </a:cubicBezTo>
                    <a:cubicBezTo>
                      <a:pt x="1738" y="719"/>
                      <a:pt x="2141" y="502"/>
                      <a:pt x="1924" y="347"/>
                    </a:cubicBezTo>
                    <a:cubicBezTo>
                      <a:pt x="1645" y="130"/>
                      <a:pt x="1272" y="6"/>
                      <a:pt x="900" y="6"/>
                    </a:cubicBezTo>
                    <a:cubicBezTo>
                      <a:pt x="871" y="2"/>
                      <a:pt x="843" y="1"/>
                      <a:pt x="8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7"/>
              <p:cNvSpPr/>
              <p:nvPr/>
            </p:nvSpPr>
            <p:spPr>
              <a:xfrm rot="-10594719">
                <a:off x="1976086" y="4955828"/>
                <a:ext cx="95786" cy="45242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7" extrusionOk="0">
                    <a:moveTo>
                      <a:pt x="869" y="1"/>
                    </a:moveTo>
                    <a:cubicBezTo>
                      <a:pt x="249" y="1"/>
                      <a:pt x="1" y="776"/>
                      <a:pt x="776" y="776"/>
                    </a:cubicBezTo>
                    <a:cubicBezTo>
                      <a:pt x="1396" y="776"/>
                      <a:pt x="1645" y="1"/>
                      <a:pt x="8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7"/>
              <p:cNvSpPr/>
              <p:nvPr/>
            </p:nvSpPr>
            <p:spPr>
              <a:xfrm rot="-10594719">
                <a:off x="1773296" y="4958228"/>
                <a:ext cx="95786" cy="45184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6" extrusionOk="0">
                    <a:moveTo>
                      <a:pt x="900" y="0"/>
                    </a:moveTo>
                    <a:cubicBezTo>
                      <a:pt x="249" y="0"/>
                      <a:pt x="1" y="776"/>
                      <a:pt x="776" y="776"/>
                    </a:cubicBezTo>
                    <a:cubicBezTo>
                      <a:pt x="1397" y="776"/>
                      <a:pt x="1645" y="0"/>
                      <a:pt x="9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7"/>
              <p:cNvSpPr/>
              <p:nvPr/>
            </p:nvSpPr>
            <p:spPr>
              <a:xfrm rot="-10594719">
                <a:off x="1864326" y="4858253"/>
                <a:ext cx="126473" cy="45999"/>
              </a:xfrm>
              <a:custGeom>
                <a:avLst/>
                <a:gdLst/>
                <a:ahLst/>
                <a:cxnLst/>
                <a:rect l="l" t="t" r="r" b="b"/>
                <a:pathLst>
                  <a:path w="2172" h="790" extrusionOk="0">
                    <a:moveTo>
                      <a:pt x="828" y="0"/>
                    </a:moveTo>
                    <a:cubicBezTo>
                      <a:pt x="650" y="0"/>
                      <a:pt x="477" y="49"/>
                      <a:pt x="342" y="146"/>
                    </a:cubicBezTo>
                    <a:cubicBezTo>
                      <a:pt x="187" y="239"/>
                      <a:pt x="1" y="487"/>
                      <a:pt x="249" y="611"/>
                    </a:cubicBezTo>
                    <a:cubicBezTo>
                      <a:pt x="525" y="726"/>
                      <a:pt x="835" y="790"/>
                      <a:pt x="1154" y="790"/>
                    </a:cubicBezTo>
                    <a:cubicBezTo>
                      <a:pt x="1265" y="790"/>
                      <a:pt x="1377" y="782"/>
                      <a:pt x="1489" y="766"/>
                    </a:cubicBezTo>
                    <a:cubicBezTo>
                      <a:pt x="1707" y="735"/>
                      <a:pt x="2079" y="611"/>
                      <a:pt x="2110" y="363"/>
                    </a:cubicBezTo>
                    <a:cubicBezTo>
                      <a:pt x="2172" y="115"/>
                      <a:pt x="1800" y="115"/>
                      <a:pt x="1645" y="115"/>
                    </a:cubicBezTo>
                    <a:cubicBezTo>
                      <a:pt x="1595" y="123"/>
                      <a:pt x="1547" y="127"/>
                      <a:pt x="1501" y="127"/>
                    </a:cubicBezTo>
                    <a:cubicBezTo>
                      <a:pt x="1375" y="127"/>
                      <a:pt x="1262" y="98"/>
                      <a:pt x="1148" y="53"/>
                    </a:cubicBezTo>
                    <a:cubicBezTo>
                      <a:pt x="1044" y="18"/>
                      <a:pt x="935" y="0"/>
                      <a:pt x="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7"/>
              <p:cNvSpPr/>
              <p:nvPr/>
            </p:nvSpPr>
            <p:spPr>
              <a:xfrm rot="-10594719">
                <a:off x="1635557" y="4850249"/>
                <a:ext cx="88566" cy="25328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435" extrusionOk="0">
                    <a:moveTo>
                      <a:pt x="931" y="1"/>
                    </a:moveTo>
                    <a:cubicBezTo>
                      <a:pt x="652" y="1"/>
                      <a:pt x="404" y="63"/>
                      <a:pt x="156" y="218"/>
                    </a:cubicBezTo>
                    <a:cubicBezTo>
                      <a:pt x="124" y="249"/>
                      <a:pt x="0" y="280"/>
                      <a:pt x="31" y="373"/>
                    </a:cubicBezTo>
                    <a:cubicBezTo>
                      <a:pt x="31" y="435"/>
                      <a:pt x="156" y="435"/>
                      <a:pt x="218" y="435"/>
                    </a:cubicBezTo>
                    <a:lnTo>
                      <a:pt x="590" y="435"/>
                    </a:lnTo>
                    <a:cubicBezTo>
                      <a:pt x="869" y="404"/>
                      <a:pt x="1148" y="342"/>
                      <a:pt x="1365" y="218"/>
                    </a:cubicBezTo>
                    <a:cubicBezTo>
                      <a:pt x="1427" y="187"/>
                      <a:pt x="1520" y="125"/>
                      <a:pt x="1520" y="63"/>
                    </a:cubicBezTo>
                    <a:cubicBezTo>
                      <a:pt x="1489" y="1"/>
                      <a:pt x="1365" y="1"/>
                      <a:pt x="13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7"/>
              <p:cNvSpPr/>
              <p:nvPr/>
            </p:nvSpPr>
            <p:spPr>
              <a:xfrm rot="-10594719">
                <a:off x="1326281" y="4893132"/>
                <a:ext cx="144524" cy="58168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999" extrusionOk="0">
                    <a:moveTo>
                      <a:pt x="782" y="1"/>
                    </a:moveTo>
                    <a:cubicBezTo>
                      <a:pt x="533" y="1"/>
                      <a:pt x="291" y="118"/>
                      <a:pt x="124" y="285"/>
                    </a:cubicBezTo>
                    <a:cubicBezTo>
                      <a:pt x="0" y="502"/>
                      <a:pt x="248" y="626"/>
                      <a:pt x="434" y="626"/>
                    </a:cubicBezTo>
                    <a:lnTo>
                      <a:pt x="434" y="595"/>
                    </a:lnTo>
                    <a:cubicBezTo>
                      <a:pt x="714" y="595"/>
                      <a:pt x="1024" y="719"/>
                      <a:pt x="1241" y="905"/>
                    </a:cubicBezTo>
                    <a:cubicBezTo>
                      <a:pt x="1365" y="967"/>
                      <a:pt x="1497" y="998"/>
                      <a:pt x="1625" y="998"/>
                    </a:cubicBezTo>
                    <a:cubicBezTo>
                      <a:pt x="1753" y="998"/>
                      <a:pt x="1877" y="967"/>
                      <a:pt x="1985" y="905"/>
                    </a:cubicBezTo>
                    <a:cubicBezTo>
                      <a:pt x="2109" y="843"/>
                      <a:pt x="2482" y="626"/>
                      <a:pt x="2296" y="440"/>
                    </a:cubicBezTo>
                    <a:cubicBezTo>
                      <a:pt x="1926" y="156"/>
                      <a:pt x="1479" y="2"/>
                      <a:pt x="1001" y="2"/>
                    </a:cubicBezTo>
                    <a:cubicBezTo>
                      <a:pt x="957" y="2"/>
                      <a:pt x="913" y="3"/>
                      <a:pt x="869" y="6"/>
                    </a:cubicBezTo>
                    <a:cubicBezTo>
                      <a:pt x="840" y="2"/>
                      <a:pt x="811" y="1"/>
                      <a:pt x="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7"/>
              <p:cNvSpPr/>
              <p:nvPr/>
            </p:nvSpPr>
            <p:spPr>
              <a:xfrm rot="-10594719">
                <a:off x="1377624" y="4771551"/>
                <a:ext cx="112090" cy="34645"/>
              </a:xfrm>
              <a:custGeom>
                <a:avLst/>
                <a:gdLst/>
                <a:ahLst/>
                <a:cxnLst/>
                <a:rect l="l" t="t" r="r" b="b"/>
                <a:pathLst>
                  <a:path w="1925" h="595" extrusionOk="0">
                    <a:moveTo>
                      <a:pt x="956" y="1"/>
                    </a:moveTo>
                    <a:cubicBezTo>
                      <a:pt x="755" y="1"/>
                      <a:pt x="563" y="59"/>
                      <a:pt x="404" y="149"/>
                    </a:cubicBezTo>
                    <a:cubicBezTo>
                      <a:pt x="280" y="211"/>
                      <a:pt x="1" y="397"/>
                      <a:pt x="249" y="460"/>
                    </a:cubicBezTo>
                    <a:lnTo>
                      <a:pt x="776" y="584"/>
                    </a:lnTo>
                    <a:cubicBezTo>
                      <a:pt x="835" y="591"/>
                      <a:pt x="895" y="595"/>
                      <a:pt x="957" y="595"/>
                    </a:cubicBezTo>
                    <a:cubicBezTo>
                      <a:pt x="1155" y="595"/>
                      <a:pt x="1362" y="554"/>
                      <a:pt x="1552" y="460"/>
                    </a:cubicBezTo>
                    <a:cubicBezTo>
                      <a:pt x="1645" y="397"/>
                      <a:pt x="1924" y="211"/>
                      <a:pt x="1676" y="149"/>
                    </a:cubicBezTo>
                    <a:lnTo>
                      <a:pt x="1180" y="25"/>
                    </a:lnTo>
                    <a:cubicBezTo>
                      <a:pt x="1105" y="9"/>
                      <a:pt x="1030" y="1"/>
                      <a:pt x="9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7"/>
              <p:cNvSpPr/>
              <p:nvPr/>
            </p:nvSpPr>
            <p:spPr>
              <a:xfrm rot="-10594719">
                <a:off x="1803282" y="4697382"/>
                <a:ext cx="112032" cy="48211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828" extrusionOk="0">
                    <a:moveTo>
                      <a:pt x="826" y="1"/>
                    </a:moveTo>
                    <a:cubicBezTo>
                      <a:pt x="594" y="1"/>
                      <a:pt x="368" y="69"/>
                      <a:pt x="187" y="225"/>
                    </a:cubicBezTo>
                    <a:cubicBezTo>
                      <a:pt x="0" y="349"/>
                      <a:pt x="31" y="535"/>
                      <a:pt x="280" y="535"/>
                    </a:cubicBezTo>
                    <a:lnTo>
                      <a:pt x="249" y="535"/>
                    </a:lnTo>
                    <a:cubicBezTo>
                      <a:pt x="404" y="567"/>
                      <a:pt x="559" y="629"/>
                      <a:pt x="683" y="753"/>
                    </a:cubicBezTo>
                    <a:cubicBezTo>
                      <a:pt x="749" y="808"/>
                      <a:pt x="838" y="828"/>
                      <a:pt x="935" y="828"/>
                    </a:cubicBezTo>
                    <a:cubicBezTo>
                      <a:pt x="1110" y="828"/>
                      <a:pt x="1307" y="762"/>
                      <a:pt x="1427" y="722"/>
                    </a:cubicBezTo>
                    <a:cubicBezTo>
                      <a:pt x="1520" y="691"/>
                      <a:pt x="1924" y="473"/>
                      <a:pt x="1738" y="318"/>
                    </a:cubicBezTo>
                    <a:cubicBezTo>
                      <a:pt x="1520" y="132"/>
                      <a:pt x="1241" y="39"/>
                      <a:pt x="962" y="8"/>
                    </a:cubicBezTo>
                    <a:cubicBezTo>
                      <a:pt x="917" y="3"/>
                      <a:pt x="871" y="1"/>
                      <a:pt x="8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7"/>
              <p:cNvSpPr/>
              <p:nvPr/>
            </p:nvSpPr>
            <p:spPr>
              <a:xfrm rot="-10594719">
                <a:off x="1895778" y="4578886"/>
                <a:ext cx="113837" cy="36159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621" extrusionOk="0">
                    <a:moveTo>
                      <a:pt x="1210" y="1"/>
                    </a:moveTo>
                    <a:cubicBezTo>
                      <a:pt x="807" y="1"/>
                      <a:pt x="1" y="621"/>
                      <a:pt x="745" y="621"/>
                    </a:cubicBezTo>
                    <a:cubicBezTo>
                      <a:pt x="1148" y="621"/>
                      <a:pt x="1955" y="1"/>
                      <a:pt x="12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7"/>
              <p:cNvSpPr/>
              <p:nvPr/>
            </p:nvSpPr>
            <p:spPr>
              <a:xfrm rot="-10594719">
                <a:off x="1667823" y="4452968"/>
                <a:ext cx="119311" cy="43903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754" extrusionOk="0">
                    <a:moveTo>
                      <a:pt x="754" y="0"/>
                    </a:moveTo>
                    <a:cubicBezTo>
                      <a:pt x="504" y="0"/>
                      <a:pt x="264" y="123"/>
                      <a:pt x="125" y="346"/>
                    </a:cubicBezTo>
                    <a:cubicBezTo>
                      <a:pt x="1" y="563"/>
                      <a:pt x="218" y="749"/>
                      <a:pt x="435" y="749"/>
                    </a:cubicBezTo>
                    <a:lnTo>
                      <a:pt x="1180" y="749"/>
                    </a:lnTo>
                    <a:cubicBezTo>
                      <a:pt x="1208" y="752"/>
                      <a:pt x="1237" y="754"/>
                      <a:pt x="1265" y="754"/>
                    </a:cubicBezTo>
                    <a:cubicBezTo>
                      <a:pt x="1515" y="754"/>
                      <a:pt x="1757" y="634"/>
                      <a:pt x="1924" y="439"/>
                    </a:cubicBezTo>
                    <a:cubicBezTo>
                      <a:pt x="2048" y="191"/>
                      <a:pt x="1831" y="5"/>
                      <a:pt x="1583" y="5"/>
                    </a:cubicBezTo>
                    <a:lnTo>
                      <a:pt x="839" y="5"/>
                    </a:lnTo>
                    <a:cubicBezTo>
                      <a:pt x="810" y="2"/>
                      <a:pt x="782" y="0"/>
                      <a:pt x="7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7"/>
              <p:cNvSpPr/>
              <p:nvPr/>
            </p:nvSpPr>
            <p:spPr>
              <a:xfrm rot="-10594719">
                <a:off x="1579763" y="4538236"/>
                <a:ext cx="113896" cy="34412"/>
              </a:xfrm>
              <a:custGeom>
                <a:avLst/>
                <a:gdLst/>
                <a:ahLst/>
                <a:cxnLst/>
                <a:rect l="l" t="t" r="r" b="b"/>
                <a:pathLst>
                  <a:path w="1956" h="591" extrusionOk="0">
                    <a:moveTo>
                      <a:pt x="1211" y="1"/>
                    </a:moveTo>
                    <a:cubicBezTo>
                      <a:pt x="838" y="1"/>
                      <a:pt x="1" y="590"/>
                      <a:pt x="776" y="590"/>
                    </a:cubicBezTo>
                    <a:cubicBezTo>
                      <a:pt x="1149" y="590"/>
                      <a:pt x="1955" y="1"/>
                      <a:pt x="12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7"/>
              <p:cNvSpPr/>
              <p:nvPr/>
            </p:nvSpPr>
            <p:spPr>
              <a:xfrm rot="-10594719">
                <a:off x="1579808" y="4655738"/>
                <a:ext cx="106675" cy="39652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681" extrusionOk="0">
                    <a:moveTo>
                      <a:pt x="915" y="1"/>
                    </a:moveTo>
                    <a:cubicBezTo>
                      <a:pt x="727" y="1"/>
                      <a:pt x="543" y="49"/>
                      <a:pt x="373" y="155"/>
                    </a:cubicBezTo>
                    <a:cubicBezTo>
                      <a:pt x="249" y="217"/>
                      <a:pt x="1" y="434"/>
                      <a:pt x="280" y="527"/>
                    </a:cubicBezTo>
                    <a:lnTo>
                      <a:pt x="683" y="651"/>
                    </a:lnTo>
                    <a:cubicBezTo>
                      <a:pt x="762" y="671"/>
                      <a:pt x="844" y="681"/>
                      <a:pt x="926" y="681"/>
                    </a:cubicBezTo>
                    <a:cubicBezTo>
                      <a:pt x="1105" y="681"/>
                      <a:pt x="1289" y="633"/>
                      <a:pt x="1459" y="527"/>
                    </a:cubicBezTo>
                    <a:cubicBezTo>
                      <a:pt x="1583" y="465"/>
                      <a:pt x="1831" y="248"/>
                      <a:pt x="1552" y="155"/>
                    </a:cubicBezTo>
                    <a:lnTo>
                      <a:pt x="1180" y="31"/>
                    </a:lnTo>
                    <a:cubicBezTo>
                      <a:pt x="1091" y="11"/>
                      <a:pt x="1003" y="1"/>
                      <a:pt x="9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7"/>
              <p:cNvSpPr/>
              <p:nvPr/>
            </p:nvSpPr>
            <p:spPr>
              <a:xfrm rot="-10594719">
                <a:off x="1253171" y="4536196"/>
                <a:ext cx="131888" cy="69813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1199" extrusionOk="0">
                    <a:moveTo>
                      <a:pt x="979" y="0"/>
                    </a:moveTo>
                    <a:cubicBezTo>
                      <a:pt x="813" y="0"/>
                      <a:pt x="636" y="53"/>
                      <a:pt x="497" y="92"/>
                    </a:cubicBezTo>
                    <a:cubicBezTo>
                      <a:pt x="403" y="123"/>
                      <a:pt x="0" y="341"/>
                      <a:pt x="186" y="496"/>
                    </a:cubicBezTo>
                    <a:lnTo>
                      <a:pt x="1055" y="1116"/>
                    </a:lnTo>
                    <a:cubicBezTo>
                      <a:pt x="1127" y="1176"/>
                      <a:pt x="1222" y="1199"/>
                      <a:pt x="1323" y="1199"/>
                    </a:cubicBezTo>
                    <a:cubicBezTo>
                      <a:pt x="1482" y="1199"/>
                      <a:pt x="1654" y="1142"/>
                      <a:pt x="1768" y="1085"/>
                    </a:cubicBezTo>
                    <a:cubicBezTo>
                      <a:pt x="1861" y="1054"/>
                      <a:pt x="2265" y="868"/>
                      <a:pt x="2079" y="713"/>
                    </a:cubicBezTo>
                    <a:lnTo>
                      <a:pt x="1241" y="61"/>
                    </a:lnTo>
                    <a:cubicBezTo>
                      <a:pt x="1163" y="17"/>
                      <a:pt x="1073" y="0"/>
                      <a:pt x="9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7"/>
              <p:cNvSpPr/>
              <p:nvPr/>
            </p:nvSpPr>
            <p:spPr>
              <a:xfrm rot="-10594719">
                <a:off x="1324781" y="4401406"/>
                <a:ext cx="110227" cy="62419"/>
              </a:xfrm>
              <a:custGeom>
                <a:avLst/>
                <a:gdLst/>
                <a:ahLst/>
                <a:cxnLst/>
                <a:rect l="l" t="t" r="r" b="b"/>
                <a:pathLst>
                  <a:path w="1893" h="1072" extrusionOk="0">
                    <a:moveTo>
                      <a:pt x="707" y="1"/>
                    </a:moveTo>
                    <a:cubicBezTo>
                      <a:pt x="508" y="1"/>
                      <a:pt x="317" y="77"/>
                      <a:pt x="187" y="229"/>
                    </a:cubicBezTo>
                    <a:cubicBezTo>
                      <a:pt x="1" y="415"/>
                      <a:pt x="94" y="725"/>
                      <a:pt x="342" y="787"/>
                    </a:cubicBezTo>
                    <a:lnTo>
                      <a:pt x="962" y="1035"/>
                    </a:lnTo>
                    <a:cubicBezTo>
                      <a:pt x="1037" y="1060"/>
                      <a:pt x="1114" y="1072"/>
                      <a:pt x="1190" y="1072"/>
                    </a:cubicBezTo>
                    <a:cubicBezTo>
                      <a:pt x="1399" y="1072"/>
                      <a:pt x="1602" y="986"/>
                      <a:pt x="1738" y="849"/>
                    </a:cubicBezTo>
                    <a:cubicBezTo>
                      <a:pt x="1893" y="663"/>
                      <a:pt x="1831" y="353"/>
                      <a:pt x="1583" y="291"/>
                    </a:cubicBezTo>
                    <a:lnTo>
                      <a:pt x="962" y="43"/>
                    </a:lnTo>
                    <a:cubicBezTo>
                      <a:pt x="879" y="15"/>
                      <a:pt x="792" y="1"/>
                      <a:pt x="7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7"/>
              <p:cNvSpPr/>
              <p:nvPr/>
            </p:nvSpPr>
            <p:spPr>
              <a:xfrm rot="-10594719">
                <a:off x="1535351" y="4341719"/>
                <a:ext cx="103007" cy="37556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645" extrusionOk="0">
                    <a:moveTo>
                      <a:pt x="925" y="1"/>
                    </a:moveTo>
                    <a:cubicBezTo>
                      <a:pt x="724" y="1"/>
                      <a:pt x="532" y="58"/>
                      <a:pt x="373" y="149"/>
                    </a:cubicBezTo>
                    <a:cubicBezTo>
                      <a:pt x="249" y="211"/>
                      <a:pt x="1" y="428"/>
                      <a:pt x="249" y="490"/>
                    </a:cubicBezTo>
                    <a:lnTo>
                      <a:pt x="652" y="614"/>
                    </a:lnTo>
                    <a:cubicBezTo>
                      <a:pt x="731" y="634"/>
                      <a:pt x="812" y="644"/>
                      <a:pt x="895" y="644"/>
                    </a:cubicBezTo>
                    <a:cubicBezTo>
                      <a:pt x="1074" y="644"/>
                      <a:pt x="1258" y="596"/>
                      <a:pt x="1428" y="490"/>
                    </a:cubicBezTo>
                    <a:cubicBezTo>
                      <a:pt x="1521" y="428"/>
                      <a:pt x="1769" y="242"/>
                      <a:pt x="1521" y="149"/>
                    </a:cubicBezTo>
                    <a:lnTo>
                      <a:pt x="1148" y="25"/>
                    </a:lnTo>
                    <a:cubicBezTo>
                      <a:pt x="1074" y="8"/>
                      <a:pt x="999" y="1"/>
                      <a:pt x="9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7"/>
              <p:cNvSpPr/>
              <p:nvPr/>
            </p:nvSpPr>
            <p:spPr>
              <a:xfrm rot="-10594719">
                <a:off x="1118834" y="4308400"/>
                <a:ext cx="117506" cy="54616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938" extrusionOk="0">
                    <a:moveTo>
                      <a:pt x="1418" y="1"/>
                    </a:moveTo>
                    <a:cubicBezTo>
                      <a:pt x="1366" y="1"/>
                      <a:pt x="1316" y="5"/>
                      <a:pt x="1273" y="11"/>
                    </a:cubicBezTo>
                    <a:lnTo>
                      <a:pt x="528" y="135"/>
                    </a:lnTo>
                    <a:cubicBezTo>
                      <a:pt x="311" y="197"/>
                      <a:pt x="1" y="445"/>
                      <a:pt x="63" y="693"/>
                    </a:cubicBezTo>
                    <a:cubicBezTo>
                      <a:pt x="130" y="872"/>
                      <a:pt x="341" y="938"/>
                      <a:pt x="535" y="938"/>
                    </a:cubicBezTo>
                    <a:cubicBezTo>
                      <a:pt x="611" y="938"/>
                      <a:pt x="684" y="928"/>
                      <a:pt x="745" y="910"/>
                    </a:cubicBezTo>
                    <a:lnTo>
                      <a:pt x="1490" y="786"/>
                    </a:lnTo>
                    <a:cubicBezTo>
                      <a:pt x="1707" y="755"/>
                      <a:pt x="2017" y="507"/>
                      <a:pt x="1955" y="259"/>
                    </a:cubicBezTo>
                    <a:cubicBezTo>
                      <a:pt x="1881" y="60"/>
                      <a:pt x="1628" y="1"/>
                      <a:pt x="14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7"/>
              <p:cNvSpPr/>
              <p:nvPr/>
            </p:nvSpPr>
            <p:spPr>
              <a:xfrm rot="-10594719">
                <a:off x="780859" y="4335661"/>
                <a:ext cx="95786" cy="48037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825" extrusionOk="0">
                    <a:moveTo>
                      <a:pt x="1144" y="0"/>
                    </a:moveTo>
                    <a:cubicBezTo>
                      <a:pt x="983" y="0"/>
                      <a:pt x="816" y="51"/>
                      <a:pt x="714" y="102"/>
                    </a:cubicBezTo>
                    <a:lnTo>
                      <a:pt x="466" y="226"/>
                    </a:lnTo>
                    <a:cubicBezTo>
                      <a:pt x="311" y="289"/>
                      <a:pt x="1" y="506"/>
                      <a:pt x="187" y="692"/>
                    </a:cubicBezTo>
                    <a:cubicBezTo>
                      <a:pt x="257" y="790"/>
                      <a:pt x="378" y="825"/>
                      <a:pt x="507" y="825"/>
                    </a:cubicBezTo>
                    <a:cubicBezTo>
                      <a:pt x="662" y="825"/>
                      <a:pt x="829" y="774"/>
                      <a:pt x="931" y="723"/>
                    </a:cubicBezTo>
                    <a:lnTo>
                      <a:pt x="1180" y="599"/>
                    </a:lnTo>
                    <a:cubicBezTo>
                      <a:pt x="1335" y="537"/>
                      <a:pt x="1645" y="320"/>
                      <a:pt x="1490" y="133"/>
                    </a:cubicBezTo>
                    <a:cubicBezTo>
                      <a:pt x="1406" y="35"/>
                      <a:pt x="1277" y="0"/>
                      <a:pt x="11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7"/>
              <p:cNvSpPr/>
              <p:nvPr/>
            </p:nvSpPr>
            <p:spPr>
              <a:xfrm rot="-10594719">
                <a:off x="896926" y="4426275"/>
                <a:ext cx="104812" cy="39303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675" extrusionOk="0">
                    <a:moveTo>
                      <a:pt x="1130" y="0"/>
                    </a:moveTo>
                    <a:cubicBezTo>
                      <a:pt x="769" y="0"/>
                      <a:pt x="422" y="122"/>
                      <a:pt x="124" y="328"/>
                    </a:cubicBezTo>
                    <a:cubicBezTo>
                      <a:pt x="62" y="390"/>
                      <a:pt x="0" y="452"/>
                      <a:pt x="0" y="545"/>
                    </a:cubicBezTo>
                    <a:cubicBezTo>
                      <a:pt x="31" y="638"/>
                      <a:pt x="155" y="669"/>
                      <a:pt x="218" y="669"/>
                    </a:cubicBezTo>
                    <a:cubicBezTo>
                      <a:pt x="254" y="673"/>
                      <a:pt x="290" y="675"/>
                      <a:pt x="326" y="675"/>
                    </a:cubicBezTo>
                    <a:cubicBezTo>
                      <a:pt x="508" y="675"/>
                      <a:pt x="686" y="625"/>
                      <a:pt x="844" y="543"/>
                    </a:cubicBezTo>
                    <a:lnTo>
                      <a:pt x="844" y="543"/>
                    </a:lnTo>
                    <a:cubicBezTo>
                      <a:pt x="857" y="544"/>
                      <a:pt x="871" y="544"/>
                      <a:pt x="884" y="544"/>
                    </a:cubicBezTo>
                    <a:cubicBezTo>
                      <a:pt x="1071" y="544"/>
                      <a:pt x="1248" y="496"/>
                      <a:pt x="1396" y="390"/>
                    </a:cubicBezTo>
                    <a:cubicBezTo>
                      <a:pt x="1520" y="359"/>
                      <a:pt x="1800" y="111"/>
                      <a:pt x="1520" y="49"/>
                    </a:cubicBezTo>
                    <a:cubicBezTo>
                      <a:pt x="1390" y="16"/>
                      <a:pt x="1259" y="0"/>
                      <a:pt x="11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7"/>
              <p:cNvSpPr/>
              <p:nvPr/>
            </p:nvSpPr>
            <p:spPr>
              <a:xfrm rot="-10594719">
                <a:off x="1035410" y="4484473"/>
                <a:ext cx="146329" cy="74355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277" extrusionOk="0">
                    <a:moveTo>
                      <a:pt x="1964" y="0"/>
                    </a:moveTo>
                    <a:cubicBezTo>
                      <a:pt x="1894" y="0"/>
                      <a:pt x="1826" y="10"/>
                      <a:pt x="1769" y="27"/>
                    </a:cubicBezTo>
                    <a:lnTo>
                      <a:pt x="528" y="430"/>
                    </a:lnTo>
                    <a:cubicBezTo>
                      <a:pt x="280" y="492"/>
                      <a:pt x="0" y="709"/>
                      <a:pt x="62" y="988"/>
                    </a:cubicBezTo>
                    <a:cubicBezTo>
                      <a:pt x="129" y="1188"/>
                      <a:pt x="339" y="1277"/>
                      <a:pt x="532" y="1277"/>
                    </a:cubicBezTo>
                    <a:cubicBezTo>
                      <a:pt x="609" y="1277"/>
                      <a:pt x="683" y="1263"/>
                      <a:pt x="745" y="1236"/>
                    </a:cubicBezTo>
                    <a:lnTo>
                      <a:pt x="1986" y="864"/>
                    </a:lnTo>
                    <a:cubicBezTo>
                      <a:pt x="2203" y="771"/>
                      <a:pt x="2513" y="585"/>
                      <a:pt x="2420" y="306"/>
                    </a:cubicBezTo>
                    <a:cubicBezTo>
                      <a:pt x="2374" y="77"/>
                      <a:pt x="2160" y="0"/>
                      <a:pt x="19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7"/>
              <p:cNvSpPr/>
              <p:nvPr/>
            </p:nvSpPr>
            <p:spPr>
              <a:xfrm rot="-10594719">
                <a:off x="1152901" y="4685992"/>
                <a:ext cx="99397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626" extrusionOk="0">
                    <a:moveTo>
                      <a:pt x="785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2"/>
                      <a:pt x="280" y="625"/>
                      <a:pt x="435" y="625"/>
                    </a:cubicBezTo>
                    <a:lnTo>
                      <a:pt x="838" y="625"/>
                    </a:lnTo>
                    <a:cubicBezTo>
                      <a:pt x="1117" y="625"/>
                      <a:pt x="1365" y="532"/>
                      <a:pt x="1583" y="315"/>
                    </a:cubicBezTo>
                    <a:cubicBezTo>
                      <a:pt x="1707" y="98"/>
                      <a:pt x="1458" y="5"/>
                      <a:pt x="1272" y="5"/>
                    </a:cubicBezTo>
                    <a:lnTo>
                      <a:pt x="869" y="5"/>
                    </a:lnTo>
                    <a:cubicBezTo>
                      <a:pt x="841" y="2"/>
                      <a:pt x="812" y="0"/>
                      <a:pt x="7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7"/>
              <p:cNvSpPr/>
              <p:nvPr/>
            </p:nvSpPr>
            <p:spPr>
              <a:xfrm rot="-10594719">
                <a:off x="1100228" y="4854235"/>
                <a:ext cx="153608" cy="70337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1208" extrusionOk="0">
                    <a:moveTo>
                      <a:pt x="729" y="0"/>
                    </a:moveTo>
                    <a:cubicBezTo>
                      <a:pt x="520" y="0"/>
                      <a:pt x="320" y="76"/>
                      <a:pt x="156" y="240"/>
                    </a:cubicBezTo>
                    <a:cubicBezTo>
                      <a:pt x="0" y="426"/>
                      <a:pt x="62" y="736"/>
                      <a:pt x="311" y="798"/>
                    </a:cubicBezTo>
                    <a:lnTo>
                      <a:pt x="1675" y="1171"/>
                    </a:lnTo>
                    <a:cubicBezTo>
                      <a:pt x="1750" y="1195"/>
                      <a:pt x="1827" y="1207"/>
                      <a:pt x="1904" y="1207"/>
                    </a:cubicBezTo>
                    <a:cubicBezTo>
                      <a:pt x="2112" y="1207"/>
                      <a:pt x="2315" y="1121"/>
                      <a:pt x="2451" y="984"/>
                    </a:cubicBezTo>
                    <a:cubicBezTo>
                      <a:pt x="2637" y="798"/>
                      <a:pt x="2544" y="488"/>
                      <a:pt x="2296" y="426"/>
                    </a:cubicBezTo>
                    <a:lnTo>
                      <a:pt x="931" y="23"/>
                    </a:lnTo>
                    <a:cubicBezTo>
                      <a:pt x="863" y="8"/>
                      <a:pt x="796" y="0"/>
                      <a:pt x="7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7"/>
              <p:cNvSpPr/>
              <p:nvPr/>
            </p:nvSpPr>
            <p:spPr>
              <a:xfrm rot="-10594719">
                <a:off x="909141" y="4699932"/>
                <a:ext cx="84956" cy="50657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870" extrusionOk="0">
                    <a:moveTo>
                      <a:pt x="652" y="1"/>
                    </a:moveTo>
                    <a:cubicBezTo>
                      <a:pt x="342" y="1"/>
                      <a:pt x="93" y="187"/>
                      <a:pt x="31" y="466"/>
                    </a:cubicBezTo>
                    <a:cubicBezTo>
                      <a:pt x="0" y="745"/>
                      <a:pt x="310" y="838"/>
                      <a:pt x="559" y="838"/>
                    </a:cubicBezTo>
                    <a:lnTo>
                      <a:pt x="559" y="869"/>
                    </a:lnTo>
                    <a:lnTo>
                      <a:pt x="807" y="869"/>
                    </a:lnTo>
                    <a:cubicBezTo>
                      <a:pt x="1055" y="869"/>
                      <a:pt x="1396" y="652"/>
                      <a:pt x="1427" y="404"/>
                    </a:cubicBezTo>
                    <a:cubicBezTo>
                      <a:pt x="1458" y="125"/>
                      <a:pt x="1148" y="1"/>
                      <a:pt x="9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7"/>
              <p:cNvSpPr/>
              <p:nvPr/>
            </p:nvSpPr>
            <p:spPr>
              <a:xfrm rot="-10594719">
                <a:off x="661505" y="4790849"/>
                <a:ext cx="119253" cy="43961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755" extrusionOk="0">
                    <a:moveTo>
                      <a:pt x="775" y="1"/>
                    </a:moveTo>
                    <a:cubicBezTo>
                      <a:pt x="503" y="1"/>
                      <a:pt x="264" y="121"/>
                      <a:pt x="125" y="316"/>
                    </a:cubicBezTo>
                    <a:cubicBezTo>
                      <a:pt x="1" y="564"/>
                      <a:pt x="218" y="750"/>
                      <a:pt x="435" y="750"/>
                    </a:cubicBezTo>
                    <a:lnTo>
                      <a:pt x="1210" y="750"/>
                    </a:lnTo>
                    <a:cubicBezTo>
                      <a:pt x="1238" y="753"/>
                      <a:pt x="1267" y="755"/>
                      <a:pt x="1295" y="755"/>
                    </a:cubicBezTo>
                    <a:cubicBezTo>
                      <a:pt x="1545" y="755"/>
                      <a:pt x="1784" y="632"/>
                      <a:pt x="1924" y="409"/>
                    </a:cubicBezTo>
                    <a:cubicBezTo>
                      <a:pt x="2048" y="192"/>
                      <a:pt x="1831" y="6"/>
                      <a:pt x="1614" y="6"/>
                    </a:cubicBezTo>
                    <a:lnTo>
                      <a:pt x="869" y="6"/>
                    </a:lnTo>
                    <a:cubicBezTo>
                      <a:pt x="837" y="2"/>
                      <a:pt x="806" y="1"/>
                      <a:pt x="7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7"/>
              <p:cNvSpPr/>
              <p:nvPr/>
            </p:nvSpPr>
            <p:spPr>
              <a:xfrm rot="-10594719">
                <a:off x="716042" y="4640466"/>
                <a:ext cx="115642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559" extrusionOk="0">
                    <a:moveTo>
                      <a:pt x="1210" y="0"/>
                    </a:moveTo>
                    <a:cubicBezTo>
                      <a:pt x="838" y="0"/>
                      <a:pt x="0" y="559"/>
                      <a:pt x="776" y="559"/>
                    </a:cubicBezTo>
                    <a:cubicBezTo>
                      <a:pt x="1148" y="559"/>
                      <a:pt x="1985" y="0"/>
                      <a:pt x="12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7"/>
              <p:cNvSpPr/>
              <p:nvPr/>
            </p:nvSpPr>
            <p:spPr>
              <a:xfrm rot="-10594719">
                <a:off x="596313" y="4488004"/>
                <a:ext cx="97591" cy="45242"/>
              </a:xfrm>
              <a:custGeom>
                <a:avLst/>
                <a:gdLst/>
                <a:ahLst/>
                <a:cxnLst/>
                <a:rect l="l" t="t" r="r" b="b"/>
                <a:pathLst>
                  <a:path w="1676" h="777" extrusionOk="0">
                    <a:moveTo>
                      <a:pt x="652" y="1"/>
                    </a:moveTo>
                    <a:cubicBezTo>
                      <a:pt x="404" y="1"/>
                      <a:pt x="63" y="187"/>
                      <a:pt x="32" y="435"/>
                    </a:cubicBezTo>
                    <a:cubicBezTo>
                      <a:pt x="1" y="683"/>
                      <a:pt x="342" y="776"/>
                      <a:pt x="528" y="776"/>
                    </a:cubicBezTo>
                    <a:lnTo>
                      <a:pt x="1024" y="776"/>
                    </a:lnTo>
                    <a:cubicBezTo>
                      <a:pt x="1272" y="776"/>
                      <a:pt x="1614" y="590"/>
                      <a:pt x="1645" y="342"/>
                    </a:cubicBezTo>
                    <a:cubicBezTo>
                      <a:pt x="1676" y="63"/>
                      <a:pt x="1365" y="1"/>
                      <a:pt x="11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7"/>
              <p:cNvSpPr/>
              <p:nvPr/>
            </p:nvSpPr>
            <p:spPr>
              <a:xfrm rot="-10594719">
                <a:off x="411673" y="4405110"/>
                <a:ext cx="113837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559" extrusionOk="0">
                    <a:moveTo>
                      <a:pt x="1210" y="1"/>
                    </a:moveTo>
                    <a:cubicBezTo>
                      <a:pt x="807" y="1"/>
                      <a:pt x="0" y="559"/>
                      <a:pt x="745" y="559"/>
                    </a:cubicBezTo>
                    <a:cubicBezTo>
                      <a:pt x="1148" y="559"/>
                      <a:pt x="1955" y="1"/>
                      <a:pt x="12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7"/>
              <p:cNvSpPr/>
              <p:nvPr/>
            </p:nvSpPr>
            <p:spPr>
              <a:xfrm rot="-10594719">
                <a:off x="260348" y="4417234"/>
                <a:ext cx="95786" cy="45184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6" extrusionOk="0">
                    <a:moveTo>
                      <a:pt x="869" y="0"/>
                    </a:moveTo>
                    <a:cubicBezTo>
                      <a:pt x="248" y="0"/>
                      <a:pt x="0" y="776"/>
                      <a:pt x="776" y="776"/>
                    </a:cubicBezTo>
                    <a:cubicBezTo>
                      <a:pt x="1396" y="776"/>
                      <a:pt x="1644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7"/>
              <p:cNvSpPr/>
              <p:nvPr/>
            </p:nvSpPr>
            <p:spPr>
              <a:xfrm rot="-10594719">
                <a:off x="298549" y="4538806"/>
                <a:ext cx="92176" cy="38255"/>
              </a:xfrm>
              <a:custGeom>
                <a:avLst/>
                <a:gdLst/>
                <a:ahLst/>
                <a:cxnLst/>
                <a:rect l="l" t="t" r="r" b="b"/>
                <a:pathLst>
                  <a:path w="1583" h="657" extrusionOk="0">
                    <a:moveTo>
                      <a:pt x="807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2"/>
                      <a:pt x="280" y="656"/>
                      <a:pt x="466" y="656"/>
                    </a:cubicBezTo>
                    <a:lnTo>
                      <a:pt x="714" y="656"/>
                    </a:lnTo>
                    <a:cubicBezTo>
                      <a:pt x="993" y="656"/>
                      <a:pt x="1242" y="532"/>
                      <a:pt x="1459" y="346"/>
                    </a:cubicBezTo>
                    <a:cubicBezTo>
                      <a:pt x="1583" y="98"/>
                      <a:pt x="1335" y="5"/>
                      <a:pt x="1149" y="5"/>
                    </a:cubicBezTo>
                    <a:lnTo>
                      <a:pt x="900" y="5"/>
                    </a:lnTo>
                    <a:cubicBezTo>
                      <a:pt x="869" y="2"/>
                      <a:pt x="838" y="0"/>
                      <a:pt x="8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7"/>
              <p:cNvSpPr/>
              <p:nvPr/>
            </p:nvSpPr>
            <p:spPr>
              <a:xfrm rot="-10594719">
                <a:off x="400126" y="4620999"/>
                <a:ext cx="95786" cy="46989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807" extrusionOk="0">
                    <a:moveTo>
                      <a:pt x="869" y="0"/>
                    </a:moveTo>
                    <a:cubicBezTo>
                      <a:pt x="249" y="0"/>
                      <a:pt x="1" y="807"/>
                      <a:pt x="776" y="807"/>
                    </a:cubicBezTo>
                    <a:cubicBezTo>
                      <a:pt x="1397" y="807"/>
                      <a:pt x="1645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7"/>
              <p:cNvSpPr/>
              <p:nvPr/>
            </p:nvSpPr>
            <p:spPr>
              <a:xfrm rot="-10594719">
                <a:off x="569542" y="4609361"/>
                <a:ext cx="93981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559" extrusionOk="0">
                    <a:moveTo>
                      <a:pt x="900" y="0"/>
                    </a:moveTo>
                    <a:cubicBezTo>
                      <a:pt x="652" y="0"/>
                      <a:pt x="373" y="94"/>
                      <a:pt x="187" y="280"/>
                    </a:cubicBezTo>
                    <a:cubicBezTo>
                      <a:pt x="1" y="497"/>
                      <a:pt x="311" y="559"/>
                      <a:pt x="466" y="559"/>
                    </a:cubicBezTo>
                    <a:lnTo>
                      <a:pt x="714" y="559"/>
                    </a:lnTo>
                    <a:cubicBezTo>
                      <a:pt x="994" y="559"/>
                      <a:pt x="1242" y="466"/>
                      <a:pt x="1459" y="280"/>
                    </a:cubicBezTo>
                    <a:cubicBezTo>
                      <a:pt x="1614" y="63"/>
                      <a:pt x="1304" y="0"/>
                      <a:pt x="11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7"/>
              <p:cNvSpPr/>
              <p:nvPr/>
            </p:nvSpPr>
            <p:spPr>
              <a:xfrm rot="-10594719">
                <a:off x="262558" y="4750610"/>
                <a:ext cx="176259" cy="32781"/>
              </a:xfrm>
              <a:custGeom>
                <a:avLst/>
                <a:gdLst/>
                <a:ahLst/>
                <a:cxnLst/>
                <a:rect l="l" t="t" r="r" b="b"/>
                <a:pathLst>
                  <a:path w="3027" h="563" extrusionOk="0">
                    <a:moveTo>
                      <a:pt x="2121" y="1"/>
                    </a:moveTo>
                    <a:cubicBezTo>
                      <a:pt x="1644" y="1"/>
                      <a:pt x="1156" y="49"/>
                      <a:pt x="669" y="155"/>
                    </a:cubicBezTo>
                    <a:cubicBezTo>
                      <a:pt x="545" y="186"/>
                      <a:pt x="48" y="248"/>
                      <a:pt x="17" y="434"/>
                    </a:cubicBezTo>
                    <a:cubicBezTo>
                      <a:pt x="1" y="534"/>
                      <a:pt x="109" y="562"/>
                      <a:pt x="223" y="562"/>
                    </a:cubicBezTo>
                    <a:cubicBezTo>
                      <a:pt x="321" y="562"/>
                      <a:pt x="423" y="541"/>
                      <a:pt x="451" y="527"/>
                    </a:cubicBezTo>
                    <a:lnTo>
                      <a:pt x="482" y="527"/>
                    </a:lnTo>
                    <a:cubicBezTo>
                      <a:pt x="763" y="467"/>
                      <a:pt x="1069" y="433"/>
                      <a:pt x="1376" y="433"/>
                    </a:cubicBezTo>
                    <a:cubicBezTo>
                      <a:pt x="1545" y="433"/>
                      <a:pt x="1714" y="443"/>
                      <a:pt x="1878" y="465"/>
                    </a:cubicBezTo>
                    <a:cubicBezTo>
                      <a:pt x="1921" y="470"/>
                      <a:pt x="1964" y="473"/>
                      <a:pt x="2009" y="473"/>
                    </a:cubicBezTo>
                    <a:cubicBezTo>
                      <a:pt x="2221" y="473"/>
                      <a:pt x="2448" y="413"/>
                      <a:pt x="2654" y="310"/>
                    </a:cubicBezTo>
                    <a:cubicBezTo>
                      <a:pt x="2716" y="279"/>
                      <a:pt x="3026" y="62"/>
                      <a:pt x="2778" y="31"/>
                    </a:cubicBezTo>
                    <a:cubicBezTo>
                      <a:pt x="2562" y="11"/>
                      <a:pt x="2343" y="1"/>
                      <a:pt x="2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7"/>
              <p:cNvSpPr/>
              <p:nvPr/>
            </p:nvSpPr>
            <p:spPr>
              <a:xfrm rot="-10594719">
                <a:off x="61020" y="4723690"/>
                <a:ext cx="93981" cy="47047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808" extrusionOk="0">
                    <a:moveTo>
                      <a:pt x="869" y="1"/>
                    </a:moveTo>
                    <a:cubicBezTo>
                      <a:pt x="217" y="1"/>
                      <a:pt x="0" y="807"/>
                      <a:pt x="745" y="807"/>
                    </a:cubicBezTo>
                    <a:cubicBezTo>
                      <a:pt x="1396" y="807"/>
                      <a:pt x="1613" y="1"/>
                      <a:pt x="8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7"/>
              <p:cNvSpPr/>
              <p:nvPr/>
            </p:nvSpPr>
            <p:spPr>
              <a:xfrm rot="-10594719">
                <a:off x="-30399" y="4853917"/>
                <a:ext cx="124260" cy="31792"/>
              </a:xfrm>
              <a:custGeom>
                <a:avLst/>
                <a:gdLst/>
                <a:ahLst/>
                <a:cxnLst/>
                <a:rect l="l" t="t" r="r" b="b"/>
                <a:pathLst>
                  <a:path w="2134" h="546" extrusionOk="0">
                    <a:moveTo>
                      <a:pt x="1850" y="1"/>
                    </a:moveTo>
                    <a:cubicBezTo>
                      <a:pt x="1808" y="1"/>
                      <a:pt x="1769" y="3"/>
                      <a:pt x="1746" y="3"/>
                    </a:cubicBezTo>
                    <a:lnTo>
                      <a:pt x="877" y="127"/>
                    </a:lnTo>
                    <a:cubicBezTo>
                      <a:pt x="598" y="127"/>
                      <a:pt x="350" y="220"/>
                      <a:pt x="133" y="375"/>
                    </a:cubicBezTo>
                    <a:cubicBezTo>
                      <a:pt x="1" y="507"/>
                      <a:pt x="134" y="545"/>
                      <a:pt x="256" y="545"/>
                    </a:cubicBezTo>
                    <a:cubicBezTo>
                      <a:pt x="306" y="545"/>
                      <a:pt x="354" y="539"/>
                      <a:pt x="381" y="530"/>
                    </a:cubicBezTo>
                    <a:lnTo>
                      <a:pt x="1250" y="406"/>
                    </a:lnTo>
                    <a:cubicBezTo>
                      <a:pt x="1529" y="406"/>
                      <a:pt x="1777" y="313"/>
                      <a:pt x="1994" y="158"/>
                    </a:cubicBezTo>
                    <a:cubicBezTo>
                      <a:pt x="2134" y="18"/>
                      <a:pt x="1977" y="1"/>
                      <a:pt x="18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7"/>
              <p:cNvSpPr/>
              <p:nvPr/>
            </p:nvSpPr>
            <p:spPr>
              <a:xfrm rot="-10594719">
                <a:off x="111684" y="4611706"/>
                <a:ext cx="130083" cy="31035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533" extrusionOk="0">
                    <a:moveTo>
                      <a:pt x="900" y="0"/>
                    </a:moveTo>
                    <a:cubicBezTo>
                      <a:pt x="621" y="0"/>
                      <a:pt x="373" y="93"/>
                      <a:pt x="155" y="279"/>
                    </a:cubicBezTo>
                    <a:cubicBezTo>
                      <a:pt x="0" y="496"/>
                      <a:pt x="311" y="528"/>
                      <a:pt x="435" y="528"/>
                    </a:cubicBezTo>
                    <a:lnTo>
                      <a:pt x="1303" y="528"/>
                    </a:lnTo>
                    <a:cubicBezTo>
                      <a:pt x="1332" y="531"/>
                      <a:pt x="1361" y="532"/>
                      <a:pt x="1390" y="532"/>
                    </a:cubicBezTo>
                    <a:cubicBezTo>
                      <a:pt x="1639" y="532"/>
                      <a:pt x="1881" y="415"/>
                      <a:pt x="2048" y="248"/>
                    </a:cubicBezTo>
                    <a:cubicBezTo>
                      <a:pt x="2234" y="62"/>
                      <a:pt x="1924" y="0"/>
                      <a:pt x="17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7"/>
              <p:cNvSpPr/>
              <p:nvPr/>
            </p:nvSpPr>
            <p:spPr>
              <a:xfrm rot="-10594719">
                <a:off x="86956" y="4479838"/>
                <a:ext cx="115701" cy="30743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528" extrusionOk="0">
                    <a:moveTo>
                      <a:pt x="1211" y="1"/>
                    </a:moveTo>
                    <a:cubicBezTo>
                      <a:pt x="869" y="1"/>
                      <a:pt x="1" y="528"/>
                      <a:pt x="745" y="528"/>
                    </a:cubicBezTo>
                    <a:cubicBezTo>
                      <a:pt x="1118" y="528"/>
                      <a:pt x="1986" y="1"/>
                      <a:pt x="12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7"/>
              <p:cNvSpPr/>
              <p:nvPr/>
            </p:nvSpPr>
            <p:spPr>
              <a:xfrm rot="-10594719">
                <a:off x="62376" y="4370819"/>
                <a:ext cx="90371" cy="41923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720" extrusionOk="0">
                    <a:moveTo>
                      <a:pt x="776" y="1"/>
                    </a:moveTo>
                    <a:cubicBezTo>
                      <a:pt x="509" y="1"/>
                      <a:pt x="292" y="121"/>
                      <a:pt x="125" y="316"/>
                    </a:cubicBezTo>
                    <a:cubicBezTo>
                      <a:pt x="0" y="564"/>
                      <a:pt x="218" y="719"/>
                      <a:pt x="435" y="719"/>
                    </a:cubicBezTo>
                    <a:lnTo>
                      <a:pt x="683" y="719"/>
                    </a:lnTo>
                    <a:cubicBezTo>
                      <a:pt x="962" y="719"/>
                      <a:pt x="1241" y="626"/>
                      <a:pt x="1427" y="378"/>
                    </a:cubicBezTo>
                    <a:cubicBezTo>
                      <a:pt x="1551" y="161"/>
                      <a:pt x="1303" y="6"/>
                      <a:pt x="1117" y="6"/>
                    </a:cubicBezTo>
                    <a:lnTo>
                      <a:pt x="869" y="6"/>
                    </a:lnTo>
                    <a:cubicBezTo>
                      <a:pt x="837" y="2"/>
                      <a:pt x="806" y="1"/>
                      <a:pt x="7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7"/>
              <p:cNvSpPr/>
              <p:nvPr/>
            </p:nvSpPr>
            <p:spPr>
              <a:xfrm rot="-10594719">
                <a:off x="-212795" y="4459478"/>
                <a:ext cx="93981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869" extrusionOk="0">
                    <a:moveTo>
                      <a:pt x="869" y="0"/>
                    </a:moveTo>
                    <a:cubicBezTo>
                      <a:pt x="217" y="0"/>
                      <a:pt x="0" y="869"/>
                      <a:pt x="776" y="869"/>
                    </a:cubicBezTo>
                    <a:cubicBezTo>
                      <a:pt x="1427" y="869"/>
                      <a:pt x="1613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7"/>
              <p:cNvSpPr/>
              <p:nvPr/>
            </p:nvSpPr>
            <p:spPr>
              <a:xfrm rot="-10594719">
                <a:off x="-145853" y="4541382"/>
                <a:ext cx="112032" cy="69580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1195" extrusionOk="0">
                    <a:moveTo>
                      <a:pt x="1447" y="1"/>
                    </a:moveTo>
                    <a:cubicBezTo>
                      <a:pt x="1214" y="1"/>
                      <a:pt x="989" y="70"/>
                      <a:pt x="807" y="225"/>
                    </a:cubicBezTo>
                    <a:lnTo>
                      <a:pt x="186" y="722"/>
                    </a:lnTo>
                    <a:cubicBezTo>
                      <a:pt x="0" y="877"/>
                      <a:pt x="93" y="1125"/>
                      <a:pt x="311" y="1187"/>
                    </a:cubicBezTo>
                    <a:cubicBezTo>
                      <a:pt x="356" y="1192"/>
                      <a:pt x="402" y="1195"/>
                      <a:pt x="448" y="1195"/>
                    </a:cubicBezTo>
                    <a:cubicBezTo>
                      <a:pt x="688" y="1195"/>
                      <a:pt x="935" y="1126"/>
                      <a:pt x="1117" y="970"/>
                    </a:cubicBezTo>
                    <a:lnTo>
                      <a:pt x="1086" y="970"/>
                    </a:lnTo>
                    <a:lnTo>
                      <a:pt x="1706" y="474"/>
                    </a:lnTo>
                    <a:cubicBezTo>
                      <a:pt x="1924" y="319"/>
                      <a:pt x="1799" y="70"/>
                      <a:pt x="1582" y="8"/>
                    </a:cubicBezTo>
                    <a:cubicBezTo>
                      <a:pt x="1537" y="3"/>
                      <a:pt x="1492" y="1"/>
                      <a:pt x="14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7"/>
              <p:cNvSpPr/>
              <p:nvPr/>
            </p:nvSpPr>
            <p:spPr>
              <a:xfrm rot="-10594719">
                <a:off x="-117570" y="4693484"/>
                <a:ext cx="106617" cy="28938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497" extrusionOk="0">
                    <a:moveTo>
                      <a:pt x="1272" y="0"/>
                    </a:moveTo>
                    <a:cubicBezTo>
                      <a:pt x="1024" y="0"/>
                      <a:pt x="0" y="496"/>
                      <a:pt x="527" y="496"/>
                    </a:cubicBezTo>
                    <a:cubicBezTo>
                      <a:pt x="807" y="496"/>
                      <a:pt x="1830" y="0"/>
                      <a:pt x="12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7"/>
              <p:cNvSpPr/>
              <p:nvPr/>
            </p:nvSpPr>
            <p:spPr>
              <a:xfrm rot="-10594719">
                <a:off x="-219900" y="4883379"/>
                <a:ext cx="128336" cy="46406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797" extrusionOk="0">
                    <a:moveTo>
                      <a:pt x="1893" y="0"/>
                    </a:moveTo>
                    <a:cubicBezTo>
                      <a:pt x="1750" y="0"/>
                      <a:pt x="1587" y="34"/>
                      <a:pt x="1521" y="51"/>
                    </a:cubicBezTo>
                    <a:lnTo>
                      <a:pt x="528" y="299"/>
                    </a:lnTo>
                    <a:cubicBezTo>
                      <a:pt x="404" y="361"/>
                      <a:pt x="1" y="485"/>
                      <a:pt x="32" y="671"/>
                    </a:cubicBezTo>
                    <a:cubicBezTo>
                      <a:pt x="46" y="768"/>
                      <a:pt x="151" y="797"/>
                      <a:pt x="272" y="797"/>
                    </a:cubicBezTo>
                    <a:cubicBezTo>
                      <a:pt x="423" y="797"/>
                      <a:pt x="600" y="751"/>
                      <a:pt x="652" y="733"/>
                    </a:cubicBezTo>
                    <a:lnTo>
                      <a:pt x="1645" y="485"/>
                    </a:lnTo>
                    <a:cubicBezTo>
                      <a:pt x="1769" y="454"/>
                      <a:pt x="2203" y="330"/>
                      <a:pt x="2141" y="113"/>
                    </a:cubicBezTo>
                    <a:cubicBezTo>
                      <a:pt x="2127" y="26"/>
                      <a:pt x="2018" y="0"/>
                      <a:pt x="18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7"/>
              <p:cNvSpPr/>
              <p:nvPr/>
            </p:nvSpPr>
            <p:spPr>
              <a:xfrm rot="-10594719">
                <a:off x="-435485" y="4915741"/>
                <a:ext cx="135557" cy="51705"/>
              </a:xfrm>
              <a:custGeom>
                <a:avLst/>
                <a:gdLst/>
                <a:ahLst/>
                <a:cxnLst/>
                <a:rect l="l" t="t" r="r" b="b"/>
                <a:pathLst>
                  <a:path w="2328" h="888" extrusionOk="0">
                    <a:moveTo>
                      <a:pt x="743" y="1"/>
                    </a:moveTo>
                    <a:cubicBezTo>
                      <a:pt x="508" y="1"/>
                      <a:pt x="283" y="140"/>
                      <a:pt x="125" y="325"/>
                    </a:cubicBezTo>
                    <a:cubicBezTo>
                      <a:pt x="1" y="573"/>
                      <a:pt x="249" y="728"/>
                      <a:pt x="466" y="759"/>
                    </a:cubicBezTo>
                    <a:lnTo>
                      <a:pt x="1459" y="883"/>
                    </a:lnTo>
                    <a:cubicBezTo>
                      <a:pt x="1487" y="886"/>
                      <a:pt x="1516" y="888"/>
                      <a:pt x="1544" y="888"/>
                    </a:cubicBezTo>
                    <a:cubicBezTo>
                      <a:pt x="1794" y="888"/>
                      <a:pt x="2036" y="768"/>
                      <a:pt x="2203" y="573"/>
                    </a:cubicBezTo>
                    <a:cubicBezTo>
                      <a:pt x="2327" y="325"/>
                      <a:pt x="2079" y="170"/>
                      <a:pt x="1862" y="138"/>
                    </a:cubicBezTo>
                    <a:lnTo>
                      <a:pt x="870" y="14"/>
                    </a:lnTo>
                    <a:cubicBezTo>
                      <a:pt x="827" y="5"/>
                      <a:pt x="785" y="1"/>
                      <a:pt x="7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7"/>
              <p:cNvSpPr/>
              <p:nvPr/>
            </p:nvSpPr>
            <p:spPr>
              <a:xfrm rot="-10594719">
                <a:off x="-367530" y="4751000"/>
                <a:ext cx="106617" cy="44776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769" extrusionOk="0">
                    <a:moveTo>
                      <a:pt x="894" y="1"/>
                    </a:moveTo>
                    <a:cubicBezTo>
                      <a:pt x="693" y="1"/>
                      <a:pt x="501" y="59"/>
                      <a:pt x="342" y="149"/>
                    </a:cubicBezTo>
                    <a:cubicBezTo>
                      <a:pt x="187" y="242"/>
                      <a:pt x="1" y="398"/>
                      <a:pt x="218" y="491"/>
                    </a:cubicBezTo>
                    <a:lnTo>
                      <a:pt x="714" y="739"/>
                    </a:lnTo>
                    <a:cubicBezTo>
                      <a:pt x="793" y="758"/>
                      <a:pt x="874" y="769"/>
                      <a:pt x="957" y="769"/>
                    </a:cubicBezTo>
                    <a:cubicBezTo>
                      <a:pt x="1136" y="769"/>
                      <a:pt x="1320" y="721"/>
                      <a:pt x="1490" y="615"/>
                    </a:cubicBezTo>
                    <a:cubicBezTo>
                      <a:pt x="1614" y="553"/>
                      <a:pt x="1831" y="398"/>
                      <a:pt x="1614" y="273"/>
                    </a:cubicBezTo>
                    <a:lnTo>
                      <a:pt x="1117" y="25"/>
                    </a:lnTo>
                    <a:cubicBezTo>
                      <a:pt x="1043" y="9"/>
                      <a:pt x="968" y="1"/>
                      <a:pt x="8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7"/>
              <p:cNvSpPr/>
              <p:nvPr/>
            </p:nvSpPr>
            <p:spPr>
              <a:xfrm rot="-10594719">
                <a:off x="-335072" y="4573098"/>
                <a:ext cx="84956" cy="40060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688" extrusionOk="0">
                    <a:moveTo>
                      <a:pt x="807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3"/>
                      <a:pt x="280" y="688"/>
                      <a:pt x="466" y="688"/>
                    </a:cubicBezTo>
                    <a:lnTo>
                      <a:pt x="590" y="688"/>
                    </a:lnTo>
                    <a:cubicBezTo>
                      <a:pt x="869" y="688"/>
                      <a:pt x="1117" y="595"/>
                      <a:pt x="1303" y="377"/>
                    </a:cubicBezTo>
                    <a:cubicBezTo>
                      <a:pt x="1459" y="129"/>
                      <a:pt x="1210" y="5"/>
                      <a:pt x="993" y="5"/>
                    </a:cubicBezTo>
                    <a:lnTo>
                      <a:pt x="900" y="5"/>
                    </a:lnTo>
                    <a:cubicBezTo>
                      <a:pt x="869" y="2"/>
                      <a:pt x="838" y="0"/>
                      <a:pt x="8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7"/>
              <p:cNvSpPr/>
              <p:nvPr/>
            </p:nvSpPr>
            <p:spPr>
              <a:xfrm rot="-10594719">
                <a:off x="-414983" y="4513806"/>
                <a:ext cx="77735" cy="47047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808" extrusionOk="0">
                    <a:moveTo>
                      <a:pt x="652" y="1"/>
                    </a:moveTo>
                    <a:cubicBezTo>
                      <a:pt x="435" y="1"/>
                      <a:pt x="63" y="187"/>
                      <a:pt x="32" y="466"/>
                    </a:cubicBezTo>
                    <a:cubicBezTo>
                      <a:pt x="1" y="714"/>
                      <a:pt x="342" y="807"/>
                      <a:pt x="559" y="807"/>
                    </a:cubicBezTo>
                    <a:lnTo>
                      <a:pt x="683" y="807"/>
                    </a:lnTo>
                    <a:cubicBezTo>
                      <a:pt x="900" y="807"/>
                      <a:pt x="1272" y="621"/>
                      <a:pt x="1303" y="342"/>
                    </a:cubicBezTo>
                    <a:cubicBezTo>
                      <a:pt x="1334" y="94"/>
                      <a:pt x="993" y="1"/>
                      <a:pt x="7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7"/>
              <p:cNvSpPr/>
              <p:nvPr/>
            </p:nvSpPr>
            <p:spPr>
              <a:xfrm rot="-10594719">
                <a:off x="-638248" y="4580252"/>
                <a:ext cx="83500" cy="47862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822" extrusionOk="0">
                    <a:moveTo>
                      <a:pt x="1017" y="0"/>
                    </a:moveTo>
                    <a:cubicBezTo>
                      <a:pt x="951" y="0"/>
                      <a:pt x="895" y="6"/>
                      <a:pt x="869" y="15"/>
                    </a:cubicBezTo>
                    <a:cubicBezTo>
                      <a:pt x="621" y="15"/>
                      <a:pt x="373" y="139"/>
                      <a:pt x="218" y="356"/>
                    </a:cubicBezTo>
                    <a:lnTo>
                      <a:pt x="94" y="604"/>
                    </a:lnTo>
                    <a:cubicBezTo>
                      <a:pt x="1" y="821"/>
                      <a:pt x="497" y="821"/>
                      <a:pt x="590" y="821"/>
                    </a:cubicBezTo>
                    <a:cubicBezTo>
                      <a:pt x="838" y="790"/>
                      <a:pt x="1087" y="666"/>
                      <a:pt x="1242" y="449"/>
                    </a:cubicBezTo>
                    <a:lnTo>
                      <a:pt x="1366" y="201"/>
                    </a:lnTo>
                    <a:cubicBezTo>
                      <a:pt x="1433" y="43"/>
                      <a:pt x="1190" y="0"/>
                      <a:pt x="10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7"/>
              <p:cNvSpPr/>
              <p:nvPr/>
            </p:nvSpPr>
            <p:spPr>
              <a:xfrm rot="-10594719">
                <a:off x="-500255" y="4633121"/>
                <a:ext cx="108422" cy="58750"/>
              </a:xfrm>
              <a:custGeom>
                <a:avLst/>
                <a:gdLst/>
                <a:ahLst/>
                <a:cxnLst/>
                <a:rect l="l" t="t" r="r" b="b"/>
                <a:pathLst>
                  <a:path w="1862" h="1009" extrusionOk="0">
                    <a:moveTo>
                      <a:pt x="1326" y="0"/>
                    </a:moveTo>
                    <a:cubicBezTo>
                      <a:pt x="1187" y="0"/>
                      <a:pt x="1039" y="39"/>
                      <a:pt x="931" y="85"/>
                    </a:cubicBezTo>
                    <a:lnTo>
                      <a:pt x="434" y="333"/>
                    </a:lnTo>
                    <a:cubicBezTo>
                      <a:pt x="248" y="427"/>
                      <a:pt x="0" y="644"/>
                      <a:pt x="155" y="861"/>
                    </a:cubicBezTo>
                    <a:cubicBezTo>
                      <a:pt x="248" y="969"/>
                      <a:pt x="388" y="1008"/>
                      <a:pt x="531" y="1008"/>
                    </a:cubicBezTo>
                    <a:cubicBezTo>
                      <a:pt x="675" y="1008"/>
                      <a:pt x="822" y="969"/>
                      <a:pt x="931" y="923"/>
                    </a:cubicBezTo>
                    <a:lnTo>
                      <a:pt x="1427" y="675"/>
                    </a:lnTo>
                    <a:cubicBezTo>
                      <a:pt x="1582" y="582"/>
                      <a:pt x="1861" y="364"/>
                      <a:pt x="1675" y="147"/>
                    </a:cubicBezTo>
                    <a:cubicBezTo>
                      <a:pt x="1598" y="39"/>
                      <a:pt x="1466" y="0"/>
                      <a:pt x="13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7"/>
              <p:cNvSpPr/>
              <p:nvPr/>
            </p:nvSpPr>
            <p:spPr>
              <a:xfrm rot="-10594719">
                <a:off x="-591684" y="4775174"/>
                <a:ext cx="79541" cy="47687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819" extrusionOk="0">
                    <a:moveTo>
                      <a:pt x="909" y="1"/>
                    </a:moveTo>
                    <a:cubicBezTo>
                      <a:pt x="683" y="1"/>
                      <a:pt x="458" y="90"/>
                      <a:pt x="311" y="237"/>
                    </a:cubicBezTo>
                    <a:lnTo>
                      <a:pt x="186" y="361"/>
                    </a:lnTo>
                    <a:cubicBezTo>
                      <a:pt x="0" y="485"/>
                      <a:pt x="62" y="764"/>
                      <a:pt x="311" y="795"/>
                    </a:cubicBezTo>
                    <a:cubicBezTo>
                      <a:pt x="371" y="810"/>
                      <a:pt x="435" y="818"/>
                      <a:pt x="500" y="818"/>
                    </a:cubicBezTo>
                    <a:cubicBezTo>
                      <a:pt x="704" y="818"/>
                      <a:pt x="922" y="743"/>
                      <a:pt x="1086" y="578"/>
                    </a:cubicBezTo>
                    <a:lnTo>
                      <a:pt x="1210" y="454"/>
                    </a:lnTo>
                    <a:cubicBezTo>
                      <a:pt x="1365" y="330"/>
                      <a:pt x="1303" y="51"/>
                      <a:pt x="1086" y="20"/>
                    </a:cubicBezTo>
                    <a:cubicBezTo>
                      <a:pt x="1028" y="7"/>
                      <a:pt x="968" y="1"/>
                      <a:pt x="9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7"/>
              <p:cNvSpPr/>
              <p:nvPr/>
            </p:nvSpPr>
            <p:spPr>
              <a:xfrm rot="-10594719">
                <a:off x="-638440" y="4931436"/>
                <a:ext cx="149997" cy="31035"/>
              </a:xfrm>
              <a:custGeom>
                <a:avLst/>
                <a:gdLst/>
                <a:ahLst/>
                <a:cxnLst/>
                <a:rect l="l" t="t" r="r" b="b"/>
                <a:pathLst>
                  <a:path w="2576" h="533" extrusionOk="0">
                    <a:moveTo>
                      <a:pt x="815" y="1"/>
                    </a:moveTo>
                    <a:cubicBezTo>
                      <a:pt x="570" y="1"/>
                      <a:pt x="351" y="118"/>
                      <a:pt x="156" y="285"/>
                    </a:cubicBezTo>
                    <a:cubicBezTo>
                      <a:pt x="1" y="502"/>
                      <a:pt x="280" y="533"/>
                      <a:pt x="435" y="533"/>
                    </a:cubicBezTo>
                    <a:lnTo>
                      <a:pt x="1676" y="533"/>
                    </a:lnTo>
                    <a:cubicBezTo>
                      <a:pt x="1955" y="533"/>
                      <a:pt x="2234" y="440"/>
                      <a:pt x="2452" y="253"/>
                    </a:cubicBezTo>
                    <a:cubicBezTo>
                      <a:pt x="2576" y="36"/>
                      <a:pt x="2296" y="5"/>
                      <a:pt x="2141" y="5"/>
                    </a:cubicBezTo>
                    <a:lnTo>
                      <a:pt x="901" y="5"/>
                    </a:lnTo>
                    <a:cubicBezTo>
                      <a:pt x="872" y="2"/>
                      <a:pt x="843" y="1"/>
                      <a:pt x="8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7"/>
              <p:cNvSpPr/>
              <p:nvPr/>
            </p:nvSpPr>
            <p:spPr>
              <a:xfrm rot="-10594719">
                <a:off x="-799362" y="4868291"/>
                <a:ext cx="115642" cy="30802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529" extrusionOk="0">
                    <a:moveTo>
                      <a:pt x="1241" y="1"/>
                    </a:moveTo>
                    <a:cubicBezTo>
                      <a:pt x="869" y="1"/>
                      <a:pt x="0" y="528"/>
                      <a:pt x="776" y="528"/>
                    </a:cubicBezTo>
                    <a:cubicBezTo>
                      <a:pt x="1117" y="528"/>
                      <a:pt x="1985" y="1"/>
                      <a:pt x="12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7"/>
              <p:cNvSpPr/>
              <p:nvPr/>
            </p:nvSpPr>
            <p:spPr>
              <a:xfrm rot="-10594719">
                <a:off x="-732763" y="4721604"/>
                <a:ext cx="113022" cy="51472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884" extrusionOk="0">
                    <a:moveTo>
                      <a:pt x="1487" y="0"/>
                    </a:moveTo>
                    <a:cubicBezTo>
                      <a:pt x="1452" y="0"/>
                      <a:pt x="1420" y="3"/>
                      <a:pt x="1391" y="7"/>
                    </a:cubicBezTo>
                    <a:lnTo>
                      <a:pt x="647" y="131"/>
                    </a:lnTo>
                    <a:cubicBezTo>
                      <a:pt x="399" y="162"/>
                      <a:pt x="58" y="286"/>
                      <a:pt x="27" y="566"/>
                    </a:cubicBezTo>
                    <a:cubicBezTo>
                      <a:pt x="0" y="803"/>
                      <a:pt x="242" y="883"/>
                      <a:pt x="429" y="883"/>
                    </a:cubicBezTo>
                    <a:cubicBezTo>
                      <a:pt x="463" y="883"/>
                      <a:pt x="495" y="881"/>
                      <a:pt x="523" y="876"/>
                    </a:cubicBezTo>
                    <a:lnTo>
                      <a:pt x="1267" y="752"/>
                    </a:lnTo>
                    <a:cubicBezTo>
                      <a:pt x="1515" y="721"/>
                      <a:pt x="1857" y="597"/>
                      <a:pt x="1888" y="317"/>
                    </a:cubicBezTo>
                    <a:cubicBezTo>
                      <a:pt x="1940" y="81"/>
                      <a:pt x="1680" y="0"/>
                      <a:pt x="14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7"/>
              <p:cNvSpPr/>
              <p:nvPr/>
            </p:nvSpPr>
            <p:spPr>
              <a:xfrm rot="-10594719">
                <a:off x="-778463" y="4637919"/>
                <a:ext cx="113837" cy="34354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590" extrusionOk="0">
                    <a:moveTo>
                      <a:pt x="1179" y="0"/>
                    </a:moveTo>
                    <a:cubicBezTo>
                      <a:pt x="807" y="0"/>
                      <a:pt x="0" y="590"/>
                      <a:pt x="745" y="590"/>
                    </a:cubicBezTo>
                    <a:cubicBezTo>
                      <a:pt x="1117" y="590"/>
                      <a:pt x="1954" y="0"/>
                      <a:pt x="11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42" name="Google Shape;942;p7"/>
          <p:cNvGrpSpPr/>
          <p:nvPr/>
        </p:nvGrpSpPr>
        <p:grpSpPr>
          <a:xfrm rot="-10799883" flipH="1">
            <a:off x="-1195356" y="-924940"/>
            <a:ext cx="4843774" cy="2185315"/>
            <a:chOff x="5619200" y="4458200"/>
            <a:chExt cx="1647150" cy="742900"/>
          </a:xfrm>
        </p:grpSpPr>
        <p:sp>
          <p:nvSpPr>
            <p:cNvPr id="943" name="Google Shape;943;p7"/>
            <p:cNvSpPr/>
            <p:nvPr/>
          </p:nvSpPr>
          <p:spPr>
            <a:xfrm>
              <a:off x="5619200" y="4458200"/>
              <a:ext cx="1647150" cy="690850"/>
            </a:xfrm>
            <a:custGeom>
              <a:avLst/>
              <a:gdLst/>
              <a:ahLst/>
              <a:cxnLst/>
              <a:rect l="l" t="t" r="r" b="b"/>
              <a:pathLst>
                <a:path w="65886" h="27634" extrusionOk="0">
                  <a:moveTo>
                    <a:pt x="22214" y="1"/>
                  </a:moveTo>
                  <a:cubicBezTo>
                    <a:pt x="20532" y="1"/>
                    <a:pt x="18847" y="281"/>
                    <a:pt x="17278" y="833"/>
                  </a:cubicBezTo>
                  <a:cubicBezTo>
                    <a:pt x="12222" y="2632"/>
                    <a:pt x="8251" y="6758"/>
                    <a:pt x="5677" y="11442"/>
                  </a:cubicBezTo>
                  <a:cubicBezTo>
                    <a:pt x="3071" y="16126"/>
                    <a:pt x="1706" y="21399"/>
                    <a:pt x="465" y="26610"/>
                  </a:cubicBezTo>
                  <a:lnTo>
                    <a:pt x="0" y="26951"/>
                  </a:lnTo>
                  <a:cubicBezTo>
                    <a:pt x="5568" y="25612"/>
                    <a:pt x="11272" y="25199"/>
                    <a:pt x="17004" y="25199"/>
                  </a:cubicBezTo>
                  <a:cubicBezTo>
                    <a:pt x="21491" y="25199"/>
                    <a:pt x="25994" y="25452"/>
                    <a:pt x="30461" y="25711"/>
                  </a:cubicBezTo>
                  <a:lnTo>
                    <a:pt x="65079" y="27634"/>
                  </a:lnTo>
                  <a:cubicBezTo>
                    <a:pt x="65513" y="23291"/>
                    <a:pt x="65885" y="18762"/>
                    <a:pt x="64179" y="14730"/>
                  </a:cubicBezTo>
                  <a:cubicBezTo>
                    <a:pt x="62763" y="11347"/>
                    <a:pt x="59330" y="8541"/>
                    <a:pt x="55791" y="8541"/>
                  </a:cubicBezTo>
                  <a:cubicBezTo>
                    <a:pt x="55143" y="8541"/>
                    <a:pt x="54492" y="8635"/>
                    <a:pt x="53850" y="8836"/>
                  </a:cubicBezTo>
                  <a:cubicBezTo>
                    <a:pt x="50810" y="9798"/>
                    <a:pt x="48793" y="12807"/>
                    <a:pt x="45847" y="14016"/>
                  </a:cubicBezTo>
                  <a:cubicBezTo>
                    <a:pt x="44931" y="14378"/>
                    <a:pt x="43968" y="14557"/>
                    <a:pt x="43010" y="14557"/>
                  </a:cubicBezTo>
                  <a:cubicBezTo>
                    <a:pt x="41501" y="14557"/>
                    <a:pt x="40002" y="14113"/>
                    <a:pt x="38712" y="13241"/>
                  </a:cubicBezTo>
                  <a:cubicBezTo>
                    <a:pt x="35579" y="11131"/>
                    <a:pt x="34525" y="7006"/>
                    <a:pt x="32043" y="4152"/>
                  </a:cubicBezTo>
                  <a:cubicBezTo>
                    <a:pt x="29611" y="1358"/>
                    <a:pt x="25918" y="1"/>
                    <a:pt x="22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7"/>
            <p:cNvSpPr/>
            <p:nvPr/>
          </p:nvSpPr>
          <p:spPr>
            <a:xfrm>
              <a:off x="5706150" y="4536325"/>
              <a:ext cx="1477225" cy="645250"/>
            </a:xfrm>
            <a:custGeom>
              <a:avLst/>
              <a:gdLst/>
              <a:ahLst/>
              <a:cxnLst/>
              <a:rect l="l" t="t" r="r" b="b"/>
              <a:pathLst>
                <a:path w="59089" h="25810" extrusionOk="0">
                  <a:moveTo>
                    <a:pt x="17943" y="1"/>
                  </a:moveTo>
                  <a:cubicBezTo>
                    <a:pt x="14845" y="1"/>
                    <a:pt x="11730" y="1372"/>
                    <a:pt x="9457" y="3416"/>
                  </a:cubicBezTo>
                  <a:cubicBezTo>
                    <a:pt x="3905" y="8441"/>
                    <a:pt x="1454" y="16847"/>
                    <a:pt x="27" y="23919"/>
                  </a:cubicBezTo>
                  <a:cubicBezTo>
                    <a:pt x="0" y="24028"/>
                    <a:pt x="98" y="24077"/>
                    <a:pt x="219" y="24077"/>
                  </a:cubicBezTo>
                  <a:cubicBezTo>
                    <a:pt x="375" y="24077"/>
                    <a:pt x="568" y="23997"/>
                    <a:pt x="586" y="23857"/>
                  </a:cubicBezTo>
                  <a:lnTo>
                    <a:pt x="586" y="23888"/>
                  </a:lnTo>
                  <a:cubicBezTo>
                    <a:pt x="1857" y="17684"/>
                    <a:pt x="3874" y="10891"/>
                    <a:pt x="7875" y="5804"/>
                  </a:cubicBezTo>
                  <a:cubicBezTo>
                    <a:pt x="10223" y="2806"/>
                    <a:pt x="14226" y="397"/>
                    <a:pt x="18067" y="397"/>
                  </a:cubicBezTo>
                  <a:cubicBezTo>
                    <a:pt x="20265" y="397"/>
                    <a:pt x="22410" y="1186"/>
                    <a:pt x="24160" y="3105"/>
                  </a:cubicBezTo>
                  <a:cubicBezTo>
                    <a:pt x="27014" y="6238"/>
                    <a:pt x="27293" y="11574"/>
                    <a:pt x="31388" y="13652"/>
                  </a:cubicBezTo>
                  <a:cubicBezTo>
                    <a:pt x="32890" y="14422"/>
                    <a:pt x="34450" y="14733"/>
                    <a:pt x="36021" y="14733"/>
                  </a:cubicBezTo>
                  <a:cubicBezTo>
                    <a:pt x="39447" y="14733"/>
                    <a:pt x="42926" y="13256"/>
                    <a:pt x="45967" y="11853"/>
                  </a:cubicBezTo>
                  <a:cubicBezTo>
                    <a:pt x="47522" y="11132"/>
                    <a:pt x="49125" y="10690"/>
                    <a:pt x="50634" y="10690"/>
                  </a:cubicBezTo>
                  <a:cubicBezTo>
                    <a:pt x="52827" y="10690"/>
                    <a:pt x="54825" y="11623"/>
                    <a:pt x="56203" y="13993"/>
                  </a:cubicBezTo>
                  <a:cubicBezTo>
                    <a:pt x="58251" y="17591"/>
                    <a:pt x="57537" y="21810"/>
                    <a:pt x="56855" y="25625"/>
                  </a:cubicBezTo>
                  <a:cubicBezTo>
                    <a:pt x="56826" y="25753"/>
                    <a:pt x="56934" y="25809"/>
                    <a:pt x="57062" y="25809"/>
                  </a:cubicBezTo>
                  <a:cubicBezTo>
                    <a:pt x="57214" y="25809"/>
                    <a:pt x="57396" y="25729"/>
                    <a:pt x="57413" y="25594"/>
                  </a:cubicBezTo>
                  <a:cubicBezTo>
                    <a:pt x="58344" y="20445"/>
                    <a:pt x="59088" y="12039"/>
                    <a:pt x="52419" y="10302"/>
                  </a:cubicBezTo>
                  <a:cubicBezTo>
                    <a:pt x="51875" y="10154"/>
                    <a:pt x="51331" y="10089"/>
                    <a:pt x="50790" y="10089"/>
                  </a:cubicBezTo>
                  <a:cubicBezTo>
                    <a:pt x="48831" y="10089"/>
                    <a:pt x="46904" y="10940"/>
                    <a:pt x="45129" y="11791"/>
                  </a:cubicBezTo>
                  <a:cubicBezTo>
                    <a:pt x="42363" y="13107"/>
                    <a:pt x="39371" y="14279"/>
                    <a:pt x="36316" y="14279"/>
                  </a:cubicBezTo>
                  <a:cubicBezTo>
                    <a:pt x="35125" y="14279"/>
                    <a:pt x="33923" y="14101"/>
                    <a:pt x="32722" y="13683"/>
                  </a:cubicBezTo>
                  <a:cubicBezTo>
                    <a:pt x="26983" y="11729"/>
                    <a:pt x="27572" y="3757"/>
                    <a:pt x="22361" y="1058"/>
                  </a:cubicBezTo>
                  <a:cubicBezTo>
                    <a:pt x="20959" y="326"/>
                    <a:pt x="19453" y="1"/>
                    <a:pt x="17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7"/>
            <p:cNvSpPr/>
            <p:nvPr/>
          </p:nvSpPr>
          <p:spPr>
            <a:xfrm>
              <a:off x="5813125" y="4656950"/>
              <a:ext cx="1320600" cy="525400"/>
            </a:xfrm>
            <a:custGeom>
              <a:avLst/>
              <a:gdLst/>
              <a:ahLst/>
              <a:cxnLst/>
              <a:rect l="l" t="t" r="r" b="b"/>
              <a:pathLst>
                <a:path w="52824" h="21016" extrusionOk="0">
                  <a:moveTo>
                    <a:pt x="12103" y="0"/>
                  </a:moveTo>
                  <a:cubicBezTo>
                    <a:pt x="10659" y="0"/>
                    <a:pt x="9171" y="529"/>
                    <a:pt x="7753" y="1693"/>
                  </a:cubicBezTo>
                  <a:cubicBezTo>
                    <a:pt x="5488" y="3523"/>
                    <a:pt x="4279" y="6407"/>
                    <a:pt x="3193" y="9044"/>
                  </a:cubicBezTo>
                  <a:cubicBezTo>
                    <a:pt x="1859" y="12394"/>
                    <a:pt x="804" y="15868"/>
                    <a:pt x="29" y="19405"/>
                  </a:cubicBezTo>
                  <a:cubicBezTo>
                    <a:pt x="1" y="19532"/>
                    <a:pt x="108" y="19588"/>
                    <a:pt x="236" y="19588"/>
                  </a:cubicBezTo>
                  <a:cubicBezTo>
                    <a:pt x="389" y="19588"/>
                    <a:pt x="570" y="19508"/>
                    <a:pt x="587" y="19374"/>
                  </a:cubicBezTo>
                  <a:cubicBezTo>
                    <a:pt x="1394" y="15620"/>
                    <a:pt x="2542" y="11991"/>
                    <a:pt x="4030" y="8455"/>
                  </a:cubicBezTo>
                  <a:cubicBezTo>
                    <a:pt x="5457" y="5043"/>
                    <a:pt x="7536" y="762"/>
                    <a:pt x="11723" y="359"/>
                  </a:cubicBezTo>
                  <a:cubicBezTo>
                    <a:pt x="11913" y="339"/>
                    <a:pt x="12099" y="330"/>
                    <a:pt x="12280" y="330"/>
                  </a:cubicBezTo>
                  <a:cubicBezTo>
                    <a:pt x="15886" y="330"/>
                    <a:pt x="17796" y="4030"/>
                    <a:pt x="19509" y="6718"/>
                  </a:cubicBezTo>
                  <a:cubicBezTo>
                    <a:pt x="20905" y="8920"/>
                    <a:pt x="22487" y="10595"/>
                    <a:pt x="24937" y="11557"/>
                  </a:cubicBezTo>
                  <a:cubicBezTo>
                    <a:pt x="26989" y="12342"/>
                    <a:pt x="29212" y="12714"/>
                    <a:pt x="31449" y="12714"/>
                  </a:cubicBezTo>
                  <a:cubicBezTo>
                    <a:pt x="34690" y="12714"/>
                    <a:pt x="37962" y="11934"/>
                    <a:pt x="40788" y="10502"/>
                  </a:cubicBezTo>
                  <a:cubicBezTo>
                    <a:pt x="42308" y="9727"/>
                    <a:pt x="43735" y="8610"/>
                    <a:pt x="45441" y="8238"/>
                  </a:cubicBezTo>
                  <a:cubicBezTo>
                    <a:pt x="45768" y="8169"/>
                    <a:pt x="46083" y="8136"/>
                    <a:pt x="46386" y="8136"/>
                  </a:cubicBezTo>
                  <a:cubicBezTo>
                    <a:pt x="48126" y="8136"/>
                    <a:pt x="49471" y="9218"/>
                    <a:pt x="50342" y="10750"/>
                  </a:cubicBezTo>
                  <a:cubicBezTo>
                    <a:pt x="52017" y="13759"/>
                    <a:pt x="51862" y="17605"/>
                    <a:pt x="51025" y="20831"/>
                  </a:cubicBezTo>
                  <a:cubicBezTo>
                    <a:pt x="50996" y="20959"/>
                    <a:pt x="51104" y="21015"/>
                    <a:pt x="51235" y="21015"/>
                  </a:cubicBezTo>
                  <a:cubicBezTo>
                    <a:pt x="51391" y="21015"/>
                    <a:pt x="51580" y="20935"/>
                    <a:pt x="51614" y="20800"/>
                  </a:cubicBezTo>
                  <a:cubicBezTo>
                    <a:pt x="52576" y="16985"/>
                    <a:pt x="52824" y="10037"/>
                    <a:pt x="48388" y="8083"/>
                  </a:cubicBezTo>
                  <a:cubicBezTo>
                    <a:pt x="47798" y="7821"/>
                    <a:pt x="47205" y="7711"/>
                    <a:pt x="46617" y="7711"/>
                  </a:cubicBezTo>
                  <a:cubicBezTo>
                    <a:pt x="45318" y="7711"/>
                    <a:pt x="44041" y="8249"/>
                    <a:pt x="42867" y="8889"/>
                  </a:cubicBezTo>
                  <a:cubicBezTo>
                    <a:pt x="39858" y="10471"/>
                    <a:pt x="37035" y="11836"/>
                    <a:pt x="33623" y="12177"/>
                  </a:cubicBezTo>
                  <a:cubicBezTo>
                    <a:pt x="32943" y="12241"/>
                    <a:pt x="32241" y="12276"/>
                    <a:pt x="31531" y="12276"/>
                  </a:cubicBezTo>
                  <a:cubicBezTo>
                    <a:pt x="28808" y="12276"/>
                    <a:pt x="25954" y="11762"/>
                    <a:pt x="23666" y="10409"/>
                  </a:cubicBezTo>
                  <a:cubicBezTo>
                    <a:pt x="20967" y="8796"/>
                    <a:pt x="19850" y="5880"/>
                    <a:pt x="18082" y="3461"/>
                  </a:cubicBezTo>
                  <a:cubicBezTo>
                    <a:pt x="16494" y="1287"/>
                    <a:pt x="14354" y="0"/>
                    <a:pt x="121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7"/>
            <p:cNvSpPr/>
            <p:nvPr/>
          </p:nvSpPr>
          <p:spPr>
            <a:xfrm>
              <a:off x="5873650" y="4751150"/>
              <a:ext cx="1188750" cy="437925"/>
            </a:xfrm>
            <a:custGeom>
              <a:avLst/>
              <a:gdLst/>
              <a:ahLst/>
              <a:cxnLst/>
              <a:rect l="l" t="t" r="r" b="b"/>
              <a:pathLst>
                <a:path w="47550" h="17517" extrusionOk="0">
                  <a:moveTo>
                    <a:pt x="9521" y="1"/>
                  </a:moveTo>
                  <a:cubicBezTo>
                    <a:pt x="9160" y="1"/>
                    <a:pt x="8777" y="70"/>
                    <a:pt x="8372" y="220"/>
                  </a:cubicBezTo>
                  <a:cubicBezTo>
                    <a:pt x="6107" y="1089"/>
                    <a:pt x="4556" y="3911"/>
                    <a:pt x="3440" y="5897"/>
                  </a:cubicBezTo>
                  <a:cubicBezTo>
                    <a:pt x="1796" y="8812"/>
                    <a:pt x="648" y="12007"/>
                    <a:pt x="27" y="15326"/>
                  </a:cubicBezTo>
                  <a:cubicBezTo>
                    <a:pt x="0" y="15449"/>
                    <a:pt x="99" y="15500"/>
                    <a:pt x="220" y="15500"/>
                  </a:cubicBezTo>
                  <a:cubicBezTo>
                    <a:pt x="375" y="15500"/>
                    <a:pt x="568" y="15417"/>
                    <a:pt x="586" y="15295"/>
                  </a:cubicBezTo>
                  <a:cubicBezTo>
                    <a:pt x="1175" y="12224"/>
                    <a:pt x="2199" y="9278"/>
                    <a:pt x="3657" y="6517"/>
                  </a:cubicBezTo>
                  <a:cubicBezTo>
                    <a:pt x="4685" y="4624"/>
                    <a:pt x="7191" y="497"/>
                    <a:pt x="9585" y="497"/>
                  </a:cubicBezTo>
                  <a:cubicBezTo>
                    <a:pt x="10369" y="497"/>
                    <a:pt x="11142" y="940"/>
                    <a:pt x="11846" y="2050"/>
                  </a:cubicBezTo>
                  <a:cubicBezTo>
                    <a:pt x="13118" y="4035"/>
                    <a:pt x="13645" y="6176"/>
                    <a:pt x="15382" y="7913"/>
                  </a:cubicBezTo>
                  <a:cubicBezTo>
                    <a:pt x="16809" y="9278"/>
                    <a:pt x="18484" y="10363"/>
                    <a:pt x="20345" y="11077"/>
                  </a:cubicBezTo>
                  <a:cubicBezTo>
                    <a:pt x="22756" y="12044"/>
                    <a:pt x="25362" y="12482"/>
                    <a:pt x="27974" y="12482"/>
                  </a:cubicBezTo>
                  <a:cubicBezTo>
                    <a:pt x="30136" y="12482"/>
                    <a:pt x="32302" y="12183"/>
                    <a:pt x="34366" y="11635"/>
                  </a:cubicBezTo>
                  <a:cubicBezTo>
                    <a:pt x="35483" y="11356"/>
                    <a:pt x="36568" y="10984"/>
                    <a:pt x="37654" y="10549"/>
                  </a:cubicBezTo>
                  <a:cubicBezTo>
                    <a:pt x="38998" y="9989"/>
                    <a:pt x="41480" y="8317"/>
                    <a:pt x="43091" y="8317"/>
                  </a:cubicBezTo>
                  <a:cubicBezTo>
                    <a:pt x="43265" y="8317"/>
                    <a:pt x="43428" y="8336"/>
                    <a:pt x="43579" y="8378"/>
                  </a:cubicBezTo>
                  <a:cubicBezTo>
                    <a:pt x="47115" y="9464"/>
                    <a:pt x="46556" y="14613"/>
                    <a:pt x="46091" y="17343"/>
                  </a:cubicBezTo>
                  <a:cubicBezTo>
                    <a:pt x="46078" y="17465"/>
                    <a:pt x="46178" y="17516"/>
                    <a:pt x="46297" y="17516"/>
                  </a:cubicBezTo>
                  <a:cubicBezTo>
                    <a:pt x="46449" y="17516"/>
                    <a:pt x="46632" y="17433"/>
                    <a:pt x="46649" y="17312"/>
                  </a:cubicBezTo>
                  <a:cubicBezTo>
                    <a:pt x="47115" y="14675"/>
                    <a:pt x="47549" y="10953"/>
                    <a:pt x="45378" y="8936"/>
                  </a:cubicBezTo>
                  <a:cubicBezTo>
                    <a:pt x="44616" y="8219"/>
                    <a:pt x="43841" y="7937"/>
                    <a:pt x="43056" y="7937"/>
                  </a:cubicBezTo>
                  <a:cubicBezTo>
                    <a:pt x="42177" y="7937"/>
                    <a:pt x="41284" y="8290"/>
                    <a:pt x="40384" y="8781"/>
                  </a:cubicBezTo>
                  <a:cubicBezTo>
                    <a:pt x="36658" y="10818"/>
                    <a:pt x="32257" y="12103"/>
                    <a:pt x="27923" y="12103"/>
                  </a:cubicBezTo>
                  <a:cubicBezTo>
                    <a:pt x="24536" y="12103"/>
                    <a:pt x="21189" y="11318"/>
                    <a:pt x="18236" y="9495"/>
                  </a:cubicBezTo>
                  <a:cubicBezTo>
                    <a:pt x="16933" y="8688"/>
                    <a:pt x="15754" y="7665"/>
                    <a:pt x="14824" y="6424"/>
                  </a:cubicBezTo>
                  <a:cubicBezTo>
                    <a:pt x="13862" y="5152"/>
                    <a:pt x="13397" y="3663"/>
                    <a:pt x="12621" y="2267"/>
                  </a:cubicBezTo>
                  <a:cubicBezTo>
                    <a:pt x="11911" y="970"/>
                    <a:pt x="10873" y="1"/>
                    <a:pt x="95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7"/>
            <p:cNvSpPr/>
            <p:nvPr/>
          </p:nvSpPr>
          <p:spPr>
            <a:xfrm>
              <a:off x="5987550" y="4937050"/>
              <a:ext cx="1010475" cy="264050"/>
            </a:xfrm>
            <a:custGeom>
              <a:avLst/>
              <a:gdLst/>
              <a:ahLst/>
              <a:cxnLst/>
              <a:rect l="l" t="t" r="r" b="b"/>
              <a:pathLst>
                <a:path w="40419" h="10562" extrusionOk="0">
                  <a:moveTo>
                    <a:pt x="5814" y="0"/>
                  </a:moveTo>
                  <a:cubicBezTo>
                    <a:pt x="5718" y="0"/>
                    <a:pt x="5621" y="4"/>
                    <a:pt x="5522" y="11"/>
                  </a:cubicBezTo>
                  <a:cubicBezTo>
                    <a:pt x="1396" y="291"/>
                    <a:pt x="217" y="4695"/>
                    <a:pt x="0" y="8107"/>
                  </a:cubicBezTo>
                  <a:cubicBezTo>
                    <a:pt x="0" y="8136"/>
                    <a:pt x="54" y="8150"/>
                    <a:pt x="128" y="8150"/>
                  </a:cubicBezTo>
                  <a:cubicBezTo>
                    <a:pt x="292" y="8150"/>
                    <a:pt x="559" y="8081"/>
                    <a:pt x="559" y="7952"/>
                  </a:cubicBezTo>
                  <a:cubicBezTo>
                    <a:pt x="714" y="5781"/>
                    <a:pt x="993" y="3113"/>
                    <a:pt x="2699" y="1531"/>
                  </a:cubicBezTo>
                  <a:cubicBezTo>
                    <a:pt x="3123" y="1083"/>
                    <a:pt x="3706" y="835"/>
                    <a:pt x="4305" y="835"/>
                  </a:cubicBezTo>
                  <a:cubicBezTo>
                    <a:pt x="4452" y="835"/>
                    <a:pt x="4600" y="849"/>
                    <a:pt x="4746" y="880"/>
                  </a:cubicBezTo>
                  <a:cubicBezTo>
                    <a:pt x="5252" y="543"/>
                    <a:pt x="5736" y="372"/>
                    <a:pt x="6204" y="372"/>
                  </a:cubicBezTo>
                  <a:cubicBezTo>
                    <a:pt x="6683" y="372"/>
                    <a:pt x="7145" y="550"/>
                    <a:pt x="7600" y="911"/>
                  </a:cubicBezTo>
                  <a:cubicBezTo>
                    <a:pt x="7941" y="1097"/>
                    <a:pt x="8282" y="1345"/>
                    <a:pt x="8593" y="1624"/>
                  </a:cubicBezTo>
                  <a:cubicBezTo>
                    <a:pt x="9368" y="2245"/>
                    <a:pt x="10082" y="2958"/>
                    <a:pt x="10888" y="3579"/>
                  </a:cubicBezTo>
                  <a:cubicBezTo>
                    <a:pt x="14727" y="6452"/>
                    <a:pt x="19362" y="7977"/>
                    <a:pt x="24064" y="7977"/>
                  </a:cubicBezTo>
                  <a:cubicBezTo>
                    <a:pt x="25859" y="7977"/>
                    <a:pt x="27664" y="7755"/>
                    <a:pt x="29438" y="7301"/>
                  </a:cubicBezTo>
                  <a:cubicBezTo>
                    <a:pt x="30306" y="7084"/>
                    <a:pt x="31144" y="6774"/>
                    <a:pt x="31981" y="6494"/>
                  </a:cubicBezTo>
                  <a:cubicBezTo>
                    <a:pt x="32540" y="6277"/>
                    <a:pt x="33067" y="6091"/>
                    <a:pt x="33594" y="5905"/>
                  </a:cubicBezTo>
                  <a:cubicBezTo>
                    <a:pt x="34508" y="5609"/>
                    <a:pt x="35835" y="5194"/>
                    <a:pt x="36917" y="5194"/>
                  </a:cubicBezTo>
                  <a:cubicBezTo>
                    <a:pt x="37194" y="5194"/>
                    <a:pt x="37455" y="5222"/>
                    <a:pt x="37689" y="5285"/>
                  </a:cubicBezTo>
                  <a:cubicBezTo>
                    <a:pt x="39984" y="5874"/>
                    <a:pt x="39426" y="8883"/>
                    <a:pt x="38992" y="10496"/>
                  </a:cubicBezTo>
                  <a:cubicBezTo>
                    <a:pt x="38980" y="10541"/>
                    <a:pt x="39044" y="10562"/>
                    <a:pt x="39132" y="10562"/>
                  </a:cubicBezTo>
                  <a:cubicBezTo>
                    <a:pt x="39285" y="10562"/>
                    <a:pt x="39511" y="10501"/>
                    <a:pt x="39550" y="10403"/>
                  </a:cubicBezTo>
                  <a:cubicBezTo>
                    <a:pt x="39922" y="8914"/>
                    <a:pt x="40418" y="6743"/>
                    <a:pt x="39085" y="5564"/>
                  </a:cubicBezTo>
                  <a:cubicBezTo>
                    <a:pt x="38560" y="5096"/>
                    <a:pt x="37894" y="4939"/>
                    <a:pt x="37197" y="4939"/>
                  </a:cubicBezTo>
                  <a:cubicBezTo>
                    <a:pt x="36369" y="4939"/>
                    <a:pt x="35498" y="5161"/>
                    <a:pt x="34773" y="5347"/>
                  </a:cubicBezTo>
                  <a:cubicBezTo>
                    <a:pt x="31733" y="6153"/>
                    <a:pt x="28972" y="7487"/>
                    <a:pt x="25746" y="7704"/>
                  </a:cubicBezTo>
                  <a:cubicBezTo>
                    <a:pt x="25328" y="7727"/>
                    <a:pt x="24911" y="7738"/>
                    <a:pt x="24495" y="7738"/>
                  </a:cubicBezTo>
                  <a:cubicBezTo>
                    <a:pt x="22069" y="7738"/>
                    <a:pt x="19675" y="7351"/>
                    <a:pt x="17371" y="6557"/>
                  </a:cubicBezTo>
                  <a:cubicBezTo>
                    <a:pt x="14859" y="5688"/>
                    <a:pt x="12532" y="4354"/>
                    <a:pt x="10485" y="2617"/>
                  </a:cubicBezTo>
                  <a:cubicBezTo>
                    <a:pt x="9096" y="1435"/>
                    <a:pt x="7736" y="0"/>
                    <a:pt x="58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8" name="Google Shape;948;p7"/>
          <p:cNvGrpSpPr/>
          <p:nvPr/>
        </p:nvGrpSpPr>
        <p:grpSpPr>
          <a:xfrm rot="-2452161">
            <a:off x="5263268" y="4452240"/>
            <a:ext cx="1019006" cy="1634773"/>
            <a:chOff x="2402100" y="3854125"/>
            <a:chExt cx="435600" cy="698825"/>
          </a:xfrm>
        </p:grpSpPr>
        <p:sp>
          <p:nvSpPr>
            <p:cNvPr id="949" name="Google Shape;949;p7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7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7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7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7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7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7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7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7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7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7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7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7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7"/>
          <p:cNvGrpSpPr/>
          <p:nvPr/>
        </p:nvGrpSpPr>
        <p:grpSpPr>
          <a:xfrm rot="8607250">
            <a:off x="-672758" y="173948"/>
            <a:ext cx="1219989" cy="1925352"/>
            <a:chOff x="322650" y="2571325"/>
            <a:chExt cx="573100" cy="904450"/>
          </a:xfrm>
        </p:grpSpPr>
        <p:sp>
          <p:nvSpPr>
            <p:cNvPr id="963" name="Google Shape;963;p7"/>
            <p:cNvSpPr/>
            <p:nvPr/>
          </p:nvSpPr>
          <p:spPr>
            <a:xfrm>
              <a:off x="423450" y="2666625"/>
              <a:ext cx="95400" cy="131175"/>
            </a:xfrm>
            <a:custGeom>
              <a:avLst/>
              <a:gdLst/>
              <a:ahLst/>
              <a:cxnLst/>
              <a:rect l="l" t="t" r="r" b="b"/>
              <a:pathLst>
                <a:path w="3816" h="5247" extrusionOk="0">
                  <a:moveTo>
                    <a:pt x="199" y="1"/>
                  </a:moveTo>
                  <a:cubicBezTo>
                    <a:pt x="164" y="1"/>
                    <a:pt x="129" y="2"/>
                    <a:pt x="94" y="4"/>
                  </a:cubicBezTo>
                  <a:cubicBezTo>
                    <a:pt x="1" y="1059"/>
                    <a:pt x="745" y="1958"/>
                    <a:pt x="1521" y="2672"/>
                  </a:cubicBezTo>
                  <a:cubicBezTo>
                    <a:pt x="2327" y="3385"/>
                    <a:pt x="3227" y="4006"/>
                    <a:pt x="3692" y="4936"/>
                  </a:cubicBezTo>
                  <a:lnTo>
                    <a:pt x="3816" y="5247"/>
                  </a:lnTo>
                  <a:cubicBezTo>
                    <a:pt x="3537" y="3851"/>
                    <a:pt x="2978" y="2548"/>
                    <a:pt x="2172" y="1369"/>
                  </a:cubicBezTo>
                  <a:cubicBezTo>
                    <a:pt x="1696" y="685"/>
                    <a:pt x="1020" y="1"/>
                    <a:pt x="1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7"/>
            <p:cNvSpPr/>
            <p:nvPr/>
          </p:nvSpPr>
          <p:spPr>
            <a:xfrm>
              <a:off x="510300" y="2571325"/>
              <a:ext cx="155125" cy="237325"/>
            </a:xfrm>
            <a:custGeom>
              <a:avLst/>
              <a:gdLst/>
              <a:ahLst/>
              <a:cxnLst/>
              <a:rect l="l" t="t" r="r" b="b"/>
              <a:pathLst>
                <a:path w="6205" h="9493" extrusionOk="0">
                  <a:moveTo>
                    <a:pt x="6205" y="1"/>
                  </a:moveTo>
                  <a:lnTo>
                    <a:pt x="6205" y="1"/>
                  </a:lnTo>
                  <a:cubicBezTo>
                    <a:pt x="4343" y="435"/>
                    <a:pt x="3010" y="2048"/>
                    <a:pt x="2203" y="3754"/>
                  </a:cubicBezTo>
                  <a:cubicBezTo>
                    <a:pt x="1397" y="5460"/>
                    <a:pt x="931" y="7352"/>
                    <a:pt x="1" y="8996"/>
                  </a:cubicBezTo>
                  <a:lnTo>
                    <a:pt x="218" y="9493"/>
                  </a:lnTo>
                  <a:lnTo>
                    <a:pt x="2544" y="6639"/>
                  </a:lnTo>
                  <a:cubicBezTo>
                    <a:pt x="2917" y="6205"/>
                    <a:pt x="3258" y="5770"/>
                    <a:pt x="3537" y="5274"/>
                  </a:cubicBezTo>
                  <a:cubicBezTo>
                    <a:pt x="4530" y="3537"/>
                    <a:pt x="4592" y="1211"/>
                    <a:pt x="6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7"/>
            <p:cNvSpPr/>
            <p:nvPr/>
          </p:nvSpPr>
          <p:spPr>
            <a:xfrm>
              <a:off x="548300" y="2691425"/>
              <a:ext cx="236550" cy="266900"/>
            </a:xfrm>
            <a:custGeom>
              <a:avLst/>
              <a:gdLst/>
              <a:ahLst/>
              <a:cxnLst/>
              <a:rect l="l" t="t" r="r" b="b"/>
              <a:pathLst>
                <a:path w="9462" h="10676" extrusionOk="0">
                  <a:moveTo>
                    <a:pt x="9224" y="1"/>
                  </a:moveTo>
                  <a:cubicBezTo>
                    <a:pt x="7570" y="1"/>
                    <a:pt x="5960" y="617"/>
                    <a:pt x="4747" y="1742"/>
                  </a:cubicBezTo>
                  <a:cubicBezTo>
                    <a:pt x="2588" y="3791"/>
                    <a:pt x="2114" y="7045"/>
                    <a:pt x="654" y="9656"/>
                  </a:cubicBezTo>
                  <a:lnTo>
                    <a:pt x="654" y="9656"/>
                  </a:lnTo>
                  <a:cubicBezTo>
                    <a:pt x="1708" y="8788"/>
                    <a:pt x="3146" y="8364"/>
                    <a:pt x="4343" y="7636"/>
                  </a:cubicBezTo>
                  <a:cubicBezTo>
                    <a:pt x="7011" y="5992"/>
                    <a:pt x="8283" y="2890"/>
                    <a:pt x="9462" y="5"/>
                  </a:cubicBezTo>
                  <a:cubicBezTo>
                    <a:pt x="9382" y="2"/>
                    <a:pt x="9303" y="1"/>
                    <a:pt x="9224" y="1"/>
                  </a:cubicBezTo>
                  <a:close/>
                  <a:moveTo>
                    <a:pt x="654" y="9656"/>
                  </a:moveTo>
                  <a:cubicBezTo>
                    <a:pt x="451" y="9823"/>
                    <a:pt x="263" y="10006"/>
                    <a:pt x="94" y="10210"/>
                  </a:cubicBezTo>
                  <a:lnTo>
                    <a:pt x="1" y="10675"/>
                  </a:lnTo>
                  <a:cubicBezTo>
                    <a:pt x="241" y="10351"/>
                    <a:pt x="456" y="10009"/>
                    <a:pt x="654" y="96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7"/>
            <p:cNvSpPr/>
            <p:nvPr/>
          </p:nvSpPr>
          <p:spPr>
            <a:xfrm>
              <a:off x="322650" y="2792325"/>
              <a:ext cx="214050" cy="94475"/>
            </a:xfrm>
            <a:custGeom>
              <a:avLst/>
              <a:gdLst/>
              <a:ahLst/>
              <a:cxnLst/>
              <a:rect l="l" t="t" r="r" b="b"/>
              <a:pathLst>
                <a:path w="8562" h="3779" extrusionOk="0">
                  <a:moveTo>
                    <a:pt x="129" y="1"/>
                  </a:moveTo>
                  <a:cubicBezTo>
                    <a:pt x="86" y="1"/>
                    <a:pt x="43" y="1"/>
                    <a:pt x="0" y="1"/>
                  </a:cubicBezTo>
                  <a:cubicBezTo>
                    <a:pt x="652" y="374"/>
                    <a:pt x="1024" y="1056"/>
                    <a:pt x="1489" y="1645"/>
                  </a:cubicBezTo>
                  <a:cubicBezTo>
                    <a:pt x="2666" y="3032"/>
                    <a:pt x="4368" y="3778"/>
                    <a:pt x="6106" y="3778"/>
                  </a:cubicBezTo>
                  <a:cubicBezTo>
                    <a:pt x="6934" y="3778"/>
                    <a:pt x="7771" y="3609"/>
                    <a:pt x="8561" y="3258"/>
                  </a:cubicBezTo>
                  <a:lnTo>
                    <a:pt x="8158" y="2979"/>
                  </a:lnTo>
                  <a:cubicBezTo>
                    <a:pt x="5926" y="1053"/>
                    <a:pt x="3091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7"/>
            <p:cNvSpPr/>
            <p:nvPr/>
          </p:nvSpPr>
          <p:spPr>
            <a:xfrm>
              <a:off x="386225" y="2924175"/>
              <a:ext cx="215625" cy="317975"/>
            </a:xfrm>
            <a:custGeom>
              <a:avLst/>
              <a:gdLst/>
              <a:ahLst/>
              <a:cxnLst/>
              <a:rect l="l" t="t" r="r" b="b"/>
              <a:pathLst>
                <a:path w="8625" h="12719" extrusionOk="0">
                  <a:moveTo>
                    <a:pt x="63" y="1"/>
                  </a:moveTo>
                  <a:cubicBezTo>
                    <a:pt x="1" y="2606"/>
                    <a:pt x="94" y="5367"/>
                    <a:pt x="1459" y="7600"/>
                  </a:cubicBezTo>
                  <a:cubicBezTo>
                    <a:pt x="3010" y="10144"/>
                    <a:pt x="5894" y="11509"/>
                    <a:pt x="8593" y="12719"/>
                  </a:cubicBezTo>
                  <a:lnTo>
                    <a:pt x="8593" y="12563"/>
                  </a:lnTo>
                  <a:cubicBezTo>
                    <a:pt x="8624" y="10392"/>
                    <a:pt x="7942" y="8283"/>
                    <a:pt x="6639" y="6546"/>
                  </a:cubicBezTo>
                  <a:cubicBezTo>
                    <a:pt x="4778" y="4064"/>
                    <a:pt x="1831" y="2544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7"/>
            <p:cNvSpPr/>
            <p:nvPr/>
          </p:nvSpPr>
          <p:spPr>
            <a:xfrm>
              <a:off x="579325" y="2835775"/>
              <a:ext cx="316425" cy="283075"/>
            </a:xfrm>
            <a:custGeom>
              <a:avLst/>
              <a:gdLst/>
              <a:ahLst/>
              <a:cxnLst/>
              <a:rect l="l" t="t" r="r" b="b"/>
              <a:pathLst>
                <a:path w="12657" h="11323" extrusionOk="0">
                  <a:moveTo>
                    <a:pt x="12656" y="0"/>
                  </a:moveTo>
                  <a:cubicBezTo>
                    <a:pt x="10175" y="94"/>
                    <a:pt x="7786" y="1055"/>
                    <a:pt x="5925" y="2730"/>
                  </a:cubicBezTo>
                  <a:cubicBezTo>
                    <a:pt x="4095" y="4374"/>
                    <a:pt x="2668" y="6421"/>
                    <a:pt x="1707" y="8717"/>
                  </a:cubicBezTo>
                  <a:cubicBezTo>
                    <a:pt x="1303" y="9616"/>
                    <a:pt x="869" y="10640"/>
                    <a:pt x="1" y="11105"/>
                  </a:cubicBezTo>
                  <a:lnTo>
                    <a:pt x="559" y="11322"/>
                  </a:lnTo>
                  <a:cubicBezTo>
                    <a:pt x="2606" y="8810"/>
                    <a:pt x="5770" y="7445"/>
                    <a:pt x="8035" y="5119"/>
                  </a:cubicBezTo>
                  <a:cubicBezTo>
                    <a:pt x="9648" y="3475"/>
                    <a:pt x="10795" y="1365"/>
                    <a:pt x="126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7"/>
            <p:cNvSpPr/>
            <p:nvPr/>
          </p:nvSpPr>
          <p:spPr>
            <a:xfrm>
              <a:off x="509000" y="2776025"/>
              <a:ext cx="101375" cy="699750"/>
            </a:xfrm>
            <a:custGeom>
              <a:avLst/>
              <a:gdLst/>
              <a:ahLst/>
              <a:cxnLst/>
              <a:rect l="l" t="t" r="r" b="b"/>
              <a:pathLst>
                <a:path w="4055" h="27990" extrusionOk="0">
                  <a:moveTo>
                    <a:pt x="520" y="0"/>
                  </a:moveTo>
                  <a:cubicBezTo>
                    <a:pt x="350" y="0"/>
                    <a:pt x="126" y="122"/>
                    <a:pt x="146" y="281"/>
                  </a:cubicBezTo>
                  <a:cubicBezTo>
                    <a:pt x="983" y="4965"/>
                    <a:pt x="1852" y="9618"/>
                    <a:pt x="2689" y="14302"/>
                  </a:cubicBezTo>
                  <a:cubicBezTo>
                    <a:pt x="3124" y="16628"/>
                    <a:pt x="3589" y="19017"/>
                    <a:pt x="3062" y="21343"/>
                  </a:cubicBezTo>
                  <a:cubicBezTo>
                    <a:pt x="2534" y="23701"/>
                    <a:pt x="1294" y="25748"/>
                    <a:pt x="84" y="27795"/>
                  </a:cubicBezTo>
                  <a:cubicBezTo>
                    <a:pt x="1" y="27928"/>
                    <a:pt x="122" y="27990"/>
                    <a:pt x="272" y="27990"/>
                  </a:cubicBezTo>
                  <a:cubicBezTo>
                    <a:pt x="402" y="27990"/>
                    <a:pt x="554" y="27944"/>
                    <a:pt x="611" y="27857"/>
                  </a:cubicBezTo>
                  <a:cubicBezTo>
                    <a:pt x="1666" y="26058"/>
                    <a:pt x="2751" y="24259"/>
                    <a:pt x="3372" y="22274"/>
                  </a:cubicBezTo>
                  <a:cubicBezTo>
                    <a:pt x="4054" y="20040"/>
                    <a:pt x="3899" y="17838"/>
                    <a:pt x="3527" y="15574"/>
                  </a:cubicBezTo>
                  <a:cubicBezTo>
                    <a:pt x="2658" y="10424"/>
                    <a:pt x="1666" y="5275"/>
                    <a:pt x="704" y="126"/>
                  </a:cubicBezTo>
                  <a:cubicBezTo>
                    <a:pt x="693" y="38"/>
                    <a:pt x="615" y="0"/>
                    <a:pt x="5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0" name="Google Shape;970;p7"/>
          <p:cNvGrpSpPr/>
          <p:nvPr/>
        </p:nvGrpSpPr>
        <p:grpSpPr>
          <a:xfrm rot="9764690">
            <a:off x="2589182" y="-1536019"/>
            <a:ext cx="1546779" cy="2481535"/>
            <a:chOff x="2402100" y="3854125"/>
            <a:chExt cx="435600" cy="698825"/>
          </a:xfrm>
        </p:grpSpPr>
        <p:sp>
          <p:nvSpPr>
            <p:cNvPr id="971" name="Google Shape;971;p7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7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7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7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7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7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7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7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7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7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7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7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7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4" name="Google Shape;984;p7"/>
          <p:cNvGrpSpPr/>
          <p:nvPr/>
        </p:nvGrpSpPr>
        <p:grpSpPr>
          <a:xfrm>
            <a:off x="952179" y="620766"/>
            <a:ext cx="548733" cy="498301"/>
            <a:chOff x="3652400" y="3788700"/>
            <a:chExt cx="700450" cy="636075"/>
          </a:xfrm>
        </p:grpSpPr>
        <p:sp>
          <p:nvSpPr>
            <p:cNvPr id="985" name="Google Shape;985;p7"/>
            <p:cNvSpPr/>
            <p:nvPr/>
          </p:nvSpPr>
          <p:spPr>
            <a:xfrm>
              <a:off x="3941050" y="3916900"/>
              <a:ext cx="65150" cy="72250"/>
            </a:xfrm>
            <a:custGeom>
              <a:avLst/>
              <a:gdLst/>
              <a:ahLst/>
              <a:cxnLst/>
              <a:rect l="l" t="t" r="r" b="b"/>
              <a:pathLst>
                <a:path w="2606" h="2890" extrusionOk="0">
                  <a:moveTo>
                    <a:pt x="1800" y="1"/>
                  </a:moveTo>
                  <a:cubicBezTo>
                    <a:pt x="1498" y="1"/>
                    <a:pt x="1118" y="159"/>
                    <a:pt x="1032" y="354"/>
                  </a:cubicBezTo>
                  <a:lnTo>
                    <a:pt x="1032" y="354"/>
                  </a:lnTo>
                  <a:cubicBezTo>
                    <a:pt x="780" y="380"/>
                    <a:pt x="506" y="491"/>
                    <a:pt x="435" y="648"/>
                  </a:cubicBezTo>
                  <a:cubicBezTo>
                    <a:pt x="124" y="1268"/>
                    <a:pt x="0" y="2012"/>
                    <a:pt x="93" y="2726"/>
                  </a:cubicBezTo>
                  <a:cubicBezTo>
                    <a:pt x="121" y="2853"/>
                    <a:pt x="258" y="2890"/>
                    <a:pt x="411" y="2890"/>
                  </a:cubicBezTo>
                  <a:cubicBezTo>
                    <a:pt x="594" y="2890"/>
                    <a:pt x="801" y="2836"/>
                    <a:pt x="869" y="2819"/>
                  </a:cubicBezTo>
                  <a:cubicBezTo>
                    <a:pt x="1892" y="2385"/>
                    <a:pt x="2606" y="1268"/>
                    <a:pt x="2172" y="182"/>
                  </a:cubicBezTo>
                  <a:cubicBezTo>
                    <a:pt x="2122" y="53"/>
                    <a:pt x="1974" y="1"/>
                    <a:pt x="18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7"/>
            <p:cNvSpPr/>
            <p:nvPr/>
          </p:nvSpPr>
          <p:spPr>
            <a:xfrm>
              <a:off x="4125850" y="3918850"/>
              <a:ext cx="58725" cy="76325"/>
            </a:xfrm>
            <a:custGeom>
              <a:avLst/>
              <a:gdLst/>
              <a:ahLst/>
              <a:cxnLst/>
              <a:rect l="l" t="t" r="r" b="b"/>
              <a:pathLst>
                <a:path w="2349" h="3053" extrusionOk="0">
                  <a:moveTo>
                    <a:pt x="1488" y="1"/>
                  </a:moveTo>
                  <a:cubicBezTo>
                    <a:pt x="1165" y="1"/>
                    <a:pt x="767" y="244"/>
                    <a:pt x="783" y="561"/>
                  </a:cubicBezTo>
                  <a:lnTo>
                    <a:pt x="783" y="561"/>
                  </a:lnTo>
                  <a:cubicBezTo>
                    <a:pt x="491" y="578"/>
                    <a:pt x="178" y="750"/>
                    <a:pt x="146" y="1035"/>
                  </a:cubicBezTo>
                  <a:cubicBezTo>
                    <a:pt x="115" y="1562"/>
                    <a:pt x="53" y="2121"/>
                    <a:pt x="22" y="2648"/>
                  </a:cubicBezTo>
                  <a:cubicBezTo>
                    <a:pt x="1" y="2944"/>
                    <a:pt x="268" y="3052"/>
                    <a:pt x="528" y="3052"/>
                  </a:cubicBezTo>
                  <a:cubicBezTo>
                    <a:pt x="650" y="3052"/>
                    <a:pt x="770" y="3029"/>
                    <a:pt x="859" y="2989"/>
                  </a:cubicBezTo>
                  <a:cubicBezTo>
                    <a:pt x="1914" y="2493"/>
                    <a:pt x="2348" y="1252"/>
                    <a:pt x="1852" y="197"/>
                  </a:cubicBezTo>
                  <a:cubicBezTo>
                    <a:pt x="1788" y="59"/>
                    <a:pt x="1647" y="1"/>
                    <a:pt x="14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7"/>
            <p:cNvSpPr/>
            <p:nvPr/>
          </p:nvSpPr>
          <p:spPr>
            <a:xfrm>
              <a:off x="4000750" y="4053225"/>
              <a:ext cx="75575" cy="74650"/>
            </a:xfrm>
            <a:custGeom>
              <a:avLst/>
              <a:gdLst/>
              <a:ahLst/>
              <a:cxnLst/>
              <a:rect l="l" t="t" r="r" b="b"/>
              <a:pathLst>
                <a:path w="3023" h="2986" extrusionOk="0">
                  <a:moveTo>
                    <a:pt x="2768" y="0"/>
                  </a:moveTo>
                  <a:cubicBezTo>
                    <a:pt x="2724" y="0"/>
                    <a:pt x="2686" y="3"/>
                    <a:pt x="2668" y="3"/>
                  </a:cubicBezTo>
                  <a:cubicBezTo>
                    <a:pt x="2062" y="55"/>
                    <a:pt x="1321" y="287"/>
                    <a:pt x="1113" y="870"/>
                  </a:cubicBezTo>
                  <a:lnTo>
                    <a:pt x="1113" y="870"/>
                  </a:lnTo>
                  <a:cubicBezTo>
                    <a:pt x="756" y="892"/>
                    <a:pt x="213" y="1132"/>
                    <a:pt x="280" y="1243"/>
                  </a:cubicBezTo>
                  <a:cubicBezTo>
                    <a:pt x="528" y="1740"/>
                    <a:pt x="1" y="2174"/>
                    <a:pt x="187" y="2639"/>
                  </a:cubicBezTo>
                  <a:cubicBezTo>
                    <a:pt x="282" y="2906"/>
                    <a:pt x="483" y="2986"/>
                    <a:pt x="710" y="2986"/>
                  </a:cubicBezTo>
                  <a:cubicBezTo>
                    <a:pt x="852" y="2986"/>
                    <a:pt x="1005" y="2954"/>
                    <a:pt x="1148" y="2918"/>
                  </a:cubicBezTo>
                  <a:cubicBezTo>
                    <a:pt x="1707" y="2763"/>
                    <a:pt x="1924" y="2391"/>
                    <a:pt x="2172" y="1926"/>
                  </a:cubicBezTo>
                  <a:cubicBezTo>
                    <a:pt x="2482" y="1336"/>
                    <a:pt x="2730" y="747"/>
                    <a:pt x="2979" y="127"/>
                  </a:cubicBezTo>
                  <a:cubicBezTo>
                    <a:pt x="3023" y="16"/>
                    <a:pt x="2877" y="0"/>
                    <a:pt x="27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7"/>
            <p:cNvSpPr/>
            <p:nvPr/>
          </p:nvSpPr>
          <p:spPr>
            <a:xfrm>
              <a:off x="3800675" y="4048800"/>
              <a:ext cx="69825" cy="77400"/>
            </a:xfrm>
            <a:custGeom>
              <a:avLst/>
              <a:gdLst/>
              <a:ahLst/>
              <a:cxnLst/>
              <a:rect l="l" t="t" r="r" b="b"/>
              <a:pathLst>
                <a:path w="2793" h="3096" extrusionOk="0">
                  <a:moveTo>
                    <a:pt x="1487" y="1268"/>
                  </a:moveTo>
                  <a:cubicBezTo>
                    <a:pt x="1435" y="1475"/>
                    <a:pt x="1348" y="1672"/>
                    <a:pt x="1231" y="1852"/>
                  </a:cubicBezTo>
                  <a:lnTo>
                    <a:pt x="1231" y="1852"/>
                  </a:lnTo>
                  <a:cubicBezTo>
                    <a:pt x="1267" y="1652"/>
                    <a:pt x="1345" y="1458"/>
                    <a:pt x="1462" y="1284"/>
                  </a:cubicBezTo>
                  <a:lnTo>
                    <a:pt x="1462" y="1284"/>
                  </a:lnTo>
                  <a:cubicBezTo>
                    <a:pt x="1471" y="1279"/>
                    <a:pt x="1479" y="1273"/>
                    <a:pt x="1487" y="1268"/>
                  </a:cubicBezTo>
                  <a:close/>
                  <a:moveTo>
                    <a:pt x="2313" y="1"/>
                  </a:moveTo>
                  <a:cubicBezTo>
                    <a:pt x="2085" y="1"/>
                    <a:pt x="1809" y="95"/>
                    <a:pt x="1738" y="149"/>
                  </a:cubicBezTo>
                  <a:lnTo>
                    <a:pt x="776" y="862"/>
                  </a:lnTo>
                  <a:cubicBezTo>
                    <a:pt x="690" y="927"/>
                    <a:pt x="634" y="987"/>
                    <a:pt x="603" y="1041"/>
                  </a:cubicBezTo>
                  <a:lnTo>
                    <a:pt x="603" y="1041"/>
                  </a:lnTo>
                  <a:cubicBezTo>
                    <a:pt x="554" y="1080"/>
                    <a:pt x="508" y="1124"/>
                    <a:pt x="466" y="1172"/>
                  </a:cubicBezTo>
                  <a:lnTo>
                    <a:pt x="528" y="1172"/>
                  </a:lnTo>
                  <a:cubicBezTo>
                    <a:pt x="94" y="1637"/>
                    <a:pt x="1" y="2320"/>
                    <a:pt x="218" y="2909"/>
                  </a:cubicBezTo>
                  <a:cubicBezTo>
                    <a:pt x="264" y="3049"/>
                    <a:pt x="412" y="3095"/>
                    <a:pt x="571" y="3095"/>
                  </a:cubicBezTo>
                  <a:cubicBezTo>
                    <a:pt x="730" y="3095"/>
                    <a:pt x="900" y="3049"/>
                    <a:pt x="993" y="3002"/>
                  </a:cubicBezTo>
                  <a:cubicBezTo>
                    <a:pt x="2110" y="2537"/>
                    <a:pt x="2793" y="1389"/>
                    <a:pt x="2637" y="211"/>
                  </a:cubicBezTo>
                  <a:cubicBezTo>
                    <a:pt x="2624" y="52"/>
                    <a:pt x="2482" y="1"/>
                    <a:pt x="23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7"/>
            <p:cNvSpPr/>
            <p:nvPr/>
          </p:nvSpPr>
          <p:spPr>
            <a:xfrm>
              <a:off x="3854875" y="4183625"/>
              <a:ext cx="67575" cy="96850"/>
            </a:xfrm>
            <a:custGeom>
              <a:avLst/>
              <a:gdLst/>
              <a:ahLst/>
              <a:cxnLst/>
              <a:rect l="l" t="t" r="r" b="b"/>
              <a:pathLst>
                <a:path w="2703" h="3874" extrusionOk="0">
                  <a:moveTo>
                    <a:pt x="2290" y="0"/>
                  </a:moveTo>
                  <a:cubicBezTo>
                    <a:pt x="2053" y="0"/>
                    <a:pt x="1727" y="114"/>
                    <a:pt x="1648" y="153"/>
                  </a:cubicBezTo>
                  <a:lnTo>
                    <a:pt x="1090" y="494"/>
                  </a:lnTo>
                  <a:cubicBezTo>
                    <a:pt x="771" y="717"/>
                    <a:pt x="878" y="850"/>
                    <a:pt x="1104" y="898"/>
                  </a:cubicBezTo>
                  <a:lnTo>
                    <a:pt x="1104" y="898"/>
                  </a:lnTo>
                  <a:cubicBezTo>
                    <a:pt x="1055" y="935"/>
                    <a:pt x="1017" y="976"/>
                    <a:pt x="997" y="1021"/>
                  </a:cubicBezTo>
                  <a:cubicBezTo>
                    <a:pt x="593" y="1859"/>
                    <a:pt x="283" y="2759"/>
                    <a:pt x="35" y="3658"/>
                  </a:cubicBezTo>
                  <a:cubicBezTo>
                    <a:pt x="1" y="3819"/>
                    <a:pt x="115" y="3873"/>
                    <a:pt x="280" y="3873"/>
                  </a:cubicBezTo>
                  <a:cubicBezTo>
                    <a:pt x="559" y="3873"/>
                    <a:pt x="981" y="3717"/>
                    <a:pt x="1059" y="3658"/>
                  </a:cubicBezTo>
                  <a:cubicBezTo>
                    <a:pt x="2144" y="2852"/>
                    <a:pt x="2703" y="1518"/>
                    <a:pt x="2548" y="153"/>
                  </a:cubicBezTo>
                  <a:cubicBezTo>
                    <a:pt x="2536" y="39"/>
                    <a:pt x="2428" y="0"/>
                    <a:pt x="2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7"/>
            <p:cNvSpPr/>
            <p:nvPr/>
          </p:nvSpPr>
          <p:spPr>
            <a:xfrm>
              <a:off x="4105450" y="4181350"/>
              <a:ext cx="54300" cy="88550"/>
            </a:xfrm>
            <a:custGeom>
              <a:avLst/>
              <a:gdLst/>
              <a:ahLst/>
              <a:cxnLst/>
              <a:rect l="l" t="t" r="r" b="b"/>
              <a:pathLst>
                <a:path w="2172" h="3542" extrusionOk="0">
                  <a:moveTo>
                    <a:pt x="1674" y="0"/>
                  </a:moveTo>
                  <a:cubicBezTo>
                    <a:pt x="1331" y="0"/>
                    <a:pt x="859" y="206"/>
                    <a:pt x="900" y="492"/>
                  </a:cubicBezTo>
                  <a:cubicBezTo>
                    <a:pt x="908" y="555"/>
                    <a:pt x="914" y="617"/>
                    <a:pt x="919" y="680"/>
                  </a:cubicBezTo>
                  <a:lnTo>
                    <a:pt x="919" y="680"/>
                  </a:lnTo>
                  <a:cubicBezTo>
                    <a:pt x="635" y="711"/>
                    <a:pt x="312" y="844"/>
                    <a:pt x="249" y="1050"/>
                  </a:cubicBezTo>
                  <a:lnTo>
                    <a:pt x="280" y="1050"/>
                  </a:lnTo>
                  <a:cubicBezTo>
                    <a:pt x="62" y="1795"/>
                    <a:pt x="0" y="2570"/>
                    <a:pt x="93" y="3346"/>
                  </a:cubicBezTo>
                  <a:cubicBezTo>
                    <a:pt x="104" y="3489"/>
                    <a:pt x="208" y="3541"/>
                    <a:pt x="350" y="3541"/>
                  </a:cubicBezTo>
                  <a:cubicBezTo>
                    <a:pt x="637" y="3541"/>
                    <a:pt x="1075" y="3326"/>
                    <a:pt x="1179" y="3222"/>
                  </a:cubicBezTo>
                  <a:cubicBezTo>
                    <a:pt x="1862" y="2353"/>
                    <a:pt x="2172" y="1268"/>
                    <a:pt x="2017" y="182"/>
                  </a:cubicBezTo>
                  <a:cubicBezTo>
                    <a:pt x="1995" y="55"/>
                    <a:pt x="1852" y="0"/>
                    <a:pt x="1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7"/>
            <p:cNvSpPr/>
            <p:nvPr/>
          </p:nvSpPr>
          <p:spPr>
            <a:xfrm>
              <a:off x="4174475" y="4054800"/>
              <a:ext cx="64375" cy="71425"/>
            </a:xfrm>
            <a:custGeom>
              <a:avLst/>
              <a:gdLst/>
              <a:ahLst/>
              <a:cxnLst/>
              <a:rect l="l" t="t" r="r" b="b"/>
              <a:pathLst>
                <a:path w="2575" h="2857" extrusionOk="0">
                  <a:moveTo>
                    <a:pt x="1318" y="917"/>
                  </a:moveTo>
                  <a:cubicBezTo>
                    <a:pt x="1374" y="1076"/>
                    <a:pt x="1390" y="1252"/>
                    <a:pt x="1365" y="1429"/>
                  </a:cubicBezTo>
                  <a:cubicBezTo>
                    <a:pt x="1342" y="1557"/>
                    <a:pt x="1297" y="1677"/>
                    <a:pt x="1236" y="1788"/>
                  </a:cubicBezTo>
                  <a:lnTo>
                    <a:pt x="1236" y="1788"/>
                  </a:lnTo>
                  <a:cubicBezTo>
                    <a:pt x="1212" y="1495"/>
                    <a:pt x="1240" y="1202"/>
                    <a:pt x="1318" y="917"/>
                  </a:cubicBezTo>
                  <a:close/>
                  <a:moveTo>
                    <a:pt x="1451" y="0"/>
                  </a:moveTo>
                  <a:cubicBezTo>
                    <a:pt x="1341" y="0"/>
                    <a:pt x="1229" y="11"/>
                    <a:pt x="1117" y="33"/>
                  </a:cubicBezTo>
                  <a:cubicBezTo>
                    <a:pt x="993" y="33"/>
                    <a:pt x="465" y="157"/>
                    <a:pt x="465" y="312"/>
                  </a:cubicBezTo>
                  <a:cubicBezTo>
                    <a:pt x="465" y="428"/>
                    <a:pt x="597" y="459"/>
                    <a:pt x="727" y="459"/>
                  </a:cubicBezTo>
                  <a:cubicBezTo>
                    <a:pt x="806" y="459"/>
                    <a:pt x="884" y="448"/>
                    <a:pt x="931" y="436"/>
                  </a:cubicBezTo>
                  <a:cubicBezTo>
                    <a:pt x="936" y="436"/>
                    <a:pt x="950" y="446"/>
                    <a:pt x="968" y="462"/>
                  </a:cubicBezTo>
                  <a:lnTo>
                    <a:pt x="968" y="462"/>
                  </a:lnTo>
                  <a:cubicBezTo>
                    <a:pt x="703" y="495"/>
                    <a:pt x="416" y="580"/>
                    <a:pt x="341" y="715"/>
                  </a:cubicBezTo>
                  <a:cubicBezTo>
                    <a:pt x="31" y="1366"/>
                    <a:pt x="0" y="2080"/>
                    <a:pt x="248" y="2762"/>
                  </a:cubicBezTo>
                  <a:cubicBezTo>
                    <a:pt x="274" y="2830"/>
                    <a:pt x="351" y="2857"/>
                    <a:pt x="452" y="2857"/>
                  </a:cubicBezTo>
                  <a:cubicBezTo>
                    <a:pt x="718" y="2857"/>
                    <a:pt x="1151" y="2675"/>
                    <a:pt x="1241" y="2607"/>
                  </a:cubicBezTo>
                  <a:cubicBezTo>
                    <a:pt x="1830" y="2235"/>
                    <a:pt x="2575" y="1677"/>
                    <a:pt x="2513" y="901"/>
                  </a:cubicBezTo>
                  <a:cubicBezTo>
                    <a:pt x="2436" y="259"/>
                    <a:pt x="1976" y="0"/>
                    <a:pt x="1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7"/>
            <p:cNvSpPr/>
            <p:nvPr/>
          </p:nvSpPr>
          <p:spPr>
            <a:xfrm>
              <a:off x="4066675" y="3788700"/>
              <a:ext cx="50425" cy="73275"/>
            </a:xfrm>
            <a:custGeom>
              <a:avLst/>
              <a:gdLst/>
              <a:ahLst/>
              <a:cxnLst/>
              <a:rect l="l" t="t" r="r" b="b"/>
              <a:pathLst>
                <a:path w="2017" h="2931" extrusionOk="0">
                  <a:moveTo>
                    <a:pt x="1370" y="0"/>
                  </a:moveTo>
                  <a:cubicBezTo>
                    <a:pt x="1012" y="0"/>
                    <a:pt x="641" y="99"/>
                    <a:pt x="342" y="316"/>
                  </a:cubicBezTo>
                  <a:cubicBezTo>
                    <a:pt x="210" y="426"/>
                    <a:pt x="202" y="489"/>
                    <a:pt x="286" y="528"/>
                  </a:cubicBezTo>
                  <a:lnTo>
                    <a:pt x="286" y="528"/>
                  </a:lnTo>
                  <a:cubicBezTo>
                    <a:pt x="250" y="558"/>
                    <a:pt x="225" y="591"/>
                    <a:pt x="218" y="626"/>
                  </a:cubicBezTo>
                  <a:cubicBezTo>
                    <a:pt x="62" y="1340"/>
                    <a:pt x="0" y="2084"/>
                    <a:pt x="62" y="2829"/>
                  </a:cubicBezTo>
                  <a:cubicBezTo>
                    <a:pt x="62" y="2903"/>
                    <a:pt x="130" y="2931"/>
                    <a:pt x="230" y="2931"/>
                  </a:cubicBezTo>
                  <a:cubicBezTo>
                    <a:pt x="510" y="2931"/>
                    <a:pt x="1049" y="2711"/>
                    <a:pt x="1117" y="2643"/>
                  </a:cubicBezTo>
                  <a:cubicBezTo>
                    <a:pt x="1706" y="2146"/>
                    <a:pt x="2017" y="1433"/>
                    <a:pt x="1986" y="657"/>
                  </a:cubicBezTo>
                  <a:cubicBezTo>
                    <a:pt x="1955" y="285"/>
                    <a:pt x="1924" y="37"/>
                    <a:pt x="1520" y="6"/>
                  </a:cubicBezTo>
                  <a:cubicBezTo>
                    <a:pt x="1471" y="2"/>
                    <a:pt x="1421" y="0"/>
                    <a:pt x="13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7"/>
            <p:cNvSpPr/>
            <p:nvPr/>
          </p:nvSpPr>
          <p:spPr>
            <a:xfrm>
              <a:off x="3819300" y="3848450"/>
              <a:ext cx="66700" cy="75350"/>
            </a:xfrm>
            <a:custGeom>
              <a:avLst/>
              <a:gdLst/>
              <a:ahLst/>
              <a:cxnLst/>
              <a:rect l="l" t="t" r="r" b="b"/>
              <a:pathLst>
                <a:path w="2668" h="3014" extrusionOk="0">
                  <a:moveTo>
                    <a:pt x="1789" y="0"/>
                  </a:moveTo>
                  <a:cubicBezTo>
                    <a:pt x="1481" y="0"/>
                    <a:pt x="1020" y="189"/>
                    <a:pt x="931" y="346"/>
                  </a:cubicBezTo>
                  <a:lnTo>
                    <a:pt x="466" y="1183"/>
                  </a:lnTo>
                  <a:cubicBezTo>
                    <a:pt x="403" y="1276"/>
                    <a:pt x="497" y="1300"/>
                    <a:pt x="613" y="1300"/>
                  </a:cubicBezTo>
                  <a:cubicBezTo>
                    <a:pt x="698" y="1300"/>
                    <a:pt x="796" y="1287"/>
                    <a:pt x="854" y="1280"/>
                  </a:cubicBezTo>
                  <a:lnTo>
                    <a:pt x="854" y="1280"/>
                  </a:lnTo>
                  <a:cubicBezTo>
                    <a:pt x="806" y="1307"/>
                    <a:pt x="759" y="1337"/>
                    <a:pt x="714" y="1369"/>
                  </a:cubicBezTo>
                  <a:lnTo>
                    <a:pt x="745" y="1369"/>
                  </a:lnTo>
                  <a:cubicBezTo>
                    <a:pt x="435" y="1711"/>
                    <a:pt x="0" y="2207"/>
                    <a:pt x="310" y="2703"/>
                  </a:cubicBezTo>
                  <a:cubicBezTo>
                    <a:pt x="466" y="2936"/>
                    <a:pt x="683" y="3013"/>
                    <a:pt x="911" y="3013"/>
                  </a:cubicBezTo>
                  <a:cubicBezTo>
                    <a:pt x="1140" y="3013"/>
                    <a:pt x="1381" y="2936"/>
                    <a:pt x="1582" y="2858"/>
                  </a:cubicBezTo>
                  <a:cubicBezTo>
                    <a:pt x="2668" y="2455"/>
                    <a:pt x="2606" y="935"/>
                    <a:pt x="2048" y="98"/>
                  </a:cubicBezTo>
                  <a:cubicBezTo>
                    <a:pt x="2004" y="28"/>
                    <a:pt x="1908" y="0"/>
                    <a:pt x="17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7"/>
            <p:cNvSpPr/>
            <p:nvPr/>
          </p:nvSpPr>
          <p:spPr>
            <a:xfrm>
              <a:off x="4278375" y="3872450"/>
              <a:ext cx="63625" cy="77775"/>
            </a:xfrm>
            <a:custGeom>
              <a:avLst/>
              <a:gdLst/>
              <a:ahLst/>
              <a:cxnLst/>
              <a:rect l="l" t="t" r="r" b="b"/>
              <a:pathLst>
                <a:path w="2545" h="3111" extrusionOk="0">
                  <a:moveTo>
                    <a:pt x="1622" y="1"/>
                  </a:moveTo>
                  <a:cubicBezTo>
                    <a:pt x="1248" y="1"/>
                    <a:pt x="675" y="269"/>
                    <a:pt x="838" y="502"/>
                  </a:cubicBezTo>
                  <a:cubicBezTo>
                    <a:pt x="908" y="589"/>
                    <a:pt x="967" y="684"/>
                    <a:pt x="1017" y="782"/>
                  </a:cubicBezTo>
                  <a:lnTo>
                    <a:pt x="1017" y="782"/>
                  </a:lnTo>
                  <a:cubicBezTo>
                    <a:pt x="835" y="828"/>
                    <a:pt x="673" y="905"/>
                    <a:pt x="621" y="999"/>
                  </a:cubicBezTo>
                  <a:cubicBezTo>
                    <a:pt x="342" y="1464"/>
                    <a:pt x="1" y="2146"/>
                    <a:pt x="156" y="2705"/>
                  </a:cubicBezTo>
                  <a:cubicBezTo>
                    <a:pt x="223" y="3008"/>
                    <a:pt x="464" y="3110"/>
                    <a:pt x="731" y="3110"/>
                  </a:cubicBezTo>
                  <a:cubicBezTo>
                    <a:pt x="954" y="3110"/>
                    <a:pt x="1196" y="3038"/>
                    <a:pt x="1366" y="2953"/>
                  </a:cubicBezTo>
                  <a:cubicBezTo>
                    <a:pt x="2451" y="2457"/>
                    <a:pt x="2544" y="937"/>
                    <a:pt x="1893" y="99"/>
                  </a:cubicBezTo>
                  <a:cubicBezTo>
                    <a:pt x="1847" y="30"/>
                    <a:pt x="1745" y="1"/>
                    <a:pt x="16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7"/>
            <p:cNvSpPr/>
            <p:nvPr/>
          </p:nvSpPr>
          <p:spPr>
            <a:xfrm>
              <a:off x="4287675" y="4167850"/>
              <a:ext cx="65175" cy="79700"/>
            </a:xfrm>
            <a:custGeom>
              <a:avLst/>
              <a:gdLst/>
              <a:ahLst/>
              <a:cxnLst/>
              <a:rect l="l" t="t" r="r" b="b"/>
              <a:pathLst>
                <a:path w="2607" h="3188" extrusionOk="0">
                  <a:moveTo>
                    <a:pt x="1441" y="1215"/>
                  </a:moveTo>
                  <a:cubicBezTo>
                    <a:pt x="1414" y="1383"/>
                    <a:pt x="1379" y="1539"/>
                    <a:pt x="1304" y="1714"/>
                  </a:cubicBezTo>
                  <a:cubicBezTo>
                    <a:pt x="1284" y="1777"/>
                    <a:pt x="1261" y="1838"/>
                    <a:pt x="1234" y="1897"/>
                  </a:cubicBezTo>
                  <a:lnTo>
                    <a:pt x="1234" y="1897"/>
                  </a:lnTo>
                  <a:cubicBezTo>
                    <a:pt x="1283" y="1663"/>
                    <a:pt x="1351" y="1435"/>
                    <a:pt x="1441" y="1215"/>
                  </a:cubicBezTo>
                  <a:close/>
                  <a:moveTo>
                    <a:pt x="2001" y="1"/>
                  </a:moveTo>
                  <a:cubicBezTo>
                    <a:pt x="1965" y="1"/>
                    <a:pt x="1929" y="3"/>
                    <a:pt x="1893" y="8"/>
                  </a:cubicBezTo>
                  <a:cubicBezTo>
                    <a:pt x="1869" y="7"/>
                    <a:pt x="1845" y="6"/>
                    <a:pt x="1821" y="6"/>
                  </a:cubicBezTo>
                  <a:cubicBezTo>
                    <a:pt x="1324" y="6"/>
                    <a:pt x="890" y="310"/>
                    <a:pt x="683" y="784"/>
                  </a:cubicBezTo>
                  <a:cubicBezTo>
                    <a:pt x="664" y="856"/>
                    <a:pt x="698" y="906"/>
                    <a:pt x="765" y="937"/>
                  </a:cubicBezTo>
                  <a:lnTo>
                    <a:pt x="765" y="937"/>
                  </a:lnTo>
                  <a:cubicBezTo>
                    <a:pt x="596" y="994"/>
                    <a:pt x="453" y="1080"/>
                    <a:pt x="404" y="1187"/>
                  </a:cubicBezTo>
                  <a:cubicBezTo>
                    <a:pt x="156" y="1777"/>
                    <a:pt x="1" y="2397"/>
                    <a:pt x="1" y="3048"/>
                  </a:cubicBezTo>
                  <a:cubicBezTo>
                    <a:pt x="1" y="3157"/>
                    <a:pt x="140" y="3188"/>
                    <a:pt x="292" y="3188"/>
                  </a:cubicBezTo>
                  <a:cubicBezTo>
                    <a:pt x="443" y="3188"/>
                    <a:pt x="606" y="3157"/>
                    <a:pt x="652" y="3141"/>
                  </a:cubicBezTo>
                  <a:cubicBezTo>
                    <a:pt x="1645" y="2800"/>
                    <a:pt x="2513" y="2025"/>
                    <a:pt x="2576" y="908"/>
                  </a:cubicBezTo>
                  <a:cubicBezTo>
                    <a:pt x="2607" y="660"/>
                    <a:pt x="2576" y="412"/>
                    <a:pt x="2482" y="195"/>
                  </a:cubicBezTo>
                  <a:cubicBezTo>
                    <a:pt x="2353" y="65"/>
                    <a:pt x="2181" y="1"/>
                    <a:pt x="2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7"/>
            <p:cNvSpPr/>
            <p:nvPr/>
          </p:nvSpPr>
          <p:spPr>
            <a:xfrm>
              <a:off x="3652400" y="4192450"/>
              <a:ext cx="73850" cy="83825"/>
            </a:xfrm>
            <a:custGeom>
              <a:avLst/>
              <a:gdLst/>
              <a:ahLst/>
              <a:cxnLst/>
              <a:rect l="l" t="t" r="r" b="b"/>
              <a:pathLst>
                <a:path w="2954" h="3353" extrusionOk="0">
                  <a:moveTo>
                    <a:pt x="1620" y="1597"/>
                  </a:moveTo>
                  <a:lnTo>
                    <a:pt x="1620" y="1597"/>
                  </a:lnTo>
                  <a:cubicBezTo>
                    <a:pt x="1611" y="1650"/>
                    <a:pt x="1600" y="1702"/>
                    <a:pt x="1589" y="1754"/>
                  </a:cubicBezTo>
                  <a:cubicBezTo>
                    <a:pt x="1567" y="1889"/>
                    <a:pt x="1528" y="2007"/>
                    <a:pt x="1473" y="2132"/>
                  </a:cubicBezTo>
                  <a:lnTo>
                    <a:pt x="1473" y="2132"/>
                  </a:lnTo>
                  <a:cubicBezTo>
                    <a:pt x="1486" y="1925"/>
                    <a:pt x="1537" y="1720"/>
                    <a:pt x="1620" y="1597"/>
                  </a:cubicBezTo>
                  <a:close/>
                  <a:moveTo>
                    <a:pt x="2436" y="1"/>
                  </a:moveTo>
                  <a:cubicBezTo>
                    <a:pt x="2170" y="1"/>
                    <a:pt x="1811" y="136"/>
                    <a:pt x="1713" y="234"/>
                  </a:cubicBezTo>
                  <a:cubicBezTo>
                    <a:pt x="1589" y="389"/>
                    <a:pt x="1465" y="513"/>
                    <a:pt x="1341" y="668"/>
                  </a:cubicBezTo>
                  <a:cubicBezTo>
                    <a:pt x="1170" y="851"/>
                    <a:pt x="1234" y="962"/>
                    <a:pt x="1390" y="1013"/>
                  </a:cubicBezTo>
                  <a:lnTo>
                    <a:pt x="1390" y="1013"/>
                  </a:lnTo>
                  <a:cubicBezTo>
                    <a:pt x="1247" y="1044"/>
                    <a:pt x="1105" y="1105"/>
                    <a:pt x="1000" y="1165"/>
                  </a:cubicBezTo>
                  <a:cubicBezTo>
                    <a:pt x="235" y="1576"/>
                    <a:pt x="0" y="3353"/>
                    <a:pt x="1087" y="3353"/>
                  </a:cubicBezTo>
                  <a:cubicBezTo>
                    <a:pt x="1147" y="3353"/>
                    <a:pt x="1211" y="3347"/>
                    <a:pt x="1279" y="3336"/>
                  </a:cubicBezTo>
                  <a:cubicBezTo>
                    <a:pt x="2551" y="3119"/>
                    <a:pt x="2954" y="1258"/>
                    <a:pt x="2737" y="172"/>
                  </a:cubicBezTo>
                  <a:cubicBezTo>
                    <a:pt x="2714" y="47"/>
                    <a:pt x="2590" y="1"/>
                    <a:pt x="24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7"/>
            <p:cNvSpPr/>
            <p:nvPr/>
          </p:nvSpPr>
          <p:spPr>
            <a:xfrm>
              <a:off x="3725450" y="4337000"/>
              <a:ext cx="71150" cy="87775"/>
            </a:xfrm>
            <a:custGeom>
              <a:avLst/>
              <a:gdLst/>
              <a:ahLst/>
              <a:cxnLst/>
              <a:rect l="l" t="t" r="r" b="b"/>
              <a:pathLst>
                <a:path w="2846" h="3511" extrusionOk="0">
                  <a:moveTo>
                    <a:pt x="2581" y="1"/>
                  </a:moveTo>
                  <a:cubicBezTo>
                    <a:pt x="2286" y="1"/>
                    <a:pt x="1819" y="182"/>
                    <a:pt x="1738" y="284"/>
                  </a:cubicBezTo>
                  <a:cubicBezTo>
                    <a:pt x="1421" y="691"/>
                    <a:pt x="1170" y="1148"/>
                    <a:pt x="1022" y="1643"/>
                  </a:cubicBezTo>
                  <a:lnTo>
                    <a:pt x="1022" y="1643"/>
                  </a:lnTo>
                  <a:cubicBezTo>
                    <a:pt x="991" y="1663"/>
                    <a:pt x="960" y="1686"/>
                    <a:pt x="931" y="1711"/>
                  </a:cubicBezTo>
                  <a:lnTo>
                    <a:pt x="900" y="1680"/>
                  </a:lnTo>
                  <a:cubicBezTo>
                    <a:pt x="559" y="1959"/>
                    <a:pt x="1" y="2393"/>
                    <a:pt x="125" y="2920"/>
                  </a:cubicBezTo>
                  <a:cubicBezTo>
                    <a:pt x="253" y="3279"/>
                    <a:pt x="593" y="3511"/>
                    <a:pt x="952" y="3511"/>
                  </a:cubicBezTo>
                  <a:cubicBezTo>
                    <a:pt x="1027" y="3511"/>
                    <a:pt x="1104" y="3500"/>
                    <a:pt x="1180" y="3479"/>
                  </a:cubicBezTo>
                  <a:cubicBezTo>
                    <a:pt x="1831" y="3355"/>
                    <a:pt x="2079" y="2951"/>
                    <a:pt x="2265" y="2362"/>
                  </a:cubicBezTo>
                  <a:cubicBezTo>
                    <a:pt x="2513" y="1649"/>
                    <a:pt x="2700" y="935"/>
                    <a:pt x="2824" y="191"/>
                  </a:cubicBezTo>
                  <a:cubicBezTo>
                    <a:pt x="2845" y="51"/>
                    <a:pt x="2737" y="1"/>
                    <a:pt x="25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7"/>
            <p:cNvSpPr/>
            <p:nvPr/>
          </p:nvSpPr>
          <p:spPr>
            <a:xfrm>
              <a:off x="3960575" y="4329600"/>
              <a:ext cx="56500" cy="67600"/>
            </a:xfrm>
            <a:custGeom>
              <a:avLst/>
              <a:gdLst/>
              <a:ahLst/>
              <a:cxnLst/>
              <a:rect l="l" t="t" r="r" b="b"/>
              <a:pathLst>
                <a:path w="2260" h="2704" extrusionOk="0">
                  <a:moveTo>
                    <a:pt x="1231" y="0"/>
                  </a:moveTo>
                  <a:cubicBezTo>
                    <a:pt x="1161" y="0"/>
                    <a:pt x="1090" y="7"/>
                    <a:pt x="1018" y="21"/>
                  </a:cubicBezTo>
                  <a:cubicBezTo>
                    <a:pt x="832" y="52"/>
                    <a:pt x="429" y="177"/>
                    <a:pt x="398" y="394"/>
                  </a:cubicBezTo>
                  <a:cubicBezTo>
                    <a:pt x="387" y="481"/>
                    <a:pt x="422" y="542"/>
                    <a:pt x="480" y="582"/>
                  </a:cubicBezTo>
                  <a:lnTo>
                    <a:pt x="480" y="582"/>
                  </a:lnTo>
                  <a:cubicBezTo>
                    <a:pt x="110" y="1159"/>
                    <a:pt x="0" y="1846"/>
                    <a:pt x="150" y="2534"/>
                  </a:cubicBezTo>
                  <a:cubicBezTo>
                    <a:pt x="175" y="2659"/>
                    <a:pt x="302" y="2704"/>
                    <a:pt x="454" y="2704"/>
                  </a:cubicBezTo>
                  <a:cubicBezTo>
                    <a:pt x="678" y="2704"/>
                    <a:pt x="957" y="2608"/>
                    <a:pt x="1049" y="2534"/>
                  </a:cubicBezTo>
                  <a:cubicBezTo>
                    <a:pt x="1577" y="2162"/>
                    <a:pt x="2259" y="1665"/>
                    <a:pt x="2259" y="983"/>
                  </a:cubicBezTo>
                  <a:cubicBezTo>
                    <a:pt x="2232" y="407"/>
                    <a:pt x="1767" y="0"/>
                    <a:pt x="12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7"/>
            <p:cNvSpPr/>
            <p:nvPr/>
          </p:nvSpPr>
          <p:spPr>
            <a:xfrm>
              <a:off x="4174850" y="4333225"/>
              <a:ext cx="77200" cy="87325"/>
            </a:xfrm>
            <a:custGeom>
              <a:avLst/>
              <a:gdLst/>
              <a:ahLst/>
              <a:cxnLst/>
              <a:rect l="l" t="t" r="r" b="b"/>
              <a:pathLst>
                <a:path w="3088" h="3493" extrusionOk="0">
                  <a:moveTo>
                    <a:pt x="1720" y="1468"/>
                  </a:moveTo>
                  <a:cubicBezTo>
                    <a:pt x="1652" y="1832"/>
                    <a:pt x="1506" y="2180"/>
                    <a:pt x="1288" y="2482"/>
                  </a:cubicBezTo>
                  <a:cubicBezTo>
                    <a:pt x="1203" y="2595"/>
                    <a:pt x="1163" y="2650"/>
                    <a:pt x="1157" y="2650"/>
                  </a:cubicBezTo>
                  <a:cubicBezTo>
                    <a:pt x="1149" y="2650"/>
                    <a:pt x="1189" y="2572"/>
                    <a:pt x="1257" y="2420"/>
                  </a:cubicBezTo>
                  <a:cubicBezTo>
                    <a:pt x="1319" y="2265"/>
                    <a:pt x="1350" y="2110"/>
                    <a:pt x="1443" y="1955"/>
                  </a:cubicBezTo>
                  <a:cubicBezTo>
                    <a:pt x="1521" y="1783"/>
                    <a:pt x="1615" y="1620"/>
                    <a:pt x="1720" y="1468"/>
                  </a:cubicBezTo>
                  <a:close/>
                  <a:moveTo>
                    <a:pt x="2343" y="1"/>
                  </a:moveTo>
                  <a:cubicBezTo>
                    <a:pt x="1838" y="26"/>
                    <a:pt x="1272" y="318"/>
                    <a:pt x="1145" y="793"/>
                  </a:cubicBezTo>
                  <a:lnTo>
                    <a:pt x="1145" y="793"/>
                  </a:lnTo>
                  <a:cubicBezTo>
                    <a:pt x="598" y="1287"/>
                    <a:pt x="262" y="1932"/>
                    <a:pt x="109" y="2637"/>
                  </a:cubicBezTo>
                  <a:cubicBezTo>
                    <a:pt x="1" y="3207"/>
                    <a:pt x="438" y="3492"/>
                    <a:pt x="944" y="3492"/>
                  </a:cubicBezTo>
                  <a:cubicBezTo>
                    <a:pt x="1016" y="3492"/>
                    <a:pt x="1090" y="3486"/>
                    <a:pt x="1164" y="3475"/>
                  </a:cubicBezTo>
                  <a:cubicBezTo>
                    <a:pt x="2529" y="3195"/>
                    <a:pt x="3087" y="1458"/>
                    <a:pt x="2839" y="249"/>
                  </a:cubicBezTo>
                  <a:cubicBezTo>
                    <a:pt x="2808" y="32"/>
                    <a:pt x="2498" y="1"/>
                    <a:pt x="2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57838AC3-C6BE-3673-34F3-EFDF80A632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31089" y="988079"/>
            <a:ext cx="3951287" cy="3549650"/>
          </a:xfrm>
        </p:spPr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24345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5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Char char="●"/>
              <a:defRPr sz="1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theme/theme1.xml><?xml version="1.0" encoding="utf-8"?>
<a:theme xmlns:a="http://schemas.openxmlformats.org/drawingml/2006/main" name="Pastel Portfolio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B6702A"/>
      </a:lt2>
      <a:accent1>
        <a:srgbClr val="FAD3D4"/>
      </a:accent1>
      <a:accent2>
        <a:srgbClr val="8CBEAA"/>
      </a:accent2>
      <a:accent3>
        <a:srgbClr val="E6A157"/>
      </a:accent3>
      <a:accent4>
        <a:srgbClr val="F8BC9E"/>
      </a:accent4>
      <a:accent5>
        <a:srgbClr val="E98C8C"/>
      </a:accent5>
      <a:accent6>
        <a:srgbClr val="FCC00D"/>
      </a:accent6>
      <a:hlink>
        <a:srgbClr val="E6A1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Macintosh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Poppins</vt:lpstr>
      <vt:lpstr>Pastel Portfolio by Slidesgo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</dc:title>
  <cp:lastModifiedBy>mli131@student.ubc.ca</cp:lastModifiedBy>
  <cp:revision>7</cp:revision>
  <dcterms:modified xsi:type="dcterms:W3CDTF">2024-01-21T13:17:27Z</dcterms:modified>
</cp:coreProperties>
</file>