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"/>
  </p:notesMasterIdLst>
  <p:sldSz cx="9144000" cy="5143500" type="screen16x9"/>
  <p:notesSz cx="6858000" cy="9144000"/>
  <p:embeddedFontLst>
    <p:embeddedFont>
      <p:font typeface="Asap" pitchFamily="2" charset="77"/>
      <p:regular r:id="rId3"/>
      <p:bold r:id="rId4"/>
      <p:italic r:id="rId5"/>
      <p:boldItalic r:id="rId6"/>
    </p:embeddedFont>
    <p:embeddedFont>
      <p:font typeface="Poppins SemiBold" pitchFamily="2" charset="77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BED50E-6AF3-4C0A-8CCB-DEAE644D82DC}">
  <a:tblStyle styleId="{3EBED50E-6AF3-4C0A-8CCB-DEAE644D82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6A5601-535C-4516-8494-4482E28ABDA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19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71600" y="1361313"/>
            <a:ext cx="6400800" cy="164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86000" y="3370587"/>
            <a:ext cx="4572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82850" y="180600"/>
              <a:ext cx="8778300" cy="4782300"/>
              <a:chOff x="182850" y="180600"/>
              <a:chExt cx="8778300" cy="47823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82850" y="180600"/>
                <a:ext cx="8778300" cy="4782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cxnSp>
            <p:nvCxnSpPr>
              <p:cNvPr id="14" name="Google Shape;14;p2"/>
              <p:cNvCxnSpPr/>
              <p:nvPr/>
            </p:nvCxnSpPr>
            <p:spPr>
              <a:xfrm>
                <a:off x="182850" y="454800"/>
                <a:ext cx="877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" name="Google Shape;15;p2"/>
            <p:cNvSpPr/>
            <p:nvPr/>
          </p:nvSpPr>
          <p:spPr>
            <a:xfrm>
              <a:off x="5941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83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99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21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grpSp>
          <p:nvGrpSpPr>
            <p:cNvPr id="71" name="Google Shape;71;p7"/>
            <p:cNvGrpSpPr/>
            <p:nvPr/>
          </p:nvGrpSpPr>
          <p:grpSpPr>
            <a:xfrm>
              <a:off x="182850" y="180600"/>
              <a:ext cx="8778300" cy="4782300"/>
              <a:chOff x="182850" y="180600"/>
              <a:chExt cx="8778300" cy="4782300"/>
            </a:xfrm>
          </p:grpSpPr>
          <p:sp>
            <p:nvSpPr>
              <p:cNvPr id="72" name="Google Shape;72;p7"/>
              <p:cNvSpPr/>
              <p:nvPr/>
            </p:nvSpPr>
            <p:spPr>
              <a:xfrm>
                <a:off x="182850" y="180600"/>
                <a:ext cx="8778300" cy="4782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cxnSp>
            <p:nvCxnSpPr>
              <p:cNvPr id="73" name="Google Shape;73;p7"/>
              <p:cNvCxnSpPr/>
              <p:nvPr/>
            </p:nvCxnSpPr>
            <p:spPr>
              <a:xfrm>
                <a:off x="182850" y="454800"/>
                <a:ext cx="877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4" name="Google Shape;74;p7"/>
            <p:cNvSpPr/>
            <p:nvPr/>
          </p:nvSpPr>
          <p:spPr>
            <a:xfrm>
              <a:off x="5941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683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3199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728146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7"/>
          <p:cNvSpPr txBox="1">
            <a:spLocks noGrp="1"/>
          </p:cNvSpPr>
          <p:nvPr>
            <p:ph type="subTitle" idx="1"/>
          </p:nvPr>
        </p:nvSpPr>
        <p:spPr>
          <a:xfrm>
            <a:off x="713225" y="1474499"/>
            <a:ext cx="3728146" cy="23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 dirty="0"/>
          </a:p>
        </p:txBody>
      </p:sp>
      <p:sp>
        <p:nvSpPr>
          <p:cNvPr id="79" name="Google Shape;79;p7"/>
          <p:cNvSpPr>
            <a:spLocks noGrp="1"/>
          </p:cNvSpPr>
          <p:nvPr>
            <p:ph type="pic" idx="2"/>
          </p:nvPr>
        </p:nvSpPr>
        <p:spPr>
          <a:xfrm>
            <a:off x="4825093" y="763650"/>
            <a:ext cx="3605657" cy="384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569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grpSp>
          <p:nvGrpSpPr>
            <p:cNvPr id="71" name="Google Shape;71;p7"/>
            <p:cNvGrpSpPr/>
            <p:nvPr/>
          </p:nvGrpSpPr>
          <p:grpSpPr>
            <a:xfrm>
              <a:off x="182850" y="180600"/>
              <a:ext cx="8778300" cy="4782300"/>
              <a:chOff x="182850" y="180600"/>
              <a:chExt cx="8778300" cy="4782300"/>
            </a:xfrm>
          </p:grpSpPr>
          <p:sp>
            <p:nvSpPr>
              <p:cNvPr id="72" name="Google Shape;72;p7"/>
              <p:cNvSpPr/>
              <p:nvPr/>
            </p:nvSpPr>
            <p:spPr>
              <a:xfrm>
                <a:off x="182850" y="180600"/>
                <a:ext cx="8778300" cy="4782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cxnSp>
            <p:nvCxnSpPr>
              <p:cNvPr id="73" name="Google Shape;73;p7"/>
              <p:cNvCxnSpPr/>
              <p:nvPr/>
            </p:nvCxnSpPr>
            <p:spPr>
              <a:xfrm>
                <a:off x="182850" y="454800"/>
                <a:ext cx="877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4" name="Google Shape;74;p7"/>
            <p:cNvSpPr/>
            <p:nvPr/>
          </p:nvSpPr>
          <p:spPr>
            <a:xfrm>
              <a:off x="5941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683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3199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4821704" y="710990"/>
            <a:ext cx="3728146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7"/>
          <p:cNvSpPr txBox="1">
            <a:spLocks noGrp="1"/>
          </p:cNvSpPr>
          <p:nvPr>
            <p:ph type="subTitle" idx="1"/>
          </p:nvPr>
        </p:nvSpPr>
        <p:spPr>
          <a:xfrm>
            <a:off x="4821704" y="1593595"/>
            <a:ext cx="3728146" cy="23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 dirty="0"/>
          </a:p>
        </p:txBody>
      </p:sp>
      <p:sp>
        <p:nvSpPr>
          <p:cNvPr id="2" name="Google Shape;79;p7">
            <a:extLst>
              <a:ext uri="{FF2B5EF4-FFF2-40B4-BE49-F238E27FC236}">
                <a16:creationId xmlns:a16="http://schemas.microsoft.com/office/drawing/2014/main" id="{CF121EC6-B5A0-7A84-71A2-A77A18CBCA2D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94150" y="651450"/>
            <a:ext cx="3605657" cy="384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528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UX Senior Designer Portfolio by Slidesgo">
  <a:themeElements>
    <a:clrScheme name="Simple Light">
      <a:dk1>
        <a:srgbClr val="423F4C"/>
      </a:dk1>
      <a:lt1>
        <a:srgbClr val="F4F4F4"/>
      </a:lt1>
      <a:dk2>
        <a:srgbClr val="FFC950"/>
      </a:dk2>
      <a:lt2>
        <a:srgbClr val="7FD3B0"/>
      </a:lt2>
      <a:accent1>
        <a:srgbClr val="77C6DB"/>
      </a:accent1>
      <a:accent2>
        <a:srgbClr val="8B6AEA"/>
      </a:accent2>
      <a:accent3>
        <a:srgbClr val="E58895"/>
      </a:accent3>
      <a:accent4>
        <a:srgbClr val="FFFFFF"/>
      </a:accent4>
      <a:accent5>
        <a:srgbClr val="FFFFFF"/>
      </a:accent5>
      <a:accent6>
        <a:srgbClr val="FFFFFF"/>
      </a:accent6>
      <a:hlink>
        <a:srgbClr val="423F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Asap</vt:lpstr>
      <vt:lpstr>Poppins SemiBold</vt:lpstr>
      <vt:lpstr>UX Senior Designer Portfolio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mli131@student.ubc.ca</cp:lastModifiedBy>
  <cp:revision>7</cp:revision>
  <dcterms:modified xsi:type="dcterms:W3CDTF">2024-01-21T13:18:06Z</dcterms:modified>
</cp:coreProperties>
</file>