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99" autoAdjust="0"/>
  </p:normalViewPr>
  <p:slideViewPr>
    <p:cSldViewPr>
      <p:cViewPr varScale="1">
        <p:scale>
          <a:sx n="139" d="100"/>
          <a:sy n="139" d="100"/>
        </p:scale>
        <p:origin x="2954" y="1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 Proper Title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Robert A. Phelps</a:t>
            </a:r>
          </a:p>
          <a:p>
            <a:pPr algn="r"/>
            <a:r>
              <a:rPr lang="en-US" dirty="0"/>
              <a:t>WDD 230</a:t>
            </a:r>
          </a:p>
          <a:p>
            <a:pPr algn="r"/>
            <a:r>
              <a:rPr lang="en-US" dirty="0"/>
              <a:t>Student 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164F6-C6FC-3048-82D7-E7CA10EE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06F2E-3994-4B76-80CB-08511F29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5D879-2A81-917B-F782-8F97E4B3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444ABDD-A920-D2BB-4C76-2D5814C7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993BB58-6FBC-DDC9-05AA-ED0FB644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49FCF5C-EE81-7271-0153-0DB71C9E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E77EC-CAE5-E4B5-9EAF-EAD184FB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3B66A9-95CF-3DDF-A21C-427228FD2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1C088D-CACC-85DC-DD71-A013EA0CB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7430F-41A5-E0F9-8A2D-FEACCAA7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8399B4-5BBE-B91A-F212-59A98CD1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90" y="6067425"/>
            <a:ext cx="775335" cy="7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</TotalTime>
  <Words>143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Writing a Proper Title and Description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Proper Title and Description</dc:title>
  <dc:creator>Robert Phelps</dc:creator>
  <cp:lastModifiedBy>Robert Phelps</cp:lastModifiedBy>
  <cp:revision>1</cp:revision>
  <dcterms:created xsi:type="dcterms:W3CDTF">2023-10-05T01:17:17Z</dcterms:created>
  <dcterms:modified xsi:type="dcterms:W3CDTF">2023-10-05T01:22:11Z</dcterms:modified>
</cp:coreProperties>
</file>