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DDBD2F-2227-40F8-8AB3-46B2305D27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886CFD-5D45-43C4-AC21-0F0026B76B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19-07-2024 23:05:24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E662EE07-8D2B-469B-AFBF-FC0A9B748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9" y="0"/>
            <a:ext cx="11494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2024-07-20T03:05:25Z</dcterms:created>
  <dcterms:modified xsi:type="dcterms:W3CDTF">2024-07-20T03:05:25Z</dcterms:modified>
</cp:coreProperties>
</file>