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EA393D-EA19-41E0-8E7E-F8B8D7B467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Libro3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659E870-1FA4-4594-A102-4AF6446C62A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19-07-2024 22:49:07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" id="2" name="slide2">
            <a:extLst>
              <a:ext uri="{FF2B5EF4-FFF2-40B4-BE49-F238E27FC236}">
                <a16:creationId xmlns:a16="http://schemas.microsoft.com/office/drawing/2014/main" id="{B0AD87AE-832E-49BB-8E71-8DC79A82F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34" y="0"/>
            <a:ext cx="9656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2024-07-20T02:49:08Z</dcterms:created>
  <dcterms:modified xsi:type="dcterms:W3CDTF">2024-07-20T02:49:08Z</dcterms:modified>
</cp:coreProperties>
</file>