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1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98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72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4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2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0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B2B7-17D5-4C83-AA71-FBBFED6B2C95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FB665-C11E-4D79-8937-6B9070E3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8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91A1-FA82-4DAB-9D65-47911700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923"/>
            <a:ext cx="8596668" cy="8739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A38A-B4CF-4ACA-BED1-11BAE8FC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890"/>
            <a:ext cx="8596668" cy="518782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km-KH" sz="14400" dirty="0"/>
              <a:t>ដឹកនាំដោយលោកគ្រូ</a:t>
            </a:r>
            <a:r>
              <a:rPr lang="en-US" sz="14400" dirty="0"/>
              <a:t>    </a:t>
            </a:r>
            <a:r>
              <a:rPr lang="en-US" sz="14400"/>
              <a:t>: UON </a:t>
            </a:r>
            <a:r>
              <a:rPr lang="en-US" sz="14400" dirty="0"/>
              <a:t>HINSY</a:t>
            </a:r>
          </a:p>
          <a:p>
            <a:pPr marL="0" indent="0">
              <a:buNone/>
            </a:pPr>
            <a:endParaRPr lang="en-US" sz="14400" dirty="0"/>
          </a:p>
          <a:p>
            <a:pPr marL="0" indent="0">
              <a:buNone/>
            </a:pPr>
            <a:r>
              <a:rPr lang="km-KH" sz="14400" dirty="0"/>
              <a:t>ណែនាំដោយជំនួយការគ្រូ​</a:t>
            </a:r>
            <a:r>
              <a:rPr lang="en-US" sz="14400" dirty="0"/>
              <a:t> : KHOUN ALEXA</a:t>
            </a:r>
          </a:p>
          <a:p>
            <a:pPr marL="0" indent="0">
              <a:buNone/>
            </a:pPr>
            <a:endParaRPr lang="en-US" sz="14400" dirty="0"/>
          </a:p>
          <a:p>
            <a:pPr marL="0" indent="0">
              <a:buNone/>
            </a:pPr>
            <a:r>
              <a:rPr lang="km-KH" sz="14400" dirty="0"/>
              <a:t>សិស្សឈ្មោះ​</a:t>
            </a:r>
            <a:r>
              <a:rPr lang="en-US" sz="14400" dirty="0"/>
              <a:t>         : </a:t>
            </a:r>
            <a:r>
              <a:rPr lang="km-KH" sz="14400" dirty="0"/>
              <a:t>ជួន សុភ័ក្ត្រ</a:t>
            </a:r>
            <a:r>
              <a:rPr lang="en-US" sz="14400" dirty="0"/>
              <a:t> (Choun Sopheak)</a:t>
            </a:r>
          </a:p>
          <a:p>
            <a:pPr marL="0" indent="0">
              <a:buNone/>
            </a:pPr>
            <a:endParaRPr lang="en-US" sz="14400" dirty="0"/>
          </a:p>
          <a:p>
            <a:pPr marL="0" indent="0">
              <a:buNone/>
            </a:pPr>
            <a:r>
              <a:rPr lang="km-KH" sz="14400" dirty="0"/>
              <a:t>បញ្ចប់វគ្គ</a:t>
            </a:r>
            <a:r>
              <a:rPr lang="en-US" sz="14400" dirty="0"/>
              <a:t>            : C/C++</a:t>
            </a:r>
          </a:p>
          <a:p>
            <a:pPr marL="0" indent="0">
              <a:buNone/>
            </a:pPr>
            <a:endParaRPr lang="en-US" sz="14400" dirty="0"/>
          </a:p>
          <a:p>
            <a:pPr marL="0" indent="0">
              <a:buNone/>
            </a:pPr>
            <a:r>
              <a:rPr lang="km-KH" sz="14400" dirty="0"/>
              <a:t>កម្មវិធី</a:t>
            </a:r>
            <a:r>
              <a:rPr lang="en-US" sz="14400" dirty="0"/>
              <a:t>             : </a:t>
            </a:r>
            <a:r>
              <a:rPr lang="km-KH" sz="14400" dirty="0"/>
              <a:t>សម្រាប់គ្រប់គ្រងទិន្នន័យរបស់សិស្សានុសិស្ស</a:t>
            </a:r>
            <a:endParaRPr lang="en-US" sz="14400" dirty="0"/>
          </a:p>
          <a:p>
            <a:pPr marL="0" indent="0">
              <a:buNone/>
            </a:pPr>
            <a:r>
              <a:rPr lang="en-US" sz="3200" dirty="0"/>
              <a:t>			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469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26FE-C39C-4AB2-AAC0-F379CB1A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7869"/>
            <a:ext cx="8596668" cy="55934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r>
              <a:rPr lang="km-KH" sz="3900" dirty="0"/>
              <a:t>ជ្រើសរើសយកលេខ៤</a:t>
            </a:r>
            <a:r>
              <a:rPr lang="en-US" sz="3900" dirty="0"/>
              <a:t>(</a:t>
            </a:r>
            <a:r>
              <a:rPr lang="en-US" sz="5100" dirty="0"/>
              <a:t>Update</a:t>
            </a:r>
            <a:r>
              <a:rPr lang="en-US" sz="3900" dirty="0"/>
              <a:t>)</a:t>
            </a:r>
            <a:r>
              <a:rPr lang="km-KH" sz="3900" dirty="0"/>
              <a:t>សមា្រប់កែរចនាសម្ព័ន្ធទិន្នន័យរបស់សិស្សានុសិស្សដែលបានបញ្ចូលតាមរយះ</a:t>
            </a:r>
            <a:r>
              <a:rPr lang="en-US" sz="5100" dirty="0"/>
              <a:t>(Student ID)</a:t>
            </a:r>
            <a:r>
              <a:rPr lang="km-KH" sz="3900" dirty="0"/>
              <a:t>។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km-KH" sz="3200" dirty="0"/>
              <a:t>																																																																																																													 </a:t>
            </a:r>
          </a:p>
          <a:p>
            <a:pPr marL="0" indent="0">
              <a:buNone/>
            </a:pPr>
            <a:r>
              <a:rPr lang="km-KH" sz="3500" dirty="0"/>
              <a:t>	</a:t>
            </a:r>
          </a:p>
          <a:p>
            <a:pPr marL="0" indent="0">
              <a:buNone/>
            </a:pPr>
            <a:r>
              <a:rPr lang="km-KH" sz="4200" dirty="0"/>
              <a:t>	</a:t>
            </a:r>
          </a:p>
          <a:p>
            <a:pPr marL="0" indent="0">
              <a:buNone/>
            </a:pPr>
            <a:endParaRPr lang="km-KH" sz="4200" dirty="0"/>
          </a:p>
          <a:p>
            <a:pPr marL="0" indent="0">
              <a:buNone/>
            </a:pPr>
            <a:r>
              <a:rPr lang="km-KH" sz="5100" dirty="0"/>
              <a:t>បន្ទាប់មកពេលបញ្ចូលចប់យើងត្រូវ</a:t>
            </a:r>
            <a:r>
              <a:rPr lang="km-KH" sz="4600" dirty="0"/>
              <a:t>ចុច</a:t>
            </a:r>
            <a:r>
              <a:rPr lang="en-US" sz="4600" dirty="0"/>
              <a:t> Enter Key </a:t>
            </a:r>
            <a:r>
              <a:rPr lang="km-KH" sz="5100" dirty="0"/>
              <a:t>បើសិនចង់បញ្ចូលទិន្នន័យបន្ថែមឬក៏ចុច​</a:t>
            </a:r>
            <a:r>
              <a:rPr lang="en-US" sz="5100" dirty="0"/>
              <a:t> ESC </a:t>
            </a:r>
            <a:r>
              <a:rPr lang="km-KH" sz="5100" dirty="0"/>
              <a:t>ដើម្បីចាកចេញមកកាន់​ </a:t>
            </a:r>
            <a:r>
              <a:rPr lang="en-US" sz="5100" dirty="0"/>
              <a:t>Student Menus </a:t>
            </a:r>
            <a:r>
              <a:rPr lang="km-KH" sz="5100" dirty="0"/>
              <a:t>វិញ។ </a:t>
            </a:r>
            <a:endParaRPr lang="en-US" sz="5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FF486-5BCB-4EA6-A70B-5793861A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0" y="1787533"/>
            <a:ext cx="4705165" cy="25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9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5F37-A0AD-42F2-B781-DD4569E5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7869"/>
            <a:ext cx="8756138" cy="64101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r>
              <a:rPr lang="km-KH" sz="3200" dirty="0"/>
              <a:t>ជ្រើសរើសយកលេខ៥</a:t>
            </a:r>
            <a:r>
              <a:rPr lang="en-US" sz="3200" dirty="0"/>
              <a:t>(Delete)</a:t>
            </a:r>
            <a:r>
              <a:rPr lang="km-KH" sz="3200" dirty="0"/>
              <a:t>សមា្រប់កែរចនាសម្ព័ន្ធទិន្នន័យរបស់សិស្សានុសិស្សដែលបានបញ្ចូលតាមរយះ</a:t>
            </a:r>
            <a:r>
              <a:rPr lang="en-US" sz="3200" dirty="0"/>
              <a:t>(Student ID)</a:t>
            </a:r>
            <a:r>
              <a:rPr lang="km-KH" sz="3200" dirty="0"/>
              <a:t>។</a:t>
            </a:r>
            <a:endParaRPr lang="en-US" sz="3200" dirty="0"/>
          </a:p>
          <a:p>
            <a:pPr marL="0" indent="0">
              <a:buNone/>
            </a:pPr>
            <a:endParaRPr lang="km-KH" sz="3200" dirty="0"/>
          </a:p>
          <a:p>
            <a:pPr marL="0" indent="0">
              <a:buNone/>
            </a:pPr>
            <a:r>
              <a:rPr lang="en-US" dirty="0"/>
              <a:t>																																																																																																																																																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km-KH" sz="3200" dirty="0"/>
              <a:t>បន្ទាប់មកពេលបញ្ចូលចប់យើងត្រូវចុច</a:t>
            </a:r>
            <a:r>
              <a:rPr lang="en-US" sz="3200" dirty="0"/>
              <a:t> Enter Key </a:t>
            </a:r>
            <a:r>
              <a:rPr lang="km-KH" sz="3200" dirty="0"/>
              <a:t>បើសិនចង់បញ្ចូលទិន្នន័យបន្ថែមឬក៏ចុច​</a:t>
            </a:r>
            <a:r>
              <a:rPr lang="en-US" sz="3200" dirty="0"/>
              <a:t> ESC </a:t>
            </a:r>
            <a:r>
              <a:rPr lang="km-KH" sz="3200" dirty="0"/>
              <a:t>ដើម្បីចាកចេញមកកាន់​ </a:t>
            </a:r>
            <a:r>
              <a:rPr lang="en-US" sz="3200" dirty="0"/>
              <a:t>Student Menus </a:t>
            </a:r>
            <a:r>
              <a:rPr lang="km-KH" sz="3200" dirty="0"/>
              <a:t>វិញ។ 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161D25-3C72-4583-B1BF-680B1803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81" y="1358106"/>
            <a:ext cx="6927180" cy="1198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E2652-157F-4C00-9F9D-38A2B3FD0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2" y="2627791"/>
            <a:ext cx="8635342" cy="24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042F-B856-486A-9BE8-9068396F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5151"/>
            <a:ext cx="8596668" cy="54162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km-KH" sz="3200" dirty="0"/>
              <a:t>ជ្រើសរើសយកលេខ៥</a:t>
            </a:r>
            <a:r>
              <a:rPr lang="en-US" sz="3200" dirty="0"/>
              <a:t>(Back)</a:t>
            </a:r>
            <a:r>
              <a:rPr lang="km-KH" sz="3200" dirty="0"/>
              <a:t>សមា្រប់ចាកចេញេពី</a:t>
            </a:r>
            <a:r>
              <a:rPr lang="en-US" sz="3200" dirty="0"/>
              <a:t>(Student Information)</a:t>
            </a:r>
            <a:r>
              <a:rPr lang="km-KH" sz="3200" dirty="0"/>
              <a:t>មកកាន់</a:t>
            </a:r>
            <a:r>
              <a:rPr lang="en-US" sz="3200" dirty="0"/>
              <a:t>(</a:t>
            </a:r>
            <a:r>
              <a:rPr lang="en-US" sz="3200" dirty="0" err="1"/>
              <a:t>Meun</a:t>
            </a:r>
            <a:r>
              <a:rPr lang="en-US" sz="3200" dirty="0"/>
              <a:t>)</a:t>
            </a:r>
            <a:r>
              <a:rPr lang="km-KH" sz="3200" dirty="0"/>
              <a:t>វិញ។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60FF5-A3D3-42DA-B248-7FC927EF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4" y="1912776"/>
            <a:ext cx="4292082" cy="3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90F2-E4F3-42AB-AD04-0AE464A1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417196"/>
            <a:ext cx="9188389" cy="6365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m-KH" dirty="0"/>
              <a:t>	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km-KH" sz="3600" dirty="0"/>
              <a:t>●​ បន្ទាប់មកយើងជ្រើសរើសយកលេខ2</a:t>
            </a:r>
            <a:r>
              <a:rPr lang="en-US" sz="3600" dirty="0"/>
              <a:t>(Student Schedule)</a:t>
            </a:r>
            <a:r>
              <a:rPr lang="km-KH" sz="3600" dirty="0"/>
              <a:t>សម្រាប់​បង្ហាញកាលវិភាគសិស្សាប្រចាំថ្ងៃ។</a:t>
            </a:r>
            <a:r>
              <a:rPr lang="km-KH" sz="1800" dirty="0"/>
              <a:t>	</a:t>
            </a:r>
            <a:r>
              <a:rPr lang="en-US" sz="1800" dirty="0"/>
              <a:t>																																																																																																																																																																																																																																																																															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km-KH" sz="3600" dirty="0"/>
              <a:t>បន្ទាប់ពីទស្សនាចប់យើងត្រូវចុច​</a:t>
            </a:r>
            <a:r>
              <a:rPr lang="en-US" sz="3600" dirty="0"/>
              <a:t> key</a:t>
            </a:r>
            <a:r>
              <a:rPr lang="km-KH" sz="3600" dirty="0"/>
              <a:t>​​ ណាមួយដើម្បីត្រឡប់ទៅកាន់​</a:t>
            </a:r>
            <a:r>
              <a:rPr lang="en-US" sz="3600" dirty="0"/>
              <a:t> Menu </a:t>
            </a:r>
            <a:r>
              <a:rPr lang="km-KH" sz="3600" dirty="0"/>
              <a:t>វិញ។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CB31F-1FDD-4A9D-96B1-516B0DD9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46" y="1797237"/>
            <a:ext cx="7399661" cy="36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9119-D9D0-4D18-9D3A-5609BC2B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01217"/>
            <a:ext cx="8596668" cy="56401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m-KH" dirty="0"/>
              <a:t>	</a:t>
            </a:r>
            <a:r>
              <a:rPr lang="km-KH" sz="1100" dirty="0"/>
              <a:t> </a:t>
            </a:r>
            <a:r>
              <a:rPr lang="km-KH" dirty="0"/>
              <a:t>●</a:t>
            </a:r>
            <a:r>
              <a:rPr lang="km-KH" sz="3200" dirty="0"/>
              <a:t>​ </a:t>
            </a:r>
            <a:r>
              <a:rPr lang="km-KH" sz="3600" dirty="0"/>
              <a:t>បន្ទាប់មកយើងជ្រើសរើសយកលេខ3</a:t>
            </a:r>
            <a:r>
              <a:rPr lang="en-US" sz="3600" dirty="0"/>
              <a:t>(About Me)</a:t>
            </a:r>
            <a:r>
              <a:rPr lang="km-KH" sz="3600" dirty="0"/>
              <a:t>សម្រាប់​បង្ហាញអំពើជីវះប្រវត្តិ។																																																																																																												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	</a:t>
            </a:r>
            <a:endParaRPr lang="km-KH" sz="3600" dirty="0"/>
          </a:p>
          <a:p>
            <a:pPr marL="0" indent="0">
              <a:buNone/>
            </a:pPr>
            <a:r>
              <a:rPr lang="km-KH" sz="3600" dirty="0"/>
              <a:t>	បន្ទាប់ពីទស្សនាចប់យើងត្រូវចុច​</a:t>
            </a:r>
            <a:r>
              <a:rPr lang="en-US" sz="3600" dirty="0"/>
              <a:t> key</a:t>
            </a:r>
            <a:r>
              <a:rPr lang="km-KH" sz="3600" dirty="0"/>
              <a:t>​​ ណាមួយដើម្បីត្រឡប់ទៅកាន់​</a:t>
            </a:r>
            <a:r>
              <a:rPr lang="en-US" sz="3600" dirty="0"/>
              <a:t> Menu </a:t>
            </a:r>
            <a:r>
              <a:rPr lang="km-KH" sz="3600" dirty="0"/>
              <a:t>វិញ។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9122C-FE58-423A-8EE8-844804C8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22" y="1409172"/>
            <a:ext cx="6599492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9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08FD-03F7-494A-9092-E2AD6A18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662473"/>
            <a:ext cx="9223079" cy="5378889"/>
          </a:xfrm>
        </p:spPr>
        <p:txBody>
          <a:bodyPr/>
          <a:lstStyle/>
          <a:p>
            <a:pPr marL="0" indent="0">
              <a:buNone/>
            </a:pPr>
            <a:r>
              <a:rPr lang="km-KH" dirty="0"/>
              <a:t>	</a:t>
            </a:r>
            <a:r>
              <a:rPr lang="km-KH" sz="800" dirty="0"/>
              <a:t> </a:t>
            </a:r>
            <a:r>
              <a:rPr lang="km-KH" dirty="0"/>
              <a:t>●</a:t>
            </a:r>
            <a:r>
              <a:rPr lang="km-KH" sz="1600" dirty="0"/>
              <a:t>​ </a:t>
            </a:r>
            <a:r>
              <a:rPr lang="km-KH" sz="3200" dirty="0"/>
              <a:t>បន្ទាប់មកយើងជ្រើសរើសយកលេខ4</a:t>
            </a:r>
            <a:r>
              <a:rPr lang="en-US" sz="3200" dirty="0"/>
              <a:t>(Exit)</a:t>
            </a:r>
            <a:r>
              <a:rPr lang="km-KH" sz="3200" dirty="0"/>
              <a:t>សម្រាប់​បិទកម្មវិធីទាំងស្រុង។</a:t>
            </a:r>
          </a:p>
          <a:p>
            <a:pPr marL="0" indent="0">
              <a:buNone/>
            </a:pPr>
            <a:endParaRPr lang="km-KH" sz="3200" dirty="0"/>
          </a:p>
          <a:p>
            <a:pPr marL="0" indent="0">
              <a:buNone/>
            </a:pPr>
            <a:r>
              <a:rPr lang="km-KH" sz="1800" dirty="0"/>
              <a:t>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9BDC1-BD52-45CA-9E90-112F5379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4" y="1705206"/>
            <a:ext cx="8847587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Logo Stock Illustrations – 4,275 Thank You Logo Stock  Illustrations, Vectors &amp; Clipart - Dreamstime">
            <a:extLst>
              <a:ext uri="{FF2B5EF4-FFF2-40B4-BE49-F238E27FC236}">
                <a16:creationId xmlns:a16="http://schemas.microsoft.com/office/drawing/2014/main" id="{121E5F5D-86B6-48C9-843D-4F1AAF8D6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37" y="727788"/>
            <a:ext cx="7100595" cy="4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12D2-0CC9-4E8B-8845-A37A819C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083"/>
            <a:ext cx="8596668" cy="1219200"/>
          </a:xfrm>
        </p:spPr>
        <p:txBody>
          <a:bodyPr>
            <a:noAutofit/>
          </a:bodyPr>
          <a:lstStyle/>
          <a:p>
            <a:pPr algn="ctr"/>
            <a:r>
              <a:rPr lang="km-KH" sz="9600" dirty="0">
                <a:solidFill>
                  <a:schemeClr val="bg2">
                    <a:lumMod val="25000"/>
                  </a:schemeClr>
                </a:solidFill>
              </a:rPr>
              <a:t>មាតិកា</a:t>
            </a:r>
            <a:endParaRPr lang="en-US" sz="9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C5A2-84E6-4E7C-9E18-4FA830FA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657"/>
            <a:ext cx="8596668" cy="423068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000" dirty="0"/>
              <a:t>-	Login</a:t>
            </a:r>
          </a:p>
          <a:p>
            <a:pPr marL="457200" lvl="1" indent="0">
              <a:buNone/>
            </a:pPr>
            <a:r>
              <a:rPr lang="en-US" sz="3000" dirty="0"/>
              <a:t>-	Insert</a:t>
            </a:r>
          </a:p>
          <a:p>
            <a:pPr marL="457200" lvl="1" indent="0">
              <a:buNone/>
            </a:pPr>
            <a:r>
              <a:rPr lang="en-US" sz="3000" dirty="0"/>
              <a:t>-	Output</a:t>
            </a:r>
          </a:p>
          <a:p>
            <a:pPr marL="457200" lvl="1" indent="0">
              <a:buNone/>
            </a:pPr>
            <a:r>
              <a:rPr lang="en-US" sz="3000" dirty="0"/>
              <a:t>-	Search</a:t>
            </a:r>
          </a:p>
          <a:p>
            <a:pPr marL="457200" lvl="1" indent="0">
              <a:buNone/>
            </a:pPr>
            <a:r>
              <a:rPr lang="en-US" sz="3000" dirty="0"/>
              <a:t>-	Update</a:t>
            </a:r>
          </a:p>
          <a:p>
            <a:pPr marL="457200" lvl="1" indent="0">
              <a:buNone/>
            </a:pPr>
            <a:r>
              <a:rPr lang="en-US" sz="3000" dirty="0"/>
              <a:t>-	Delete</a:t>
            </a:r>
          </a:p>
          <a:p>
            <a:pPr marL="457200" lvl="1" indent="0">
              <a:buNone/>
            </a:pPr>
            <a:r>
              <a:rPr lang="en-US" sz="3000" dirty="0"/>
              <a:t>-	Back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63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BD02-D7EC-4091-B709-D07027894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985" y="522468"/>
            <a:ext cx="7766936" cy="764794"/>
          </a:xfrm>
        </p:spPr>
        <p:txBody>
          <a:bodyPr>
            <a:normAutofit fontScale="90000"/>
          </a:bodyPr>
          <a:lstStyle/>
          <a:p>
            <a:pPr algn="ctr"/>
            <a:r>
              <a:rPr lang="km-KH" dirty="0"/>
              <a:t>ពិពណ៌នាអំពីស្នាដៃសម្រាប់កម្មវិធី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D5383-D142-4498-9297-C2BC302A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76" y="1287262"/>
            <a:ext cx="9425344" cy="5570738"/>
          </a:xfrm>
        </p:spPr>
        <p:txBody>
          <a:bodyPr/>
          <a:lstStyle/>
          <a:p>
            <a:pPr algn="l"/>
            <a:r>
              <a:rPr lang="km-KH" dirty="0"/>
              <a:t>	</a:t>
            </a:r>
            <a:r>
              <a:rPr lang="km-KH" sz="5400" dirty="0"/>
              <a:t>កម្មវិធីនេះបង្កើតឡើងក្នុងគោលបំណងសម្រាប់ជួយសម្រួលដល់លោកគ្រូអ្នកគ្រូសម្រាប់ការគ្រប់គ្រងទិន្នន័យរបស់សិស្សានុសិស្ស។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68570-6C84-4B74-8B96-EEBF51D87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41" y="3125395"/>
            <a:ext cx="4302179" cy="27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B31CE-AC08-4297-BCE6-3D8020AEF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3" y="3125395"/>
            <a:ext cx="4684627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78BB-4025-439F-B3E9-46BD44450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412" y="342901"/>
            <a:ext cx="7766936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km-KH" sz="6000" dirty="0">
                <a:solidFill>
                  <a:schemeClr val="bg2">
                    <a:lumMod val="25000"/>
                  </a:schemeClr>
                </a:solidFill>
              </a:rPr>
              <a:t>លក្ខណះពិសេសរបស់កម្មវិធី</a:t>
            </a:r>
            <a:endParaRPr lang="en-US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38CD8-457E-4547-BAB9-9335689E9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292" y="1023938"/>
            <a:ext cx="9197267" cy="5834062"/>
          </a:xfrm>
        </p:spPr>
        <p:txBody>
          <a:bodyPr/>
          <a:lstStyle/>
          <a:p>
            <a:pPr algn="l"/>
            <a:r>
              <a:rPr lang="km-KH" dirty="0"/>
              <a:t>	</a:t>
            </a:r>
          </a:p>
          <a:p>
            <a:pPr algn="l"/>
            <a:r>
              <a:rPr lang="km-KH" dirty="0"/>
              <a:t>	</a:t>
            </a:r>
            <a:r>
              <a:rPr lang="km-KH" sz="4000" dirty="0"/>
              <a:t>ដើម្បីចូលទៅប្រើប្រាស់កម្មវិធីបានយើងត្រូវ</a:t>
            </a:r>
            <a:r>
              <a:rPr lang="en-US" sz="4000" dirty="0"/>
              <a:t> Login</a:t>
            </a:r>
            <a:r>
              <a:rPr lang="km-KH" sz="4000" dirty="0"/>
              <a:t>​ ជាមុនសិន</a:t>
            </a:r>
          </a:p>
          <a:p>
            <a:pPr algn="l"/>
            <a:r>
              <a:rPr lang="km-KH" sz="4000" dirty="0"/>
              <a:t>	</a:t>
            </a:r>
            <a:r>
              <a:rPr lang="en-US" sz="4000" dirty="0"/>
              <a:t>-Username : </a:t>
            </a:r>
            <a:r>
              <a:rPr lang="en-US" sz="4000" dirty="0" err="1"/>
              <a:t>Pheak</a:t>
            </a:r>
            <a:endParaRPr lang="en-US" sz="4000" dirty="0"/>
          </a:p>
          <a:p>
            <a:pPr algn="l"/>
            <a:r>
              <a:rPr lang="en-US" sz="4000" dirty="0"/>
              <a:t>	-Password : 1234</a:t>
            </a:r>
            <a:endParaRPr lang="km-KH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3D16D-4F28-472F-87FC-52D45B62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73" y="3537280"/>
            <a:ext cx="5243014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1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5E9A-5EEE-46DC-94DB-7B6541F88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697"/>
            <a:ext cx="8596668" cy="661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km-KH" sz="4000" dirty="0"/>
              <a:t>បន្ទាប់ពី</a:t>
            </a:r>
            <a:r>
              <a:rPr lang="en-US" sz="4000" dirty="0"/>
              <a:t> login </a:t>
            </a:r>
            <a:r>
              <a:rPr lang="km-KH" sz="4000" dirty="0"/>
              <a:t>បានជោគជ័យយើងបានមកដល់</a:t>
            </a:r>
            <a:r>
              <a:rPr lang="en-US" sz="4000" dirty="0"/>
              <a:t> Menu </a:t>
            </a:r>
            <a:r>
              <a:rPr lang="km-KH" sz="4000" dirty="0"/>
              <a:t>សម្រាប់ជ្រើសរើសក្នុងការប្រើប្រាស់កម្មវិធី</a:t>
            </a:r>
          </a:p>
          <a:p>
            <a:pPr marL="0" indent="0">
              <a:buNone/>
            </a:pPr>
            <a:r>
              <a:rPr lang="km-KH" sz="4000" dirty="0"/>
              <a:t>	-​ ជ្រើសរើសលេខ១​​</a:t>
            </a:r>
            <a:r>
              <a:rPr lang="en-US" sz="4000" dirty="0"/>
              <a:t> : </a:t>
            </a:r>
            <a:r>
              <a:rPr lang="km-KH" sz="4000" dirty="0"/>
              <a:t>កម្មវិធីអំពីសម្រាប់ទិន្នន័យ</a:t>
            </a:r>
          </a:p>
          <a:p>
            <a:pPr marL="0" indent="0">
              <a:buNone/>
            </a:pPr>
            <a:r>
              <a:rPr lang="km-KH" sz="4000" dirty="0"/>
              <a:t>	- ជ្រើសរើសលេខ២</a:t>
            </a:r>
            <a:r>
              <a:rPr lang="en-US" sz="4000" dirty="0"/>
              <a:t> : </a:t>
            </a:r>
            <a:r>
              <a:rPr lang="km-KH" sz="4000" dirty="0"/>
              <a:t>កម្មវិធីអំពីសម្រាប់ជីវះប្រវត្តិ</a:t>
            </a:r>
          </a:p>
          <a:p>
            <a:pPr marL="0" indent="0">
              <a:buNone/>
            </a:pPr>
            <a:r>
              <a:rPr lang="km-KH" sz="4000" dirty="0"/>
              <a:t>	- ជ្រើសរើសលេខ៣​</a:t>
            </a:r>
            <a:r>
              <a:rPr lang="en-US" sz="4000" dirty="0"/>
              <a:t> : </a:t>
            </a:r>
            <a:r>
              <a:rPr lang="km-KH" sz="4000" dirty="0"/>
              <a:t>កម្មវិធីអំពីសម្រាប់ចាកចេញពីកម្មវិធី</a:t>
            </a:r>
          </a:p>
          <a:p>
            <a:pPr marL="0" indent="0" algn="ctr">
              <a:buNone/>
            </a:pPr>
            <a:r>
              <a:rPr lang="km-KH" sz="4000" dirty="0"/>
              <a:t>	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606C4-120A-4966-9FEB-1B6903040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5" y="3744156"/>
            <a:ext cx="6436311" cy="30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3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C21E-3BAB-4E1F-9C4A-3D5295A2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81739"/>
            <a:ext cx="8942527" cy="5659623"/>
          </a:xfrm>
        </p:spPr>
        <p:txBody>
          <a:bodyPr/>
          <a:lstStyle/>
          <a:p>
            <a:pPr marL="0" indent="0">
              <a:buNone/>
            </a:pPr>
            <a:r>
              <a:rPr lang="km-KH" dirty="0"/>
              <a:t>	</a:t>
            </a:r>
            <a:r>
              <a:rPr lang="km-KH" sz="2400" dirty="0"/>
              <a:t>●​ </a:t>
            </a:r>
            <a:r>
              <a:rPr lang="km-KH" sz="4000" dirty="0"/>
              <a:t>បន្ទាប់មកយើងជ្រើសរើសយកលេខ១</a:t>
            </a:r>
            <a:r>
              <a:rPr lang="km-KH" sz="3600" dirty="0"/>
              <a:t>(</a:t>
            </a:r>
            <a:r>
              <a:rPr lang="en-US" sz="3600" dirty="0"/>
              <a:t>Student Information</a:t>
            </a:r>
            <a:r>
              <a:rPr lang="km-KH" sz="3600" dirty="0"/>
              <a:t>)</a:t>
            </a:r>
            <a:r>
              <a:rPr lang="km-KH" sz="4000" dirty="0"/>
              <a:t>សម្រាប់​បញ្ចូលពណ៌មានរបស់សិស្សានុសិស្ស។ពេលយើងចូលមកកាន់​</a:t>
            </a:r>
            <a:r>
              <a:rPr lang="en-US" sz="3600" dirty="0"/>
              <a:t>(Student Information)</a:t>
            </a:r>
            <a:r>
              <a:rPr lang="km-KH" sz="4000" dirty="0"/>
              <a:t>មាន​</a:t>
            </a:r>
            <a:r>
              <a:rPr lang="en-US" sz="3600" dirty="0"/>
              <a:t>(Student Menus)</a:t>
            </a:r>
            <a:r>
              <a:rPr lang="km-KH" sz="4000" dirty="0"/>
              <a:t>សម្រាប់កម្មវិធីដូចខាងក្រោម</a:t>
            </a:r>
            <a:r>
              <a:rPr lang="en-US" sz="40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6EAE7-7771-4DF0-A5AA-B3A16BF99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46" y="2950233"/>
            <a:ext cx="3558848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7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9158-BE19-4FB2-8802-75DD126D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9249"/>
            <a:ext cx="8737254" cy="575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dirty="0"/>
              <a:t>	</a:t>
            </a:r>
            <a:r>
              <a:rPr lang="km-KH" sz="3600" dirty="0"/>
              <a:t>ជ្រើសរើសយកលេខ១</a:t>
            </a:r>
            <a:r>
              <a:rPr lang="en-US" sz="3600" dirty="0"/>
              <a:t>(</a:t>
            </a:r>
            <a:r>
              <a:rPr lang="en-US" sz="3200" dirty="0"/>
              <a:t>Insert</a:t>
            </a:r>
            <a:r>
              <a:rPr lang="en-US" sz="3600" dirty="0"/>
              <a:t>)</a:t>
            </a:r>
            <a:r>
              <a:rPr lang="km-KH" sz="3600" dirty="0"/>
              <a:t>សមា្រប់បញ្ចូលទិន្នន័យរបស់សិស្សានុសិស្ស។</a:t>
            </a:r>
          </a:p>
          <a:p>
            <a:pPr marL="0" indent="0">
              <a:buNone/>
            </a:pPr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</a:t>
            </a:r>
            <a:r>
              <a:rPr lang="km-KH" sz="3600" dirty="0"/>
              <a:t> បន្ទាប់មកពេលបញ្ចូលចប់យើងត្រូវចុច</a:t>
            </a:r>
            <a:r>
              <a:rPr lang="en-US" sz="3600" dirty="0"/>
              <a:t> </a:t>
            </a:r>
            <a:r>
              <a:rPr lang="en-US" sz="3200" dirty="0"/>
              <a:t>Enter Key </a:t>
            </a:r>
            <a:r>
              <a:rPr lang="km-KH" sz="3600" dirty="0"/>
              <a:t>បើសិនចង់បញ្ចូលទិន្នន័យបន្ថែមឬក៏ចុច​</a:t>
            </a:r>
            <a:r>
              <a:rPr lang="en-US" sz="3600" dirty="0"/>
              <a:t> </a:t>
            </a:r>
            <a:r>
              <a:rPr lang="en-US" sz="3200" dirty="0"/>
              <a:t>ESC </a:t>
            </a:r>
            <a:r>
              <a:rPr lang="km-KH" sz="3600" dirty="0"/>
              <a:t>ដើម្បីចាកចេញមកកាន់</a:t>
            </a:r>
            <a:r>
              <a:rPr lang="km-KH" sz="3200" dirty="0"/>
              <a:t>​ </a:t>
            </a:r>
            <a:r>
              <a:rPr lang="en-US" sz="3200" dirty="0"/>
              <a:t>Student Menus </a:t>
            </a:r>
            <a:r>
              <a:rPr lang="km-KH" sz="3600" dirty="0"/>
              <a:t>វិញ។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6576B-1018-47BB-A5D0-E7A8EAC5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34" y="933863"/>
            <a:ext cx="5855429" cy="33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1AB-E535-4616-82BC-D6653BA2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11"/>
            <a:ext cx="9759820" cy="57334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m-KH" dirty="0"/>
              <a:t>	</a:t>
            </a:r>
            <a:r>
              <a:rPr lang="km-KH" sz="1900" dirty="0"/>
              <a:t> </a:t>
            </a:r>
            <a:r>
              <a:rPr lang="km-KH" sz="4200" dirty="0"/>
              <a:t>ជ្រើសរើសយកលេខ២</a:t>
            </a:r>
            <a:r>
              <a:rPr lang="en-US" sz="4200" dirty="0"/>
              <a:t>(View)</a:t>
            </a:r>
            <a:r>
              <a:rPr lang="km-KH" sz="4200" dirty="0"/>
              <a:t>សមា្រប់បង្ហាញទិន្នន័យរបស់សិស្សានុសិស្សដែលបានបញ្ចូល។</a:t>
            </a:r>
            <a:endParaRPr lang="km-KH" sz="4000" dirty="0"/>
          </a:p>
          <a:p>
            <a:pPr marL="0" indent="0">
              <a:buNone/>
            </a:pPr>
            <a:r>
              <a:rPr lang="km-KH" sz="4000" dirty="0"/>
              <a:t>																																																																													</a:t>
            </a:r>
          </a:p>
          <a:p>
            <a:pPr marL="0" indent="0">
              <a:buNone/>
            </a:pPr>
            <a:endParaRPr lang="km-KH" sz="4000" dirty="0"/>
          </a:p>
          <a:p>
            <a:pPr marL="0" indent="0">
              <a:buNone/>
            </a:pPr>
            <a:endParaRPr lang="km-KH" sz="3900" dirty="0"/>
          </a:p>
          <a:p>
            <a:pPr marL="0" indent="0">
              <a:buNone/>
            </a:pPr>
            <a:r>
              <a:rPr lang="km-KH" sz="3900" dirty="0"/>
              <a:t>	បន្ទាប់មកពេលបញ្ចូលចប់យើងត្រូវចុច</a:t>
            </a:r>
            <a:r>
              <a:rPr lang="en-US" sz="3900" dirty="0"/>
              <a:t> </a:t>
            </a:r>
            <a:r>
              <a:rPr lang="en-US" sz="3500" dirty="0"/>
              <a:t>Enter Key </a:t>
            </a:r>
            <a:r>
              <a:rPr lang="km-KH" sz="3900" dirty="0"/>
              <a:t>បើសិនចង់បញ្ចូលទិន្នន័យបន្ថែមឬក៏ចុច​</a:t>
            </a:r>
            <a:r>
              <a:rPr lang="en-US" sz="3900" dirty="0"/>
              <a:t> </a:t>
            </a:r>
            <a:r>
              <a:rPr lang="en-US" sz="3500" dirty="0"/>
              <a:t>ESC</a:t>
            </a:r>
            <a:r>
              <a:rPr lang="en-US" sz="3900" dirty="0"/>
              <a:t> </a:t>
            </a:r>
            <a:r>
              <a:rPr lang="km-KH" sz="3900" dirty="0"/>
              <a:t>ដើម្បីចាកចេញមកកាន់</a:t>
            </a:r>
            <a:r>
              <a:rPr lang="km-KH" sz="3500" dirty="0"/>
              <a:t>​ </a:t>
            </a:r>
            <a:r>
              <a:rPr lang="en-US" sz="3500" dirty="0"/>
              <a:t>Student Menus </a:t>
            </a:r>
            <a:r>
              <a:rPr lang="km-KH" sz="3900" dirty="0"/>
              <a:t>វិញ។ </a:t>
            </a:r>
            <a:r>
              <a:rPr lang="km-KH" sz="4000" dirty="0"/>
              <a:t>															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3C71F-2FF0-4860-81DE-03C78B28C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37" y="1258329"/>
            <a:ext cx="4107536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9671-1A0B-4BD5-AA5E-3CC386F1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90" y="327478"/>
            <a:ext cx="8908552" cy="5696130"/>
          </a:xfrm>
        </p:spPr>
        <p:txBody>
          <a:bodyPr/>
          <a:lstStyle/>
          <a:p>
            <a:pPr marL="0" indent="0">
              <a:buNone/>
            </a:pPr>
            <a:r>
              <a:rPr lang="km-KH" sz="1800" dirty="0"/>
              <a:t>	</a:t>
            </a:r>
            <a:r>
              <a:rPr lang="km-KH" sz="3200" dirty="0"/>
              <a:t>ជ្រើសរើសយកលេខ៣</a:t>
            </a:r>
            <a:r>
              <a:rPr lang="en-US" sz="3200" dirty="0"/>
              <a:t>(Search)</a:t>
            </a:r>
            <a:r>
              <a:rPr lang="km-KH" sz="3200" dirty="0"/>
              <a:t>សមា្រប់ស្វែងរកទិន្នន័យរបស់សិស្សានុសិស្សដែលបានបញ្ចូលតាមរយះ</a:t>
            </a:r>
            <a:r>
              <a:rPr lang="en-US" sz="3200" dirty="0"/>
              <a:t>(Student ID)</a:t>
            </a:r>
            <a:r>
              <a:rPr lang="km-KH" sz="3200" dirty="0"/>
              <a:t>។</a:t>
            </a:r>
            <a:endParaRPr lang="en-US" sz="3200" dirty="0"/>
          </a:p>
          <a:p>
            <a:pPr marL="0" indent="0">
              <a:buNone/>
            </a:pPr>
            <a:r>
              <a:rPr lang="en-US" sz="4000" dirty="0"/>
              <a:t>																																																																								</a:t>
            </a:r>
            <a:r>
              <a:rPr lang="km-KH" sz="4000" dirty="0"/>
              <a:t> </a:t>
            </a:r>
            <a:endParaRPr lang="en-US" sz="4000" dirty="0"/>
          </a:p>
          <a:p>
            <a:pPr marL="0" indent="0">
              <a:buNone/>
            </a:pPr>
            <a:r>
              <a:rPr lang="km-KH" sz="3600" dirty="0"/>
              <a:t>	បន្ទាប់មកពេលបញ្ចូលចប់យើងត្រូវចុច</a:t>
            </a:r>
            <a:r>
              <a:rPr lang="en-US" sz="3600" dirty="0"/>
              <a:t> </a:t>
            </a:r>
            <a:r>
              <a:rPr lang="en-US" sz="3200" dirty="0"/>
              <a:t>Enter Key </a:t>
            </a:r>
            <a:r>
              <a:rPr lang="km-KH" sz="3600" dirty="0"/>
              <a:t>បើសិនចង់បញ្ចូលទិន្នន័យបន្ថែមឬក៏ចុច​</a:t>
            </a:r>
            <a:r>
              <a:rPr lang="en-US" sz="3600" dirty="0"/>
              <a:t> </a:t>
            </a:r>
            <a:r>
              <a:rPr lang="en-US" sz="3200" dirty="0"/>
              <a:t>ESC</a:t>
            </a:r>
            <a:r>
              <a:rPr lang="en-US" sz="3600" dirty="0"/>
              <a:t> </a:t>
            </a:r>
            <a:r>
              <a:rPr lang="km-KH" sz="3600" dirty="0"/>
              <a:t>ដើម្បីចាកចេញមកកាន់​ </a:t>
            </a:r>
            <a:r>
              <a:rPr lang="en-US" sz="3200" dirty="0"/>
              <a:t>Student Menus </a:t>
            </a:r>
            <a:r>
              <a:rPr lang="km-KH" sz="3600" dirty="0"/>
              <a:t>វិញ។ </a:t>
            </a:r>
            <a:r>
              <a:rPr lang="en-US" sz="3600" dirty="0"/>
              <a:t>	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71AC1-CFC1-40FB-8AFA-DD3C77467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4" y="1358342"/>
            <a:ext cx="8692650" cy="26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12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1691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Project C/C++</vt:lpstr>
      <vt:lpstr>មាតិកា</vt:lpstr>
      <vt:lpstr>ពិពណ៌នាអំពីស្នាដៃសម្រាប់កម្មវិធី</vt:lpstr>
      <vt:lpstr>លក្ខណះពិសេសរបស់កម្មវិធី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Choun Sopheak</dc:creator>
  <cp:lastModifiedBy>Choun Sopheak</cp:lastModifiedBy>
  <cp:revision>30</cp:revision>
  <dcterms:created xsi:type="dcterms:W3CDTF">2021-05-06T15:42:22Z</dcterms:created>
  <dcterms:modified xsi:type="dcterms:W3CDTF">2021-06-04T14:06:02Z</dcterms:modified>
</cp:coreProperties>
</file>