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0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7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2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7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1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52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5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5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65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0A1D-CC11-4D35-A88E-76D04A5E9A8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E06E-5289-4655-B801-6554A3C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3115" y="446315"/>
            <a:ext cx="9144000" cy="2387600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b="1" dirty="0">
                <a:solidFill>
                  <a:schemeClr val="bg1"/>
                </a:solidFill>
              </a:rPr>
              <a:t>Главные открытия </a:t>
            </a:r>
            <a:r>
              <a:rPr lang="ru-RU" b="1" dirty="0" smtClean="0">
                <a:solidFill>
                  <a:schemeClr val="bg1"/>
                </a:solidFill>
              </a:rPr>
              <a:t>астрономии </a:t>
            </a:r>
            <a:r>
              <a:rPr lang="ru-RU" b="1" dirty="0">
                <a:solidFill>
                  <a:schemeClr val="bg1"/>
                </a:solidFill>
              </a:rPr>
              <a:t>за </a:t>
            </a:r>
            <a:r>
              <a:rPr lang="ru-RU" b="1" dirty="0" smtClean="0">
                <a:solidFill>
                  <a:schemeClr val="bg1"/>
                </a:solidFill>
              </a:rPr>
              <a:t>последнее время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Любое исследование космических объектов занимает годы, а его результаты обычно понятны только ученым.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01" y="1690688"/>
            <a:ext cx="5101213" cy="33999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 b="4286"/>
          <a:stretch/>
        </p:blipFill>
        <p:spPr>
          <a:xfrm>
            <a:off x="957944" y="2471056"/>
            <a:ext cx="4572000" cy="31133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1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1288486" cy="141854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Снимок горизонта событий черной дыры</a:t>
            </a:r>
            <a:r>
              <a:rPr lang="ru-RU" sz="4800" b="1" dirty="0"/>
              <a:t/>
            </a:r>
            <a:br>
              <a:rPr lang="ru-RU" sz="4800" b="1" dirty="0"/>
            </a:b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52" y="1448480"/>
            <a:ext cx="9338582" cy="4669291"/>
          </a:xfrm>
          <a:prstGeom prst="rect">
            <a:avLst/>
          </a:prstGeom>
          <a:ln>
            <a:noFill/>
          </a:ln>
          <a:effectLst>
            <a:outerShdw blurRad="1270000" dir="21540000" sx="102000" sy="1020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475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b="1" dirty="0">
                <a:solidFill>
                  <a:schemeClr val="bg1"/>
                </a:solidFill>
              </a:rPr>
              <a:t>Исследование Марса с помощью </a:t>
            </a:r>
            <a:r>
              <a:rPr lang="ru-RU" b="1" dirty="0" err="1">
                <a:solidFill>
                  <a:schemeClr val="bg1"/>
                </a:solidFill>
              </a:rPr>
              <a:t>Curiosity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85" y="1548492"/>
            <a:ext cx="5421086" cy="30483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713264"/>
            <a:ext cx="5190738" cy="32847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84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700" b="1" dirty="0">
                <a:solidFill>
                  <a:schemeClr val="bg1"/>
                </a:solidFill>
              </a:rPr>
              <a:t>Открытие гравитационных волн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553255"/>
            <a:ext cx="4974677" cy="27901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79" y="2394858"/>
            <a:ext cx="4994621" cy="36793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39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428" y="7243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Обнаружение темной энергии</a:t>
            </a:r>
            <a:br>
              <a:rPr lang="ru-RU" sz="6000" b="1" dirty="0">
                <a:solidFill>
                  <a:schemeClr val="bg1"/>
                </a:solidFill>
              </a:rPr>
            </a:br>
            <a:endParaRPr lang="ru-RU" sz="6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70" y="1865838"/>
            <a:ext cx="4980730" cy="36906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5" y="1865838"/>
            <a:ext cx="5708953" cy="32112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17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314" y="69169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Открытие "красных гейзеров"</a:t>
            </a:r>
            <a:br>
              <a:rPr lang="ru-RU" sz="6000" b="1" dirty="0">
                <a:solidFill>
                  <a:schemeClr val="bg1"/>
                </a:solidFill>
              </a:rPr>
            </a:br>
            <a:endParaRPr lang="ru-RU" sz="6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9" y="1638299"/>
            <a:ext cx="10670390" cy="4577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45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Существование воды на Марсе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7621"/>
            <a:ext cx="5333999" cy="3809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93" y="1637621"/>
            <a:ext cx="4631192" cy="4631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3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[</a:t>
            </a:r>
            <a:r>
              <a:rPr lang="ru-RU" sz="5400" dirty="0" smtClean="0">
                <a:solidFill>
                  <a:schemeClr val="bg1"/>
                </a:solidFill>
              </a:rPr>
              <a:t>Спасибо за внимание</a:t>
            </a:r>
            <a:r>
              <a:rPr lang="en-US" sz="5400" dirty="0" smtClean="0">
                <a:solidFill>
                  <a:schemeClr val="bg1"/>
                </a:solidFill>
              </a:rPr>
              <a:t>]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67" y="1973829"/>
            <a:ext cx="7209065" cy="4418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21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Главные открытия астрономии за последнее время</vt:lpstr>
      <vt:lpstr>Любое исследование космических объектов занимает годы, а его результаты обычно понятны только ученым.</vt:lpstr>
      <vt:lpstr>Снимок горизонта событий черной дыры </vt:lpstr>
      <vt:lpstr>Исследование Марса с помощью Curiosity</vt:lpstr>
      <vt:lpstr>Открытие гравитационных волн </vt:lpstr>
      <vt:lpstr>Обнаружение темной энергии </vt:lpstr>
      <vt:lpstr>Открытие "красных гейзеров" </vt:lpstr>
      <vt:lpstr>Существование воды на Марсе </vt:lpstr>
      <vt:lpstr>[Спасибо за внимание]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Главные открытия астрономии за последнее время</dc:title>
  <dc:creator>User Windows</dc:creator>
  <cp:lastModifiedBy>User Windows</cp:lastModifiedBy>
  <cp:revision>7</cp:revision>
  <dcterms:created xsi:type="dcterms:W3CDTF">2020-09-17T13:28:19Z</dcterms:created>
  <dcterms:modified xsi:type="dcterms:W3CDTF">2020-09-19T07:30:57Z</dcterms:modified>
</cp:coreProperties>
</file>