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286" r:id="rId6"/>
    <p:sldId id="287" r:id="rId7"/>
    <p:sldId id="288" r:id="rId8"/>
    <p:sldId id="297" r:id="rId9"/>
    <p:sldId id="301" r:id="rId10"/>
    <p:sldId id="298" r:id="rId11"/>
    <p:sldId id="302" r:id="rId12"/>
    <p:sldId id="299" r:id="rId13"/>
    <p:sldId id="303" r:id="rId14"/>
    <p:sldId id="300" r:id="rId15"/>
    <p:sldId id="30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06" y="5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593" y="1848463"/>
            <a:ext cx="6017341" cy="2749443"/>
          </a:xfrm>
        </p:spPr>
        <p:txBody>
          <a:bodyPr/>
          <a:lstStyle/>
          <a:p>
            <a:r>
              <a:rPr lang="en-US" dirty="0"/>
              <a:t>KEGIATAN RUMAH YATIM BAITURROHIM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29E632C-6ED8-4E27-8B6D-99F2B7C45D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" t="-19157" r="-1293" b="-11036"/>
          <a:stretch/>
        </p:blipFill>
        <p:spPr>
          <a:xfrm>
            <a:off x="7246779" y="812292"/>
            <a:ext cx="3834628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Bimbel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0A39D-144D-4BE1-B1B7-F7FCA061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1" y="1711965"/>
            <a:ext cx="4996016" cy="3279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E1A20-A10C-432E-B734-A8C1746F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98" y="1711965"/>
            <a:ext cx="4689987" cy="32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1111045"/>
            <a:ext cx="6157607" cy="865239"/>
          </a:xfrm>
        </p:spPr>
        <p:txBody>
          <a:bodyPr/>
          <a:lstStyle/>
          <a:p>
            <a:r>
              <a:rPr lang="en-US" sz="5400" dirty="0">
                <a:sym typeface="DM Sans Medium"/>
              </a:rPr>
              <a:t>Pendidikan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497394"/>
            <a:ext cx="5010912" cy="3077496"/>
          </a:xfrm>
        </p:spPr>
        <p:txBody>
          <a:bodyPr/>
          <a:lstStyle/>
          <a:p>
            <a:pPr algn="just"/>
            <a:r>
              <a:rPr lang="en-US" sz="2000" dirty="0" err="1"/>
              <a:t>Kegiatan</a:t>
            </a:r>
            <a:r>
              <a:rPr lang="en-US" sz="2000" dirty="0"/>
              <a:t> Pendidikan ini bukan </a:t>
            </a:r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sekolah</a:t>
            </a:r>
            <a:r>
              <a:rPr lang="en-US" sz="2000" dirty="0"/>
              <a:t>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ke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bermain</a:t>
            </a:r>
            <a:r>
              <a:rPr lang="en-US" sz="2000" dirty="0"/>
              <a:t>,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sambil</a:t>
            </a:r>
            <a:r>
              <a:rPr lang="en-US" sz="2000" dirty="0"/>
              <a:t> </a:t>
            </a:r>
            <a:r>
              <a:rPr lang="en-US" sz="2000" dirty="0" err="1"/>
              <a:t>bermain</a:t>
            </a:r>
            <a:r>
              <a:rPr lang="en-US" sz="2000" dirty="0"/>
              <a:t>. </a:t>
            </a:r>
            <a:r>
              <a:rPr lang="en-US" sz="2000" dirty="0" err="1"/>
              <a:t>Kegiatan</a:t>
            </a:r>
            <a:r>
              <a:rPr lang="en-US" sz="2000" dirty="0"/>
              <a:t> ini </a:t>
            </a:r>
            <a:r>
              <a:rPr lang="en-US" sz="2000" dirty="0" err="1"/>
              <a:t>rutin</a:t>
            </a:r>
            <a:r>
              <a:rPr lang="en-US" sz="2000" dirty="0"/>
              <a:t> </a:t>
            </a:r>
            <a:r>
              <a:rPr lang="en-US" sz="2000" dirty="0" err="1"/>
              <a:t>diadakan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libur</a:t>
            </a:r>
            <a:r>
              <a:rPr lang="en-US" sz="2000" dirty="0"/>
              <a:t> </a:t>
            </a:r>
            <a:r>
              <a:rPr lang="en-US" sz="2000" dirty="0" err="1"/>
              <a:t>sekolah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minggu</a:t>
            </a:r>
            <a:r>
              <a:rPr lang="en-US" sz="2000" dirty="0"/>
              <a:t>, </a:t>
            </a:r>
            <a:r>
              <a:rPr lang="en-US" sz="2000" dirty="0" err="1"/>
              <a:t>libur</a:t>
            </a:r>
            <a:r>
              <a:rPr lang="en-US" sz="2000" dirty="0"/>
              <a:t> </a:t>
            </a:r>
            <a:r>
              <a:rPr lang="en-US" sz="2000" dirty="0" err="1"/>
              <a:t>tanggal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masa </a:t>
            </a:r>
            <a:r>
              <a:rPr lang="en-US" sz="2000" dirty="0" err="1"/>
              <a:t>libur</a:t>
            </a:r>
            <a:r>
              <a:rPr lang="en-US" sz="2000" dirty="0"/>
              <a:t> semester.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2848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Pendidikan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EDAF4-475C-49EC-9F5E-89C21F58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17" y="1046097"/>
            <a:ext cx="8211165" cy="46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0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17790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177905"/>
          </a:xfrm>
        </p:spPr>
        <p:txBody>
          <a:bodyPr/>
          <a:lstStyle/>
          <a:p>
            <a:r>
              <a:rPr lang="en-US" dirty="0" err="1"/>
              <a:t>Rumah</a:t>
            </a:r>
            <a:r>
              <a:rPr lang="en-US" dirty="0"/>
              <a:t> Yatim </a:t>
            </a:r>
            <a:r>
              <a:rPr lang="en-US" dirty="0" err="1"/>
              <a:t>Baiturrohim</a:t>
            </a:r>
            <a:endParaRPr lang="en-US" dirty="0"/>
          </a:p>
          <a:p>
            <a:r>
              <a:rPr lang="en-US" dirty="0"/>
              <a:t>instagram.com/</a:t>
            </a:r>
            <a:r>
              <a:rPr lang="en-US" dirty="0" err="1"/>
              <a:t>baiturrohim_ciledug</a:t>
            </a:r>
            <a:r>
              <a:rPr lang="en-US" dirty="0"/>
              <a:t>/</a:t>
            </a:r>
          </a:p>
          <a:p>
            <a:r>
              <a:rPr lang="en-US" dirty="0"/>
              <a:t>youtube.com/@baiturrohim_ciledug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1141F1-DFD8-447C-A61C-65EC0AAA85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-7682" r="-2204" b="-963"/>
          <a:stretch/>
        </p:blipFill>
        <p:spPr>
          <a:xfrm>
            <a:off x="6443482" y="812292"/>
            <a:ext cx="4636008" cy="4928616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1"/>
            <a:ext cx="1947672" cy="836823"/>
          </a:xfrm>
        </p:spPr>
        <p:txBody>
          <a:bodyPr/>
          <a:lstStyle/>
          <a:p>
            <a:r>
              <a:rPr lang="en-US" dirty="0" err="1"/>
              <a:t>Santunan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Pengajian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1"/>
            <a:ext cx="1947672" cy="836823"/>
          </a:xfrm>
        </p:spPr>
        <p:txBody>
          <a:bodyPr/>
          <a:lstStyle/>
          <a:p>
            <a:r>
              <a:rPr lang="en-US" dirty="0" err="1"/>
              <a:t>Pesantren</a:t>
            </a:r>
            <a:r>
              <a:rPr lang="en-US" dirty="0"/>
              <a:t> </a:t>
            </a:r>
            <a:r>
              <a:rPr lang="en-US" dirty="0" err="1"/>
              <a:t>kilat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Bimbel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Pendidikan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982876"/>
            <a:ext cx="6157607" cy="1528830"/>
          </a:xfrm>
        </p:spPr>
        <p:txBody>
          <a:bodyPr/>
          <a:lstStyle/>
          <a:p>
            <a:r>
              <a:rPr lang="en-US" sz="5400" dirty="0" err="1">
                <a:sym typeface="DM Sans Medium"/>
              </a:rPr>
              <a:t>Santunan</a:t>
            </a:r>
            <a:r>
              <a:rPr lang="en-US" sz="5400" dirty="0">
                <a:sym typeface="DM Sans Medium"/>
              </a:rPr>
              <a:t> </a:t>
            </a:r>
            <a:r>
              <a:rPr lang="en-US" sz="5400" dirty="0" err="1">
                <a:sym typeface="DM Sans Medium"/>
              </a:rPr>
              <a:t>Bulanan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766349"/>
            <a:ext cx="5010912" cy="2720051"/>
          </a:xfrm>
        </p:spPr>
        <p:txBody>
          <a:bodyPr/>
          <a:lstStyle/>
          <a:p>
            <a:pPr algn="just"/>
            <a:r>
              <a:rPr lang="en-US" sz="2000" dirty="0" err="1"/>
              <a:t>Santunan</a:t>
            </a:r>
            <a:r>
              <a:rPr lang="en-US" sz="2000" dirty="0"/>
              <a:t> </a:t>
            </a:r>
            <a:r>
              <a:rPr lang="en-US" sz="2000" dirty="0" err="1"/>
              <a:t>Bulanan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Santunan</a:t>
            </a:r>
            <a:r>
              <a:rPr lang="en-US" sz="2000" dirty="0"/>
              <a:t> </a:t>
            </a:r>
            <a:r>
              <a:rPr lang="en-US" sz="2000" dirty="0" err="1"/>
              <a:t>rutin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bulannya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oleh </a:t>
            </a:r>
            <a:r>
              <a:rPr lang="en-US" sz="2000" dirty="0" err="1"/>
              <a:t>individu</a:t>
            </a:r>
            <a:r>
              <a:rPr lang="en-US" sz="2000" dirty="0"/>
              <a:t>,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  <a:r>
              <a:rPr lang="en-US" sz="2000" dirty="0" err="1"/>
              <a:t>instansi</a:t>
            </a:r>
            <a:r>
              <a:rPr lang="en-US" sz="2000" dirty="0"/>
              <a:t> </a:t>
            </a:r>
            <a:r>
              <a:rPr lang="en-US" sz="2000" dirty="0" err="1"/>
              <a:t>atauun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Yatim </a:t>
            </a:r>
            <a:r>
              <a:rPr lang="en-US" sz="2000" dirty="0" err="1"/>
              <a:t>Baiturrohim</a:t>
            </a:r>
            <a:r>
              <a:rPr lang="en-US" sz="2000" dirty="0"/>
              <a:t>. </a:t>
            </a:r>
            <a:r>
              <a:rPr lang="en-US" sz="2000" dirty="0" err="1"/>
              <a:t>Bantuan</a:t>
            </a:r>
            <a:r>
              <a:rPr lang="en-US" sz="2000" dirty="0"/>
              <a:t> ini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uang </a:t>
            </a:r>
            <a:r>
              <a:rPr lang="en-US" sz="2000" dirty="0" err="1"/>
              <a:t>tunai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pokok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, </a:t>
            </a:r>
            <a:r>
              <a:rPr lang="en-US" sz="2000" dirty="0" err="1"/>
              <a:t>santunan</a:t>
            </a:r>
            <a:r>
              <a:rPr lang="en-US" sz="2000" dirty="0"/>
              <a:t> ini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berperan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kelangsungan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Yatim </a:t>
            </a:r>
            <a:r>
              <a:rPr lang="en-US" sz="2000" dirty="0" err="1"/>
              <a:t>Baiturrohim</a:t>
            </a:r>
            <a:r>
              <a:rPr lang="en-US" sz="20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Santunan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444CF3-4B03-4EDD-84BD-DECA1BBB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45" y="1662733"/>
            <a:ext cx="4922108" cy="3431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5E3D31-BBB5-4022-B9B7-D7A6612F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49" y="1662733"/>
            <a:ext cx="4733001" cy="33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1199534"/>
            <a:ext cx="6157607" cy="1312171"/>
          </a:xfrm>
        </p:spPr>
        <p:txBody>
          <a:bodyPr/>
          <a:lstStyle/>
          <a:p>
            <a:r>
              <a:rPr lang="en-US" dirty="0" err="1">
                <a:sym typeface="DM Sans Medium"/>
              </a:rPr>
              <a:t>Pengajian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202426"/>
            <a:ext cx="5010912" cy="3008672"/>
          </a:xfrm>
        </p:spPr>
        <p:txBody>
          <a:bodyPr/>
          <a:lstStyle/>
          <a:p>
            <a:pPr algn="just"/>
            <a:r>
              <a:rPr lang="en-US" sz="2000" dirty="0" err="1"/>
              <a:t>Pengajian</a:t>
            </a:r>
            <a:r>
              <a:rPr lang="en-US" sz="2000" dirty="0"/>
              <a:t> yang 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ID" sz="2000" dirty="0" err="1"/>
              <a:t>kegiatan</a:t>
            </a:r>
            <a:r>
              <a:rPr lang="en-ID" sz="2000" dirty="0"/>
              <a:t> </a:t>
            </a:r>
            <a:r>
              <a:rPr lang="en-ID" sz="2000" dirty="0" err="1"/>
              <a:t>keagamaan</a:t>
            </a:r>
            <a:r>
              <a:rPr lang="en-ID" sz="2000" dirty="0"/>
              <a:t> yang </a:t>
            </a:r>
            <a:r>
              <a:rPr lang="en-ID" sz="2000" dirty="0" err="1"/>
              <a:t>rutin</a:t>
            </a:r>
            <a:r>
              <a:rPr lang="en-ID" sz="2000" dirty="0"/>
              <a:t> </a:t>
            </a:r>
            <a:r>
              <a:rPr lang="en-ID" sz="2000" dirty="0" err="1"/>
              <a:t>diselenggarakan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para </a:t>
            </a:r>
            <a:r>
              <a:rPr lang="en-ID" sz="2000" dirty="0" err="1"/>
              <a:t>anak</a:t>
            </a:r>
            <a:r>
              <a:rPr lang="en-ID" sz="2000" dirty="0"/>
              <a:t> </a:t>
            </a:r>
            <a:r>
              <a:rPr lang="en-ID" sz="2000" dirty="0" err="1"/>
              <a:t>yatim</a:t>
            </a:r>
            <a:r>
              <a:rPr lang="en-ID" sz="2000" dirty="0"/>
              <a:t> </a:t>
            </a:r>
            <a:r>
              <a:rPr lang="en-ID" sz="2000" dirty="0" err="1"/>
              <a:t>piatu</a:t>
            </a:r>
            <a:r>
              <a:rPr lang="en-ID" sz="2000" dirty="0"/>
              <a:t>.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pengajian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,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mempelajari</a:t>
            </a:r>
            <a:r>
              <a:rPr lang="en-ID" sz="2000" dirty="0"/>
              <a:t> </a:t>
            </a:r>
            <a:r>
              <a:rPr lang="en-ID" sz="2000" dirty="0" err="1"/>
              <a:t>ajaran</a:t>
            </a:r>
            <a:r>
              <a:rPr lang="en-ID" sz="2000" dirty="0"/>
              <a:t> agama, </a:t>
            </a:r>
            <a:r>
              <a:rPr lang="en-ID" sz="2000" dirty="0" err="1"/>
              <a:t>membaca</a:t>
            </a:r>
            <a:r>
              <a:rPr lang="en-ID" sz="2000" dirty="0"/>
              <a:t> Al-Qur'an, dan </a:t>
            </a:r>
            <a:r>
              <a:rPr lang="en-ID" sz="2000" dirty="0" err="1"/>
              <a:t>mendengarkan</a:t>
            </a:r>
            <a:r>
              <a:rPr lang="en-ID" sz="2000" dirty="0"/>
              <a:t> </a:t>
            </a:r>
            <a:r>
              <a:rPr lang="en-ID" sz="2000" dirty="0" err="1"/>
              <a:t>ceramah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ustadz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ustadzah</a:t>
            </a:r>
            <a:r>
              <a:rPr lang="en-ID" sz="2000" dirty="0"/>
              <a:t>. </a:t>
            </a:r>
            <a:r>
              <a:rPr lang="en-ID" sz="2000" dirty="0" err="1"/>
              <a:t>Kegiatan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bertujuan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memperdalam</a:t>
            </a:r>
            <a:r>
              <a:rPr lang="en-ID" sz="2000" dirty="0"/>
              <a:t> </a:t>
            </a:r>
            <a:r>
              <a:rPr lang="en-ID" sz="2000" dirty="0" err="1"/>
              <a:t>pemahaman</a:t>
            </a:r>
            <a:r>
              <a:rPr lang="en-ID" sz="2000" dirty="0"/>
              <a:t> agama, </a:t>
            </a:r>
            <a:r>
              <a:rPr lang="en-ID" sz="2000" dirty="0" err="1"/>
              <a:t>membentuk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 yang </a:t>
            </a:r>
            <a:r>
              <a:rPr lang="en-ID" sz="2000" dirty="0" err="1"/>
              <a:t>baik</a:t>
            </a:r>
            <a:r>
              <a:rPr lang="en-ID" sz="2000" dirty="0"/>
              <a:t>. 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3473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Pengajian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5D5D-0405-45F7-9425-4718AFD3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30476"/>
            <a:ext cx="5349977" cy="3260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C492D-666F-438F-A536-4C2FBBE2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14" y="1384195"/>
            <a:ext cx="4304071" cy="39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4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1160207"/>
            <a:ext cx="6157607" cy="963562"/>
          </a:xfrm>
        </p:spPr>
        <p:txBody>
          <a:bodyPr/>
          <a:lstStyle/>
          <a:p>
            <a:r>
              <a:rPr lang="en-US" dirty="0" err="1">
                <a:sym typeface="DM Sans Medium"/>
              </a:rPr>
              <a:t>Pesantren</a:t>
            </a:r>
            <a:r>
              <a:rPr lang="en-US" dirty="0">
                <a:sym typeface="DM Sans Medium"/>
              </a:rPr>
              <a:t> </a:t>
            </a:r>
            <a:r>
              <a:rPr lang="en-US" dirty="0" err="1">
                <a:sym typeface="DM Sans Medium"/>
              </a:rPr>
              <a:t>Kilat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202426"/>
            <a:ext cx="5010912" cy="3372464"/>
          </a:xfrm>
        </p:spPr>
        <p:txBody>
          <a:bodyPr/>
          <a:lstStyle/>
          <a:p>
            <a:pPr algn="just"/>
            <a:r>
              <a:rPr lang="en-ID" sz="2000" dirty="0" err="1"/>
              <a:t>Pesantren</a:t>
            </a:r>
            <a:r>
              <a:rPr lang="en-ID" sz="2000" dirty="0"/>
              <a:t> </a:t>
            </a:r>
            <a:r>
              <a:rPr lang="en-ID" sz="2000" dirty="0" err="1"/>
              <a:t>Kilat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yang </a:t>
            </a:r>
            <a:r>
              <a:rPr lang="en-ID" sz="2000" dirty="0" err="1"/>
              <a:t>biasa</a:t>
            </a:r>
            <a:r>
              <a:rPr lang="en-ID" sz="2000" dirty="0"/>
              <a:t>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r>
              <a:rPr lang="en-ID" sz="2000" dirty="0" err="1"/>
              <a:t>Sanlat</a:t>
            </a:r>
            <a:r>
              <a:rPr lang="en-ID" sz="2000" dirty="0"/>
              <a:t> </a:t>
            </a:r>
            <a:r>
              <a:rPr lang="en-ID" sz="2000" dirty="0" err="1"/>
              <a:t>biasanya</a:t>
            </a:r>
            <a:r>
              <a:rPr lang="en-ID" sz="2000" dirty="0"/>
              <a:t> </a:t>
            </a:r>
            <a:r>
              <a:rPr lang="en-ID" sz="2000" dirty="0" err="1"/>
              <a:t>dilaksanakan</a:t>
            </a:r>
            <a:r>
              <a:rPr lang="en-ID" sz="2000" dirty="0"/>
              <a:t> pada masa </a:t>
            </a:r>
            <a:r>
              <a:rPr lang="en-ID" sz="2000" dirty="0" err="1"/>
              <a:t>liburan</a:t>
            </a:r>
            <a:r>
              <a:rPr lang="en-ID" sz="2000" dirty="0"/>
              <a:t> </a:t>
            </a:r>
            <a:r>
              <a:rPr lang="en-ID" sz="2000" dirty="0" err="1"/>
              <a:t>sekolah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bulan</a:t>
            </a:r>
            <a:r>
              <a:rPr lang="en-ID" sz="2000" dirty="0"/>
              <a:t> Ramadan. </a:t>
            </a:r>
            <a:r>
              <a:rPr lang="en-ID" sz="2000" dirty="0" err="1"/>
              <a:t>Kegiataan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dirancang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pemahaman</a:t>
            </a:r>
            <a:r>
              <a:rPr lang="en-ID" sz="2000" dirty="0"/>
              <a:t> yang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intensif</a:t>
            </a:r>
            <a:r>
              <a:rPr lang="en-ID" sz="2000" dirty="0"/>
              <a:t> </a:t>
            </a:r>
            <a:r>
              <a:rPr lang="en-ID" sz="2000" dirty="0" err="1"/>
              <a:t>tentang</a:t>
            </a:r>
            <a:r>
              <a:rPr lang="en-ID" sz="2000" dirty="0"/>
              <a:t> </a:t>
            </a:r>
            <a:r>
              <a:rPr lang="en-ID" sz="2000" dirty="0" err="1"/>
              <a:t>ajaran</a:t>
            </a:r>
            <a:r>
              <a:rPr lang="en-ID" sz="2000" dirty="0"/>
              <a:t> agama Islam,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membaca</a:t>
            </a:r>
            <a:r>
              <a:rPr lang="en-ID" sz="2000" dirty="0"/>
              <a:t> Al-Qur'an, </a:t>
            </a:r>
            <a:r>
              <a:rPr lang="en-ID" sz="2000" dirty="0" err="1"/>
              <a:t>shalat</a:t>
            </a:r>
            <a:r>
              <a:rPr lang="en-ID" sz="2000" dirty="0"/>
              <a:t>, </a:t>
            </a:r>
            <a:r>
              <a:rPr lang="en-ID" sz="2000" dirty="0" err="1"/>
              <a:t>doa</a:t>
            </a:r>
            <a:r>
              <a:rPr lang="en-ID" sz="2000" dirty="0"/>
              <a:t>,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nilai-nilai</a:t>
            </a:r>
            <a:r>
              <a:rPr lang="en-ID" sz="2000" dirty="0"/>
              <a:t> moral dan </a:t>
            </a:r>
            <a:r>
              <a:rPr lang="en-ID" sz="2000" dirty="0" err="1"/>
              <a:t>etika</a:t>
            </a:r>
            <a:r>
              <a:rPr lang="en-ID" sz="2000" dirty="0"/>
              <a:t>. Pada </a:t>
            </a:r>
            <a:r>
              <a:rPr lang="en-ID" sz="2000" dirty="0" err="1"/>
              <a:t>kegiatan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 </a:t>
            </a:r>
            <a:r>
              <a:rPr lang="en-ID" sz="2000" dirty="0" err="1"/>
              <a:t>biasa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sehari</a:t>
            </a:r>
            <a:r>
              <a:rPr lang="en-ID" sz="2000" dirty="0"/>
              <a:t> </a:t>
            </a:r>
            <a:r>
              <a:rPr lang="en-ID" sz="2000" dirty="0" err="1"/>
              <a:t>penuh</a:t>
            </a:r>
            <a:r>
              <a:rPr lang="en-ID" sz="2000" dirty="0"/>
              <a:t> yang </a:t>
            </a:r>
            <a:r>
              <a:rPr lang="en-ID" sz="2000" dirty="0" err="1"/>
              <a:t>mencakup</a:t>
            </a:r>
            <a:r>
              <a:rPr lang="en-ID" sz="2000" dirty="0"/>
              <a:t> </a:t>
            </a:r>
            <a:r>
              <a:rPr lang="en-ID" sz="2000" dirty="0" err="1"/>
              <a:t>ceramah</a:t>
            </a:r>
            <a:r>
              <a:rPr lang="en-ID" sz="2000" dirty="0"/>
              <a:t>, </a:t>
            </a:r>
            <a:r>
              <a:rPr lang="en-ID" sz="2000" dirty="0" err="1"/>
              <a:t>diskusi</a:t>
            </a:r>
            <a:r>
              <a:rPr lang="en-ID" sz="2000" dirty="0"/>
              <a:t>, dan </a:t>
            </a:r>
            <a:r>
              <a:rPr lang="en-ID" sz="2000" dirty="0" err="1"/>
              <a:t>praktek</a:t>
            </a:r>
            <a:r>
              <a:rPr lang="en-ID" sz="2000" dirty="0"/>
              <a:t> ibadah.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401793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Pesantren</a:t>
            </a:r>
            <a:r>
              <a:rPr lang="en-US" dirty="0"/>
              <a:t> </a:t>
            </a:r>
            <a:r>
              <a:rPr lang="en-US" dirty="0" err="1"/>
              <a:t>Kilat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5287E-3008-4716-8E22-BF5ECE69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105981"/>
            <a:ext cx="4460159" cy="446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B1745F-5A92-48BA-A75F-326A9E3E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4779"/>
            <a:ext cx="4768645" cy="33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1111045"/>
            <a:ext cx="6157607" cy="865239"/>
          </a:xfrm>
        </p:spPr>
        <p:txBody>
          <a:bodyPr/>
          <a:lstStyle/>
          <a:p>
            <a:r>
              <a:rPr lang="en-US" sz="5400" dirty="0" err="1">
                <a:sym typeface="DM Sans Medium"/>
              </a:rPr>
              <a:t>Bimbel</a:t>
            </a:r>
            <a:r>
              <a:rPr lang="en-US" sz="5400" dirty="0">
                <a:sym typeface="DM Sans Medium"/>
              </a:rPr>
              <a:t> </a:t>
            </a:r>
            <a:r>
              <a:rPr lang="en-US" sz="5400" dirty="0" err="1">
                <a:sym typeface="DM Sans Medium"/>
              </a:rPr>
              <a:t>Komputer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202426"/>
            <a:ext cx="5010912" cy="3372464"/>
          </a:xfrm>
        </p:spPr>
        <p:txBody>
          <a:bodyPr/>
          <a:lstStyle/>
          <a:p>
            <a:pPr algn="just"/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Bimbel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ini </a:t>
            </a:r>
            <a:r>
              <a:rPr lang="en-US" sz="2000" dirty="0" err="1"/>
              <a:t>rutin</a:t>
            </a:r>
            <a:r>
              <a:rPr lang="en-US" sz="2000" dirty="0"/>
              <a:t> </a:t>
            </a:r>
            <a:r>
              <a:rPr lang="en-US" sz="2000" dirty="0" err="1"/>
              <a:t>dilaksanakan</a:t>
            </a:r>
            <a:r>
              <a:rPr lang="en-US" sz="2000" dirty="0"/>
              <a:t> </a:t>
            </a:r>
            <a:r>
              <a:rPr lang="en-US" sz="2000" dirty="0" err="1"/>
              <a:t>seminggu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kali. </a:t>
            </a:r>
            <a:r>
              <a:rPr lang="en-US" sz="2000" dirty="0" err="1"/>
              <a:t>Bimbel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ini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yang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para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lagi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ini, pada </a:t>
            </a:r>
            <a:r>
              <a:rPr lang="en-US" sz="2000" dirty="0" err="1"/>
              <a:t>kegiatan</a:t>
            </a:r>
            <a:r>
              <a:rPr lang="en-US" sz="2000" dirty="0"/>
              <a:t> ini para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diajarkan</a:t>
            </a:r>
            <a:r>
              <a:rPr lang="en-US" sz="2000" dirty="0"/>
              <a:t> basic </a:t>
            </a:r>
            <a:r>
              <a:rPr lang="en-US" sz="2000" dirty="0" err="1"/>
              <a:t>menggunakan</a:t>
            </a:r>
            <a:r>
              <a:rPr lang="en-US" sz="2000" dirty="0"/>
              <a:t> computer, </a:t>
            </a:r>
            <a:r>
              <a:rPr lang="en-US" sz="2000" dirty="0" err="1"/>
              <a:t>pembelajaran</a:t>
            </a:r>
            <a:r>
              <a:rPr lang="en-US" sz="2000" dirty="0"/>
              <a:t> di computer dan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lagi yang </a:t>
            </a:r>
            <a:r>
              <a:rPr lang="en-US" sz="2000" dirty="0" err="1"/>
              <a:t>lainnya</a:t>
            </a:r>
            <a:r>
              <a:rPr lang="en-US" sz="20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63755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{E0DAE244-EF6E-4309-B92A-F5450B0F6F8F}tf11429527_win32</Template>
  <TotalTime>117</TotalTime>
  <Words>323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Karla</vt:lpstr>
      <vt:lpstr>Univers Condensed Light</vt:lpstr>
      <vt:lpstr>Office Theme</vt:lpstr>
      <vt:lpstr>KEGIATAN RUMAH YATIM BAITURROHIM</vt:lpstr>
      <vt:lpstr>Agenda</vt:lpstr>
      <vt:lpstr>Santunan Bulanan </vt:lpstr>
      <vt:lpstr>PowerPoint Presentation</vt:lpstr>
      <vt:lpstr>Pengajian </vt:lpstr>
      <vt:lpstr>PowerPoint Presentation</vt:lpstr>
      <vt:lpstr>Pesantren Kilat</vt:lpstr>
      <vt:lpstr>PowerPoint Presentation</vt:lpstr>
      <vt:lpstr>Bimbel Komputer</vt:lpstr>
      <vt:lpstr>PowerPoint Presentation</vt:lpstr>
      <vt:lpstr>Pendidikan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KEGIATAN RUMAH YATIM BAITURROHIM</dc:title>
  <dc:creator>Deny Riyanto</dc:creator>
  <cp:lastModifiedBy>Deny Riyanto</cp:lastModifiedBy>
  <cp:revision>1</cp:revision>
  <dcterms:created xsi:type="dcterms:W3CDTF">2024-08-12T00:22:35Z</dcterms:created>
  <dcterms:modified xsi:type="dcterms:W3CDTF">2024-08-12T02:20:20Z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