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sldIdLst>
    <p:sldId id="256" r:id="rId2"/>
    <p:sldId id="257" r:id="rId3"/>
    <p:sldId id="281" r:id="rId4"/>
    <p:sldId id="277" r:id="rId5"/>
    <p:sldId id="258" r:id="rId6"/>
    <p:sldId id="282" r:id="rId7"/>
    <p:sldId id="268" r:id="rId8"/>
    <p:sldId id="264" r:id="rId9"/>
    <p:sldId id="269" r:id="rId10"/>
    <p:sldId id="283" r:id="rId11"/>
    <p:sldId id="284" r:id="rId12"/>
    <p:sldId id="285" r:id="rId13"/>
    <p:sldId id="286" r:id="rId14"/>
    <p:sldId id="287" r:id="rId15"/>
    <p:sldId id="27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vanya lavanya" initials="ll" lastIdx="1" clrIdx="0">
    <p:extLst>
      <p:ext uri="{19B8F6BF-5375-455C-9EA6-DF929625EA0E}">
        <p15:presenceInfo xmlns:p15="http://schemas.microsoft.com/office/powerpoint/2012/main" userId="060620f43ca937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CDC"/>
    <a:srgbClr val="206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BB238-8E91-420E-B755-75594A5EACE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69299-49EA-4646-8B53-E00C1DF9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9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4BC-3B7C-4094-2C3B-17F0511AD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D34E9-B6D9-4ACB-EA07-3CEF0AA3B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B215-1DFD-1222-C5B9-FD2781A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58CA-B0C0-4129-8FD6-ACCFE1123DDF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7D66-775C-E740-155D-4F029CFA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5B39-476E-EDF8-BF19-D7FAEBF6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6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B9BE-9B39-7F25-1262-64FD1664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C301E-20BE-FAEE-BB6D-3E83F4D1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2E82-281A-2A02-4911-DA3DE635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9259-7783-4367-9914-A4A5B74DC9B8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E6A8-EFFF-4ECA-A53D-977C0F0D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E36D-E3FB-CEE7-4665-1B4FA892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3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BB565-089B-E087-7D56-66D8A287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A632-048D-F338-2482-B037050EF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F90F-01A4-6DCD-ADFA-BA642677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5516-F5D1-47D4-AF92-607E780CA8FE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F8CE-22D9-3D8B-280C-74671BC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468F-5688-FC53-27B6-E4C6446D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590D-6C88-FE34-1604-37F5B5CB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C4B4-FD39-584F-339D-1A9F9BF9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8E0B-7526-69A3-653C-8CE56302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86F0-7A4A-D869-9EA0-1E9B0276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4CB3-AF23-B4BA-B85B-D993B64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0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2CA9-F780-52DF-CAA6-CC329621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45B4-AC11-9E9F-ABC8-EC6FEA84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7652-BCBA-48F6-84DE-B12300E9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45E9-9A21-40CC-8A9C-8D6632E01D2D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8295-6299-B03B-849A-05D2E908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8A68-F1C1-7C7D-AB7A-F15EFD3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1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952B-425B-629C-71C7-8A98FD17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3CE6-DC4D-6539-C8FA-F5115D68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53BA2-7714-1759-AC0E-9EBCB7F7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FF2E-87B9-C855-D843-7E975F65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8FB-335A-4CE5-B93E-8CA7993F7CAF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4424E-67F9-562D-6CA2-B6DE312E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11058-D222-B85A-7FB0-1B62AE85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48A-FC2A-A02D-3317-BFC56113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D79C-23D0-9D06-19D1-830F0CCE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FB8FE-F64B-AE8B-402F-A2001C6A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AED67-C921-6482-4325-AD9EC5F49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69239-4146-EA73-61B1-C95A52FFE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B05C5-5A71-9ACE-EDA0-4258EE5C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068B-562D-4B14-B4EF-C8F87976DAB8}" type="datetime1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D4FCF-6236-F623-BFC9-0EA2775A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7040A-7855-6805-3147-3B735D25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CFCA-F9F1-6268-0E32-4B580706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CFF10-DAF1-49D4-91A2-5C81B1B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9ABF-9675-4E91-A046-114EEEACEDFA}" type="datetime1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6C8AF-ACB3-73AC-9EBC-11BE12A2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591F9-1586-7AB7-0323-0D38413A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9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795E1-3808-277A-549B-E6DFA7FA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CA44-7A76-41F7-B3A7-40FEA3374583}" type="datetime1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AA83-2AAB-095F-A05B-E56D122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183A7-D136-9CB2-1606-35A609D9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6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BFD9-5A80-D2E1-590B-31290B0E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795B-66B1-2523-80BE-B63B4736B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C0958-5F93-9E11-12C1-5F1DADD2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283F-11B0-8DF0-E3EA-B8EE83C4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574D-16C6-4BC4-9F25-934A484C207C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8DE60-E981-3FB0-A29B-6121F570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6A17-002A-B850-A351-27D9595E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AE6C-CF75-0BF0-B951-B1B686C7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B4897-F058-7B2F-6370-6D43119B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E6AD-ABFB-2C59-2040-405B1EF1E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82FD4-22C7-7774-C646-0EC1ECEF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CA14-88AF-44BB-B5DB-CAEB86ACC8BD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5C3F8-D8EE-DD4D-8245-C9A58FE0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86FE4-385D-7009-F7F3-5CF3462C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0A89B-AC1E-4E82-6E69-64004BAD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E5C7-948E-1C57-E04E-8BDEB5419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4EA3-6239-E28E-47F2-AC44B872E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EE7D-FF33-47E5-ACF6-FA49244037AC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703E-11D0-73BA-1D6D-F0BBC0EA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CVR COLLEGE OF ENGINEERING , DEPARTMENT OF ECE , INDUSTRY ORIENTED MINIPROJECT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C84D-0484-B431-D6F9-E7A4F4707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0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40815" TargetMode="External"/><Relationship Id="rId2" Type="http://schemas.openxmlformats.org/officeDocument/2006/relationships/hyperlink" Target="https://ieeexplore.ieee.org/document/805252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s41598-023-43971-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discriminatorh5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generator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Disc_Sig2Sig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gen_Sig2Sig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56BC-2AD8-4240-9794-5D8F2D8E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4" y="309904"/>
            <a:ext cx="8613603" cy="184665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Deep Learning in Channel Estimation for Communication Systems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: (2023-2024)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84465BF-9032-B263-2E21-CC096C1A0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267" y="3815752"/>
            <a:ext cx="4490115" cy="159027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2067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ctr"/>
            <a:r>
              <a:rPr lang="en-GB" b="1" dirty="0">
                <a:solidFill>
                  <a:srgbClr val="2067D0"/>
                </a:solidFill>
                <a:latin typeface="+mn-lt"/>
                <a:cs typeface="Times New Roman" panose="02020603050405020304" pitchFamily="18" charset="0"/>
              </a:rPr>
              <a:t>Ms. T Padmavathi</a:t>
            </a:r>
          </a:p>
          <a:p>
            <a:endParaRPr lang="en-GB" dirty="0">
              <a:solidFill>
                <a:srgbClr val="2067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2067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17C2C-253C-4246-A4DF-D4AFC67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609" y="6408067"/>
            <a:ext cx="2472271" cy="365125"/>
          </a:xfrm>
        </p:spPr>
        <p:txBody>
          <a:bodyPr/>
          <a:lstStyle/>
          <a:p>
            <a:fld id="{810D5819-A234-4F4D-8C82-D76A5711A96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7F8E9-41F7-413C-8E3F-73B6A939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692" y="6408067"/>
            <a:ext cx="1018500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82EF1-7C36-4C3A-A76F-87FF6087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F5863-3D1B-4ECC-A7CD-C35CC859FEFA}"/>
              </a:ext>
            </a:extLst>
          </p:cNvPr>
          <p:cNvSpPr txBox="1"/>
          <p:nvPr/>
        </p:nvSpPr>
        <p:spPr>
          <a:xfrm>
            <a:off x="635514" y="3604690"/>
            <a:ext cx="68707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ABHISHEK VARA PRASAD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21B81A0402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MALYALA LAKSHMINARAYANA RAO (21B81A0418)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BANGARU SREE RAM KOUSHIK (21B81A0451)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E86C53E-AA06-487F-A6B7-7DA6C3798F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" y="194107"/>
            <a:ext cx="1864081" cy="18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081" y="241892"/>
            <a:ext cx="100584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(Software)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0E197-5B90-5F42-B5EE-2C73B6F5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6" y="899364"/>
            <a:ext cx="5688983" cy="5405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4B6A9C-53C2-2141-CC55-95801087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899365"/>
            <a:ext cx="5281685" cy="54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081" y="241892"/>
            <a:ext cx="100584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(Software)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4C4DE7-86BE-C22B-7107-01FDB75E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8" y="1626977"/>
            <a:ext cx="5620533" cy="3423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281EC-B528-017A-6EBA-81AC7F1E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602"/>
            <a:ext cx="5929881" cy="34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4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081" y="241892"/>
            <a:ext cx="100584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(Software)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3350E-AC1D-07D8-B7F2-0DD3739A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947239"/>
            <a:ext cx="4200525" cy="525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5B0B8-CD24-98D4-CC30-A7C1C4A7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04" y="1276350"/>
            <a:ext cx="72580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7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081" y="241892"/>
            <a:ext cx="100584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(Software)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039863-23FA-263F-36DB-66CE7A03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40" y="795928"/>
            <a:ext cx="8268482" cy="1966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C60173-C3A9-8EA8-801C-4997679AE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20" y="2873659"/>
            <a:ext cx="6950122" cy="34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081" y="241892"/>
            <a:ext cx="100584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(Software)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C54AF-4038-1E04-0793-16C7426F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862185"/>
            <a:ext cx="5762625" cy="532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742CCD-1537-5F41-D5E2-8EB7B4E3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14" y="795508"/>
            <a:ext cx="2545095" cy="5381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302CE0-A6A7-8968-0C54-04B16402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590" y="833607"/>
            <a:ext cx="1905782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785" y="136525"/>
            <a:ext cx="100584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351EF-01BB-1590-B9FA-DAEFACBEFEE3}"/>
              </a:ext>
            </a:extLst>
          </p:cNvPr>
          <p:cNvSpPr txBox="1"/>
          <p:nvPr/>
        </p:nvSpPr>
        <p:spPr>
          <a:xfrm>
            <a:off x="838200" y="1201002"/>
            <a:ext cx="10352964" cy="464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H. Ye, et al. (2018)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</a:rPr>
              <a:t>: Power of Deep Learning for Channel Estimation and Signal Detection in OFDM Systems.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Microsoft YaHei"/>
                <a:hlinkClick r:id="rId3"/>
              </a:rPr>
              <a:t>Mehran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Microsoft YaHei"/>
                <a:hlinkClick r:id="rId3"/>
              </a:rPr>
              <a:t>Soltani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Microsoft YaHei"/>
                <a:hlinkClick r:id="rId3"/>
              </a:rPr>
              <a:t>, 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et al.(2018)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</a:rPr>
              <a:t>: Deep Learning-Based Channel Estimation.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hlinkClick r:id="rId4"/>
              </a:rPr>
              <a:t>Wang M., Wang A., Liu Z. et al.(2023)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</a:rPr>
              <a:t>: Deep learning based channel estimation method for mine OFDM system.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07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86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7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66C9-50F3-4C5A-8391-4DF564F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145" y="746698"/>
            <a:ext cx="10515600" cy="84819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D427-49C3-4EE0-B39C-77027436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701"/>
            <a:ext cx="11147474" cy="539974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Objective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Approach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Deep Learning Approach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Algorithm/Flowchart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Sig2Sig Architecture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Description(Software)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F960-5F5B-43AD-AB29-04C5B4D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C9EC-4B57-4300-A7A1-4835A0A6FBE8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C7F8E9-41F7-413C-8E3F-73B6A939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692" y="6408067"/>
            <a:ext cx="1018500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7D0-C891-4DB2-A8DB-FDF898E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8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3C3-1552-4F71-A7AB-4F1239D8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46" y="-27116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A9E0-DD47-4920-A352-CD89D20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5F8F-AF69-4C2D-9578-7354A492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10312"/>
            <a:ext cx="8764171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4ED8-CC32-4753-8897-0C2E5D5C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CA0BF08F-16A3-B23B-168F-41C432096454}"/>
              </a:ext>
            </a:extLst>
          </p:cNvPr>
          <p:cNvSpPr txBox="1">
            <a:spLocks/>
          </p:cNvSpPr>
          <p:nvPr/>
        </p:nvSpPr>
        <p:spPr>
          <a:xfrm>
            <a:off x="260046" y="880111"/>
            <a:ext cx="10932370" cy="509777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</a:rPr>
              <a:t>Review conventional approach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</a:rPr>
              <a:t>To learn and review the conventional channel estimation techniques.</a:t>
            </a: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</a:rPr>
              <a:t>Deep Learning Benefits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</a:rPr>
              <a:t>To explore the Deep Learning approach for channel estimation and understand the benefits of this approach.</a:t>
            </a: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</a:rPr>
              <a:t>Explore DL Architectures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</a:rPr>
              <a:t>To define certain DL architectures that are suitable for this task.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01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66C9-50F3-4C5A-8391-4DF564F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101116"/>
            <a:ext cx="10058400" cy="699006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F960-5F5B-43AD-AB29-04C5B4D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C9EC-4B57-4300-A7A1-4835A0A6FBE8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7F8E9-41F7-413C-8E3F-73B6A939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692" y="6408067"/>
            <a:ext cx="10185009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7D0-C891-4DB2-A8DB-FDF898E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B99F8B77-5D71-47E8-B7B8-5615A8D5AABA}"/>
              </a:ext>
            </a:extLst>
          </p:cNvPr>
          <p:cNvSpPr txBox="1">
            <a:spLocks/>
          </p:cNvSpPr>
          <p:nvPr/>
        </p:nvSpPr>
        <p:spPr>
          <a:xfrm>
            <a:off x="225640" y="926281"/>
            <a:ext cx="5731073" cy="492305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b="1" spc="-1" dirty="0">
                <a:solidFill>
                  <a:srgbClr val="000000"/>
                </a:solidFill>
                <a:latin typeface="Calibri"/>
              </a:rPr>
              <a:t>What is Channel Estimation?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Channels fade in time and frequency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>
                <a:latin typeface="Google Sans"/>
              </a:rPr>
              <a:t>Channel estimation refers to the process of estimating the characteristics of the wireless channel between the transmitter and receiver.</a:t>
            </a:r>
            <a:endParaRPr lang="en-GB" spc="-1" dirty="0">
              <a:latin typeface="Calibri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06188-79A9-F49C-3A21-8376078A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6" y="3967270"/>
            <a:ext cx="6552308" cy="1458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D477C7-E2E0-F493-2D99-E95205EA7ED2}"/>
                  </a:ext>
                </a:extLst>
              </p:cNvPr>
              <p:cNvSpPr txBox="1"/>
              <p:nvPr/>
            </p:nvSpPr>
            <p:spPr>
              <a:xfrm>
                <a:off x="309754" y="5581792"/>
                <a:ext cx="6125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D477C7-E2E0-F493-2D99-E95205EA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4" y="5581792"/>
                <a:ext cx="612522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512D2B1-C711-D786-C998-7060205D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360" y="3058926"/>
            <a:ext cx="3745079" cy="3089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5E1656-04AF-707B-8E6D-7C9D68D1E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77" y="318571"/>
            <a:ext cx="6140759" cy="23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6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3C3-1552-4F71-A7AB-4F1239D8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46" y="-27116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Approach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A9E0-DD47-4920-A352-CD89D20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5F8F-AF69-4C2D-9578-7354A492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10312"/>
            <a:ext cx="8764171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4ED8-CC32-4753-8897-0C2E5D5C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CA0BF08F-16A3-B23B-168F-41C432096454}"/>
              </a:ext>
            </a:extLst>
          </p:cNvPr>
          <p:cNvSpPr txBox="1">
            <a:spLocks/>
          </p:cNvSpPr>
          <p:nvPr/>
        </p:nvSpPr>
        <p:spPr>
          <a:xfrm>
            <a:off x="36249" y="689118"/>
            <a:ext cx="5895736" cy="509777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GB" sz="2800" b="1" spc="-1" dirty="0">
                <a:solidFill>
                  <a:srgbClr val="000000"/>
                </a:solidFill>
                <a:latin typeface="Calibri"/>
              </a:rPr>
              <a:t>Least Squares Channel Estimation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400" dirty="0"/>
              <a:t> LS method estimates the channel at the pilot positions.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Pilots (reference values) are inserted into the transmission block.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The difference of received Pilot and transmitted Pilot is minimized for channel estimate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CAD5D-F068-36EB-8400-6B650746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23" y="772198"/>
            <a:ext cx="6076948" cy="1919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4D980-5625-3118-4E80-7CE29F969156}"/>
              </a:ext>
            </a:extLst>
          </p:cNvPr>
          <p:cNvSpPr txBox="1"/>
          <p:nvPr/>
        </p:nvSpPr>
        <p:spPr>
          <a:xfrm>
            <a:off x="5931986" y="3439745"/>
            <a:ext cx="591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||.||2 is the L2 distance and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contains the known pilot values and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is the corresponding observations.</a:t>
            </a:r>
          </a:p>
          <a:p>
            <a:endParaRPr lang="en-US" dirty="0"/>
          </a:p>
          <a:p>
            <a:r>
              <a:rPr lang="en-US" dirty="0"/>
              <a:t>The optimization of above results 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24190-7CA3-6725-CDDD-4012C8C4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09" y="2743248"/>
            <a:ext cx="3019425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A7D312-A124-027F-07FF-F7222783ED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4" y="3772368"/>
            <a:ext cx="4430055" cy="2491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BFCF6A-8C53-9F37-194E-04077748B651}"/>
                  </a:ext>
                </a:extLst>
              </p:cNvPr>
              <p:cNvSpPr txBox="1"/>
              <p:nvPr/>
            </p:nvSpPr>
            <p:spPr>
              <a:xfrm>
                <a:off x="5931985" y="5296895"/>
                <a:ext cx="4966666" cy="670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BFCF6A-8C53-9F37-194E-04077748B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985" y="5296895"/>
                <a:ext cx="4966666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FB5963B-A0B0-E188-3F0E-6777A08902EC}"/>
              </a:ext>
            </a:extLst>
          </p:cNvPr>
          <p:cNvSpPr txBox="1"/>
          <p:nvPr/>
        </p:nvSpPr>
        <p:spPr>
          <a:xfrm>
            <a:off x="5931985" y="4773957"/>
            <a:ext cx="573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Equalization</a:t>
            </a:r>
            <a:r>
              <a:rPr lang="en-US" dirty="0"/>
              <a:t>: the original message is recovered as follows </a:t>
            </a:r>
          </a:p>
        </p:txBody>
      </p:sp>
    </p:spTree>
    <p:extLst>
      <p:ext uri="{BB962C8B-B14F-4D97-AF65-F5344CB8AC3E}">
        <p14:creationId xmlns:p14="http://schemas.microsoft.com/office/powerpoint/2010/main" val="35987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3C3-1552-4F71-A7AB-4F1239D8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46" y="-27116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A9E0-DD47-4920-A352-CD89D20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5F8F-AF69-4C2D-9578-7354A492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10312"/>
            <a:ext cx="8764171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4ED8-CC32-4753-8897-0C2E5D5C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laceHolder 2">
            <a:extLst>
              <a:ext uri="{FF2B5EF4-FFF2-40B4-BE49-F238E27FC236}">
                <a16:creationId xmlns:a16="http://schemas.microsoft.com/office/drawing/2014/main" id="{9C37B579-108E-6659-4363-45E0A3437AA3}"/>
              </a:ext>
            </a:extLst>
          </p:cNvPr>
          <p:cNvSpPr txBox="1">
            <a:spLocks/>
          </p:cNvSpPr>
          <p:nvPr/>
        </p:nvSpPr>
        <p:spPr>
          <a:xfrm>
            <a:off x="206264" y="694270"/>
            <a:ext cx="11580728" cy="4923058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GB" sz="2800" b="1" spc="-1" dirty="0">
                <a:solidFill>
                  <a:srgbClr val="000000"/>
                </a:solidFill>
                <a:latin typeface="Calibri"/>
              </a:rPr>
              <a:t>Deep learning based Channel estimation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In the Deep Learning method we consider the time-frequency response of a fading communication channel as a two-dimensional image.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We then design image to image translation networks such as Encoders, VAEs, GANs, Cycle GANs to perform Channel estimation and equalization in one go.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8FE93F-8AD9-4B22-646B-4D33D9E0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4" y="2766208"/>
            <a:ext cx="4308063" cy="2874139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50986B9-173D-9E50-520E-42559C17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47" y="2479113"/>
            <a:ext cx="2846645" cy="319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94A06F-FB80-8DC1-B616-BBF6517B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28" y="2766208"/>
            <a:ext cx="2860844" cy="28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2E538D-07DD-30EA-A7C6-D66A98A52775}"/>
              </a:ext>
            </a:extLst>
          </p:cNvPr>
          <p:cNvSpPr txBox="1"/>
          <p:nvPr/>
        </p:nvSpPr>
        <p:spPr>
          <a:xfrm>
            <a:off x="88307" y="5663366"/>
            <a:ext cx="427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An Example of Image to Image translation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47036-617F-C261-31E1-CBB495EBFD53}"/>
              </a:ext>
            </a:extLst>
          </p:cNvPr>
          <p:cNvSpPr txBox="1"/>
          <p:nvPr/>
        </p:nvSpPr>
        <p:spPr>
          <a:xfrm>
            <a:off x="4337689" y="5654155"/>
            <a:ext cx="427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An Example of data sample from the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0ABEB0-B4FF-C2DA-A90E-569E26C19E1C}"/>
              </a:ext>
            </a:extLst>
          </p:cNvPr>
          <p:cNvSpPr txBox="1"/>
          <p:nvPr/>
        </p:nvSpPr>
        <p:spPr>
          <a:xfrm>
            <a:off x="8227213" y="5640346"/>
            <a:ext cx="427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An Example of DL based Channel Estimation&amp;Equalization</a:t>
            </a:r>
          </a:p>
        </p:txBody>
      </p:sp>
    </p:spTree>
    <p:extLst>
      <p:ext uri="{BB962C8B-B14F-4D97-AF65-F5344CB8AC3E}">
        <p14:creationId xmlns:p14="http://schemas.microsoft.com/office/powerpoint/2010/main" val="107679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0025" y="6459784"/>
            <a:ext cx="2472271" cy="365125"/>
          </a:xfrm>
        </p:spPr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1862" y="6459785"/>
            <a:ext cx="6617127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9063"/>
            <a:ext cx="74422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/ FLOWCHART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A8A94CE0-73EE-1168-B4F9-D3679230F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7" y="5050537"/>
            <a:ext cx="11625288" cy="864942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  <a:extLst>
              <a:ext uri="{FF2B5EF4-FFF2-40B4-BE49-F238E27FC236}">
                <a16:creationId xmlns:a16="http://schemas.microsoft.com/office/drawing/2014/main" id="{058E724C-7A55-4867-DF35-E0990B4A9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886"/>
            <a:ext cx="12192001" cy="2502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14047-569A-D1B2-C3A4-DBA3FF3B1514}"/>
              </a:ext>
            </a:extLst>
          </p:cNvPr>
          <p:cNvSpPr txBox="1"/>
          <p:nvPr/>
        </p:nvSpPr>
        <p:spPr>
          <a:xfrm>
            <a:off x="1004757" y="974113"/>
            <a:ext cx="364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Data flow in Generator of Sig2Sig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5F7EE-B9B7-4DFA-7ABC-54860B47D6AB}"/>
              </a:ext>
            </a:extLst>
          </p:cNvPr>
          <p:cNvSpPr txBox="1"/>
          <p:nvPr/>
        </p:nvSpPr>
        <p:spPr>
          <a:xfrm>
            <a:off x="977730" y="4496539"/>
            <a:ext cx="403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Data flow in Discriminator of Sig2Sig</a:t>
            </a:r>
          </a:p>
        </p:txBody>
      </p:sp>
      <p:pic>
        <p:nvPicPr>
          <p:cNvPr id="12" name="Picture 11">
            <a:hlinkClick r:id="rId4" action="ppaction://hlinkfile"/>
            <a:extLst>
              <a:ext uri="{FF2B5EF4-FFF2-40B4-BE49-F238E27FC236}">
                <a16:creationId xmlns:a16="http://schemas.microsoft.com/office/drawing/2014/main" id="{D609A15C-AA94-628A-48A8-8D0FF4A14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17"/>
            <a:ext cx="12192001" cy="25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7494" y="6459785"/>
            <a:ext cx="6988657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7950"/>
            <a:ext cx="10058400" cy="533400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Sig2Sig Architecture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6320A321-5F5E-1E82-6523-625AF50E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8" y="387464"/>
            <a:ext cx="3045246" cy="5968886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  <a:extLst>
              <a:ext uri="{FF2B5EF4-FFF2-40B4-BE49-F238E27FC236}">
                <a16:creationId xmlns:a16="http://schemas.microsoft.com/office/drawing/2014/main" id="{39ECDF7B-720D-FB80-9E5C-597026878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2066"/>
            <a:ext cx="2414791" cy="5510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35DB13-B567-C0E6-6417-097E4A26796F}"/>
              </a:ext>
            </a:extLst>
          </p:cNvPr>
          <p:cNvSpPr txBox="1"/>
          <p:nvPr/>
        </p:nvSpPr>
        <p:spPr>
          <a:xfrm>
            <a:off x="3712191" y="1828800"/>
            <a:ext cx="17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Generator of Sig2Sig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408CE-881C-C241-6551-BAFFE8A2D49A}"/>
              </a:ext>
            </a:extLst>
          </p:cNvPr>
          <p:cNvSpPr txBox="1"/>
          <p:nvPr/>
        </p:nvSpPr>
        <p:spPr>
          <a:xfrm>
            <a:off x="6262797" y="5106537"/>
            <a:ext cx="17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US" dirty="0" err="1"/>
              <a:t>Disriminator</a:t>
            </a:r>
            <a:r>
              <a:rPr lang="en-US" dirty="0"/>
              <a:t> of Sig2Sig</a:t>
            </a:r>
          </a:p>
        </p:txBody>
      </p:sp>
    </p:spTree>
    <p:extLst>
      <p:ext uri="{BB962C8B-B14F-4D97-AF65-F5344CB8AC3E}">
        <p14:creationId xmlns:p14="http://schemas.microsoft.com/office/powerpoint/2010/main" val="316264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2AD-3777-4A17-BFC1-2710592655D8}" type="datetime1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081" y="241892"/>
            <a:ext cx="10058400" cy="55403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(Software)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C977E-C6F9-91A0-90D1-283B29F6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3979"/>
            <a:ext cx="10446099" cy="2704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AA29D-B7D0-8F1D-66A5-6CECF930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55" y="3576139"/>
            <a:ext cx="10446099" cy="28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8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687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CG Omega</vt:lpstr>
      <vt:lpstr>Google Sans</vt:lpstr>
      <vt:lpstr>Times New Roman</vt:lpstr>
      <vt:lpstr>Office Theme</vt:lpstr>
      <vt:lpstr> Power of Deep Learning in Channel Estimation for Communication Systems Academic Year : (2023-2024)</vt:lpstr>
      <vt:lpstr>OUTLINE OF THE PRESENTATION</vt:lpstr>
      <vt:lpstr>OBJECTIVE</vt:lpstr>
      <vt:lpstr>MOTIVATION</vt:lpstr>
      <vt:lpstr>Conventional Approach</vt:lpstr>
      <vt:lpstr>Deep Learning Approach</vt:lpstr>
      <vt:lpstr>ALGORITHM / FLOWCHART</vt:lpstr>
      <vt:lpstr>Sig2Sig Architecture</vt:lpstr>
      <vt:lpstr>DESCRIPTION (Software)</vt:lpstr>
      <vt:lpstr>DESCRIPTION (Software)</vt:lpstr>
      <vt:lpstr>DESCRIPTION (Software)</vt:lpstr>
      <vt:lpstr>DESCRIPTION (Software)</vt:lpstr>
      <vt:lpstr>DESCRIPTION (Software)</vt:lpstr>
      <vt:lpstr>DESCRIPTION (Software)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LN</dc:creator>
  <cp:lastModifiedBy>CHINTHAM ABHISHEK VARA PRASAD</cp:lastModifiedBy>
  <cp:revision>68</cp:revision>
  <dcterms:created xsi:type="dcterms:W3CDTF">2021-12-14T05:25:45Z</dcterms:created>
  <dcterms:modified xsi:type="dcterms:W3CDTF">2024-11-06T17:09:53Z</dcterms:modified>
</cp:coreProperties>
</file>