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4"/>
  </p:notesMasterIdLst>
  <p:handoutMasterIdLst>
    <p:handoutMasterId r:id="rId5"/>
  </p:handoutMasterIdLst>
  <p:sldIdLst>
    <p:sldId id="322" r:id="rId2"/>
    <p:sldId id="329" r:id="rId3"/>
  </p:sldIdLst>
  <p:sldSz cx="9144000" cy="6858000" type="screen4x3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3"/>
    <a:srgbClr val="8DAE10"/>
    <a:srgbClr val="003560"/>
    <a:srgbClr val="17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 autoAdjust="0"/>
    <p:restoredTop sz="70762" autoAdjust="0"/>
  </p:normalViewPr>
  <p:slideViewPr>
    <p:cSldViewPr snapToGrid="0" snapToObjects="1">
      <p:cViewPr varScale="1">
        <p:scale>
          <a:sx n="49" d="100"/>
          <a:sy n="49" d="100"/>
        </p:scale>
        <p:origin x="198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32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D6C4D68-A399-4D41-ACF3-E5F185B76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07244-EE87-40DB-A2E3-06B85FACA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49A62B-5E94-40BF-B125-89418E768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F103CE9-E3D2-4285-B57D-0C5728B2376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EF7C79-B1C7-4D20-955A-9B0E371961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EB45E8-F9FD-49E0-A648-81CC1B5E0C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95EF0A-B0CA-460D-9479-E509C3D0FFA9}" type="datetimeFigureOut">
              <a:rPr lang="de-DE" altLang="de-DE"/>
              <a:pPr>
                <a:defRPr/>
              </a:pPr>
              <a:t>16.07.2018</a:t>
            </a:fld>
            <a:endParaRPr lang="de-DE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E9B93BB-9095-435F-AED9-139AE36ED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C9B1467-E542-40E4-B3D2-D8050EA54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EBA05-38EB-4B88-8F7F-2CD0E5015C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2E8A2-B777-464C-8F72-DABF3775C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212CA4-53E1-4C2A-87DA-C9178BB0D29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64705880-D8E4-4942-B431-4BAF0A757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EF4E0BDD-6A07-4840-8434-3A83F45F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give</a:t>
            </a:r>
            <a:r>
              <a:rPr lang="de-DE" altLang="de-DE" dirty="0"/>
              <a:t> </a:t>
            </a:r>
            <a:r>
              <a:rPr lang="de-DE" altLang="de-DE" dirty="0" err="1"/>
              <a:t>you</a:t>
            </a:r>
            <a:r>
              <a:rPr lang="de-DE" altLang="de-DE" dirty="0"/>
              <a:t> a quick </a:t>
            </a:r>
            <a:r>
              <a:rPr lang="de-DE" altLang="de-DE" dirty="0" err="1"/>
              <a:t>overview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our</a:t>
            </a:r>
            <a:r>
              <a:rPr lang="de-DE" altLang="de-DE" dirty="0"/>
              <a:t> </a:t>
            </a:r>
            <a:r>
              <a:rPr lang="de-DE" altLang="de-DE" dirty="0" err="1"/>
              <a:t>code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made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class</a:t>
            </a:r>
            <a:r>
              <a:rPr lang="de-DE" altLang="de-DE" dirty="0"/>
              <a:t> </a:t>
            </a:r>
            <a:r>
              <a:rPr lang="de-DE" altLang="de-DE" dirty="0" err="1"/>
              <a:t>diagramm</a:t>
            </a:r>
            <a:r>
              <a:rPr lang="de-DE" altLang="de-DE" dirty="0"/>
              <a:t>, </a:t>
            </a:r>
            <a:r>
              <a:rPr lang="de-DE" altLang="de-DE" dirty="0" err="1"/>
              <a:t>it‘s</a:t>
            </a:r>
            <a:r>
              <a:rPr lang="de-DE" altLang="de-DE" dirty="0"/>
              <a:t> not </a:t>
            </a:r>
            <a:r>
              <a:rPr lang="de-DE" altLang="de-DE" dirty="0" err="1"/>
              <a:t>complete</a:t>
            </a:r>
            <a:r>
              <a:rPr lang="de-DE" altLang="de-DE" dirty="0"/>
              <a:t> but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summarize</a:t>
            </a:r>
            <a:r>
              <a:rPr lang="de-DE" altLang="de-DE" dirty="0"/>
              <a:t> </a:t>
            </a:r>
            <a:r>
              <a:rPr lang="de-DE" altLang="de-DE" dirty="0" err="1"/>
              <a:t>it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most</a:t>
            </a:r>
            <a:r>
              <a:rPr lang="de-DE" altLang="de-DE" dirty="0"/>
              <a:t> </a:t>
            </a:r>
            <a:r>
              <a:rPr lang="de-DE" altLang="de-DE" dirty="0" err="1"/>
              <a:t>important</a:t>
            </a:r>
            <a:r>
              <a:rPr lang="de-DE" altLang="de-DE" dirty="0"/>
              <a:t> </a:t>
            </a:r>
            <a:r>
              <a:rPr lang="de-DE" altLang="de-DE" dirty="0" err="1"/>
              <a:t>points</a:t>
            </a:r>
            <a:r>
              <a:rPr lang="de-DE" altLang="de-DE" dirty="0"/>
              <a:t>,</a:t>
            </a:r>
          </a:p>
          <a:p>
            <a:r>
              <a:rPr lang="de-DE" altLang="de-DE" dirty="0"/>
              <a:t>All </a:t>
            </a:r>
            <a:r>
              <a:rPr lang="de-DE" altLang="de-DE" dirty="0" err="1"/>
              <a:t>clases</a:t>
            </a:r>
            <a:r>
              <a:rPr lang="de-DE" altLang="de-DE" dirty="0"/>
              <a:t> </a:t>
            </a:r>
            <a:r>
              <a:rPr lang="de-DE" altLang="de-DE" dirty="0" err="1"/>
              <a:t>using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point</a:t>
            </a:r>
            <a:r>
              <a:rPr lang="de-DE" altLang="de-DE" dirty="0"/>
              <a:t> </a:t>
            </a:r>
            <a:r>
              <a:rPr lang="de-DE" altLang="de-DE" dirty="0" err="1"/>
              <a:t>class</a:t>
            </a:r>
            <a:r>
              <a:rPr lang="de-DE" altLang="de-DE" dirty="0"/>
              <a:t>, and </a:t>
            </a:r>
            <a:r>
              <a:rPr lang="de-DE" altLang="de-DE" dirty="0" err="1"/>
              <a:t>are</a:t>
            </a:r>
            <a:r>
              <a:rPr lang="de-DE" altLang="de-DE" dirty="0"/>
              <a:t> </a:t>
            </a:r>
            <a:r>
              <a:rPr lang="de-DE" altLang="de-DE" dirty="0" err="1"/>
              <a:t>regulatet</a:t>
            </a:r>
            <a:r>
              <a:rPr lang="de-DE" altLang="de-DE" dirty="0"/>
              <a:t>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Main Class, CSV Parser </a:t>
            </a:r>
            <a:r>
              <a:rPr lang="de-DE" altLang="de-DE" dirty="0" err="1"/>
              <a:t>for</a:t>
            </a:r>
            <a:r>
              <a:rPr lang="de-DE" altLang="de-DE" dirty="0"/>
              <a:t> CSV Input and Output, and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visualize</a:t>
            </a:r>
            <a:r>
              <a:rPr lang="de-DE" altLang="de-DE" dirty="0"/>
              <a:t> </a:t>
            </a:r>
            <a:r>
              <a:rPr lang="de-DE" altLang="de-DE" dirty="0" err="1"/>
              <a:t>our</a:t>
            </a:r>
            <a:r>
              <a:rPr lang="de-DE" altLang="de-DE" dirty="0"/>
              <a:t> </a:t>
            </a:r>
            <a:r>
              <a:rPr lang="de-DE" altLang="de-DE" dirty="0" err="1"/>
              <a:t>results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visualizer</a:t>
            </a:r>
            <a:r>
              <a:rPr lang="de-DE" altLang="de-DE" dirty="0"/>
              <a:t> </a:t>
            </a:r>
            <a:r>
              <a:rPr lang="de-DE" altLang="de-DE" dirty="0" err="1"/>
              <a:t>class</a:t>
            </a:r>
            <a:r>
              <a:rPr lang="de-DE" altLang="de-DE" dirty="0"/>
              <a:t>, </a:t>
            </a:r>
            <a:r>
              <a:rPr lang="de-DE" altLang="de-DE" dirty="0" err="1"/>
              <a:t>our</a:t>
            </a:r>
            <a:r>
              <a:rPr lang="de-DE" altLang="de-DE" dirty="0"/>
              <a:t> </a:t>
            </a:r>
            <a:r>
              <a:rPr lang="de-DE" altLang="de-DE" dirty="0" err="1"/>
              <a:t>Perceptron</a:t>
            </a:r>
            <a:r>
              <a:rPr lang="de-DE" altLang="de-DE" dirty="0"/>
              <a:t> Logik </a:t>
            </a:r>
            <a:r>
              <a:rPr lang="de-DE" altLang="de-DE" dirty="0" err="1"/>
              <a:t>where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our</a:t>
            </a:r>
            <a:r>
              <a:rPr lang="de-DE" altLang="de-DE" dirty="0"/>
              <a:t> Methods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Sequetially</a:t>
            </a:r>
            <a:r>
              <a:rPr lang="de-DE" altLang="de-DE" dirty="0"/>
              <a:t> and Parallel Training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FA98D6F5-EBB8-4160-BC73-E864DF6F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670246-D6A3-4158-A94D-20EF5AE2095D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DA77C0D7-B9D0-46B2-8A2A-D7FCC057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7DFC94FE-39EB-4267-BF00-64FF22C8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Java: </a:t>
            </a:r>
            <a:r>
              <a:rPr lang="de-DE" altLang="de-DE" dirty="0" err="1"/>
              <a:t>because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like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something</a:t>
            </a:r>
            <a:r>
              <a:rPr lang="de-DE" altLang="de-DE" dirty="0"/>
              <a:t> </a:t>
            </a:r>
            <a:r>
              <a:rPr lang="de-DE" altLang="de-DE" dirty="0" err="1"/>
              <a:t>special</a:t>
            </a:r>
            <a:r>
              <a:rPr lang="de-DE" altLang="de-DE" dirty="0"/>
              <a:t>, </a:t>
            </a:r>
            <a:r>
              <a:rPr lang="de-DE" altLang="de-DE" dirty="0" err="1"/>
              <a:t>it</a:t>
            </a:r>
            <a:r>
              <a:rPr lang="de-DE" altLang="de-DE" dirty="0"/>
              <a:t> </a:t>
            </a:r>
            <a:r>
              <a:rPr lang="de-DE" altLang="de-DE" dirty="0" err="1"/>
              <a:t>turns</a:t>
            </a:r>
            <a:r>
              <a:rPr lang="de-DE" altLang="de-DE" dirty="0"/>
              <a:t> out </a:t>
            </a:r>
            <a:r>
              <a:rPr lang="de-DE" altLang="de-DE" dirty="0" err="1"/>
              <a:t>it</a:t>
            </a:r>
            <a:r>
              <a:rPr lang="de-DE" altLang="de-DE" dirty="0"/>
              <a:t> was </a:t>
            </a:r>
            <a:r>
              <a:rPr lang="de-DE" altLang="de-DE" dirty="0" err="1"/>
              <a:t>very</a:t>
            </a:r>
            <a:r>
              <a:rPr lang="de-DE" altLang="de-DE" dirty="0"/>
              <a:t> </a:t>
            </a:r>
            <a:r>
              <a:rPr lang="de-DE" altLang="de-DE" dirty="0" err="1"/>
              <a:t>special</a:t>
            </a:r>
            <a:endParaRPr lang="de-DE" altLang="de-DE" dirty="0"/>
          </a:p>
          <a:p>
            <a:r>
              <a:rPr lang="de-DE" altLang="de-DE" dirty="0"/>
              <a:t>Quote </a:t>
            </a:r>
            <a:r>
              <a:rPr lang="de-DE" altLang="de-DE" dirty="0" err="1"/>
              <a:t>from</a:t>
            </a:r>
            <a:r>
              <a:rPr lang="de-DE" altLang="de-DE" dirty="0"/>
              <a:t> Homepage, but </a:t>
            </a:r>
            <a:r>
              <a:rPr lang="de-DE" altLang="de-DE" dirty="0" err="1"/>
              <a:t>nearly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oppositue</a:t>
            </a:r>
            <a:r>
              <a:rPr lang="de-DE" altLang="de-DE" dirty="0"/>
              <a:t> happend , </a:t>
            </a:r>
            <a:r>
              <a:rPr lang="de-DE" altLang="de-DE" dirty="0" err="1"/>
              <a:t>it</a:t>
            </a:r>
            <a:r>
              <a:rPr lang="de-DE" altLang="de-DE" dirty="0"/>
              <a:t> </a:t>
            </a:r>
            <a:r>
              <a:rPr lang="de-DE" altLang="de-DE" dirty="0" err="1"/>
              <a:t>wasn‘t</a:t>
            </a:r>
            <a:r>
              <a:rPr lang="de-DE" altLang="de-DE" dirty="0"/>
              <a:t> easy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use</a:t>
            </a:r>
            <a:r>
              <a:rPr lang="de-DE" altLang="de-DE" dirty="0"/>
              <a:t> </a:t>
            </a:r>
            <a:r>
              <a:rPr lang="de-DE" altLang="de-DE" dirty="0" err="1"/>
              <a:t>or</a:t>
            </a:r>
            <a:r>
              <a:rPr lang="de-DE" altLang="de-DE" dirty="0"/>
              <a:t> </a:t>
            </a:r>
            <a:r>
              <a:rPr lang="de-DE" altLang="de-DE" dirty="0" err="1"/>
              <a:t>user</a:t>
            </a:r>
            <a:r>
              <a:rPr lang="de-DE" altLang="de-DE" dirty="0"/>
              <a:t> </a:t>
            </a:r>
            <a:r>
              <a:rPr lang="de-DE" altLang="de-DE" dirty="0" err="1"/>
              <a:t>friendly</a:t>
            </a:r>
            <a:r>
              <a:rPr lang="de-DE" altLang="de-DE" dirty="0"/>
              <a:t>,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didn‘t</a:t>
            </a:r>
            <a:r>
              <a:rPr lang="de-DE" altLang="de-DE" dirty="0"/>
              <a:t> </a:t>
            </a:r>
            <a:r>
              <a:rPr lang="de-DE" altLang="de-DE" dirty="0" err="1"/>
              <a:t>understand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OMP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error</a:t>
            </a:r>
            <a:r>
              <a:rPr lang="de-DE" altLang="de-DE" dirty="0"/>
              <a:t> </a:t>
            </a:r>
            <a:r>
              <a:rPr lang="de-DE" altLang="de-DE" dirty="0" err="1"/>
              <a:t>messages</a:t>
            </a:r>
            <a:r>
              <a:rPr lang="de-DE" altLang="de-DE" dirty="0"/>
              <a:t> and </a:t>
            </a:r>
            <a:r>
              <a:rPr lang="de-DE" altLang="de-DE" dirty="0" err="1"/>
              <a:t>didn‘t</a:t>
            </a:r>
            <a:r>
              <a:rPr lang="de-DE" altLang="de-DE" dirty="0"/>
              <a:t> find </a:t>
            </a:r>
            <a:r>
              <a:rPr lang="de-DE" altLang="de-DE" dirty="0" err="1"/>
              <a:t>helpfull</a:t>
            </a:r>
            <a:r>
              <a:rPr lang="de-DE" altLang="de-DE" dirty="0"/>
              <a:t> </a:t>
            </a:r>
            <a:r>
              <a:rPr lang="de-DE" altLang="de-DE" dirty="0" err="1"/>
              <a:t>documentation</a:t>
            </a:r>
            <a:r>
              <a:rPr lang="de-DE" altLang="de-DE" dirty="0"/>
              <a:t>, so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use</a:t>
            </a:r>
            <a:r>
              <a:rPr lang="de-DE" altLang="de-DE" dirty="0"/>
              <a:t> </a:t>
            </a:r>
            <a:r>
              <a:rPr lang="de-DE" altLang="de-DE" dirty="0" err="1"/>
              <a:t>threads</a:t>
            </a:r>
            <a:r>
              <a:rPr lang="de-DE" altLang="de-DE" dirty="0"/>
              <a:t>, but </a:t>
            </a:r>
            <a:r>
              <a:rPr lang="de-DE" altLang="de-DE" dirty="0" err="1"/>
              <a:t>the</a:t>
            </a:r>
            <a:r>
              <a:rPr lang="de-DE" altLang="de-DE" dirty="0"/>
              <a:t> cool and </a:t>
            </a:r>
            <a:r>
              <a:rPr lang="de-DE" altLang="de-DE" dirty="0" err="1"/>
              <a:t>helpfull</a:t>
            </a:r>
            <a:r>
              <a:rPr lang="de-DE" altLang="de-DE" dirty="0"/>
              <a:t> </a:t>
            </a:r>
            <a:r>
              <a:rPr lang="de-DE" altLang="de-DE" dirty="0" err="1"/>
              <a:t>things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OMP</a:t>
            </a:r>
            <a:r>
              <a:rPr lang="de-DE" altLang="de-DE" dirty="0"/>
              <a:t> </a:t>
            </a:r>
            <a:r>
              <a:rPr lang="de-DE" altLang="de-DE" dirty="0" err="1"/>
              <a:t>usually</a:t>
            </a:r>
            <a:r>
              <a:rPr lang="de-DE" altLang="de-DE" dirty="0"/>
              <a:t> </a:t>
            </a:r>
            <a:r>
              <a:rPr lang="de-DE" altLang="de-DE" dirty="0" err="1"/>
              <a:t>does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us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do on </a:t>
            </a:r>
            <a:r>
              <a:rPr lang="de-DE" altLang="de-DE" dirty="0" err="1"/>
              <a:t>our</a:t>
            </a:r>
            <a:r>
              <a:rPr lang="de-DE" altLang="de-DE" dirty="0"/>
              <a:t> own, and </a:t>
            </a:r>
            <a:r>
              <a:rPr lang="de-DE" altLang="de-DE" dirty="0" err="1"/>
              <a:t>now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show</a:t>
            </a:r>
            <a:r>
              <a:rPr lang="de-DE" altLang="de-DE" dirty="0"/>
              <a:t> </a:t>
            </a:r>
            <a:r>
              <a:rPr lang="de-DE" altLang="de-DE" dirty="0" err="1"/>
              <a:t>you</a:t>
            </a:r>
            <a:r>
              <a:rPr lang="de-DE" altLang="de-DE" dirty="0"/>
              <a:t> </a:t>
            </a:r>
            <a:r>
              <a:rPr lang="de-DE" altLang="de-DE" dirty="0" err="1"/>
              <a:t>how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did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endParaRPr lang="de-DE" altLang="de-DE" dirty="0"/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0B1F86C0-AEA8-4D44-971E-12BCB9EF6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021BCF-5CD3-41A5-B0DF-0CED41FC3673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4C61-AEC5-44CA-8415-BFA75589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DE79-268F-4C1A-8933-263129D2AF90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4494-1B41-4932-A4E5-BC089BFD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FAD7-3E42-47DD-8FD2-B6389A17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F2A2D-A7DC-4321-B92E-073F9531E5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41010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6">
            <a:extLst>
              <a:ext uri="{FF2B5EF4-FFF2-40B4-BE49-F238E27FC236}">
                <a16:creationId xmlns:a16="http://schemas.microsoft.com/office/drawing/2014/main" id="{CA668CBF-DAC6-482B-83A1-16316B29E06B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5FE15A2E-4ABC-46FD-8154-03C6012B52B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779BA-09E9-4AC5-8CFA-BDF24A19B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3925887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871C8-198C-436B-9793-792CFB784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ECCE6F-977B-4D03-9962-E6E85CA018C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9160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5">
            <a:extLst>
              <a:ext uri="{FF2B5EF4-FFF2-40B4-BE49-F238E27FC236}">
                <a16:creationId xmlns:a16="http://schemas.microsoft.com/office/drawing/2014/main" id="{4D2E0CE8-170A-425C-9C50-4FA69300D570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8995BC52-82FB-48D4-8595-5A0D8F677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49671E-566D-459C-8990-FA4153B2B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4070350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CF32D5-1059-4E5B-80DF-890A32525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B50874-BA7D-4D61-8858-858E1E44A5B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44626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594BB4-C059-444F-BA2F-BC197A04CF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89D88CC-8B91-44B4-90D0-43020CAD62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6EFC-18D1-499E-A550-693FB20F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fld id="{5F79716E-2DC3-4FCD-AE05-E4C2516E008D}" type="datetime1">
              <a:rPr lang="de-DE" altLang="de-DE"/>
              <a:pPr>
                <a:defRPr/>
              </a:pPr>
              <a:t>16.07.2018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1799-5997-44B1-8367-020EEFFFE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424A-65A6-4CFB-B881-9DCDFB3C1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E970CC-8E77-4473-B939-4038092600F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</p:sldLayoutIdLst>
  <p:transition spd="slow">
    <p:push dir="u"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liennummernplatzhalter 2">
            <a:extLst>
              <a:ext uri="{FF2B5EF4-FFF2-40B4-BE49-F238E27FC236}">
                <a16:creationId xmlns:a16="http://schemas.microsoft.com/office/drawing/2014/main" id="{6523C8B2-7BE8-46FD-80D2-36B8FB7C8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0" y="6211888"/>
            <a:ext cx="512763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0274989-53DB-403F-8958-F3EA149B0C6A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feld 3">
            <a:extLst>
              <a:ext uri="{FF2B5EF4-FFF2-40B4-BE49-F238E27FC236}">
                <a16:creationId xmlns:a16="http://schemas.microsoft.com/office/drawing/2014/main" id="{BC5A7430-18CF-404C-93C1-06EAB022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1">
            <a:extLst>
              <a:ext uri="{FF2B5EF4-FFF2-40B4-BE49-F238E27FC236}">
                <a16:creationId xmlns:a16="http://schemas.microsoft.com/office/drawing/2014/main" id="{F2AA969B-F071-4D2B-B632-A99CFDC40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Algorithm – </a:t>
            </a:r>
            <a:r>
              <a:rPr lang="de-DE" altLang="de-DE" sz="105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de-DE" altLang="de-DE" sz="1050" b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Going parallel – Benchmarking - 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FC75C0A-58ED-4546-ACDB-67F27845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11" y="930998"/>
            <a:ext cx="7158854" cy="49960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liennummernplatzhalter 2">
            <a:extLst>
              <a:ext uri="{FF2B5EF4-FFF2-40B4-BE49-F238E27FC236}">
                <a16:creationId xmlns:a16="http://schemas.microsoft.com/office/drawing/2014/main" id="{16BA8055-C62A-4448-9E86-57726ADFB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CEB825-C14B-483A-AB71-14D95CE943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feld 3">
            <a:extLst>
              <a:ext uri="{FF2B5EF4-FFF2-40B4-BE49-F238E27FC236}">
                <a16:creationId xmlns:a16="http://schemas.microsoft.com/office/drawing/2014/main" id="{6E4CD485-124C-4781-B960-8E763636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</a:p>
        </p:txBody>
      </p:sp>
      <p:sp>
        <p:nvSpPr>
          <p:cNvPr id="16389" name="Textfeld 4">
            <a:extLst>
              <a:ext uri="{FF2B5EF4-FFF2-40B4-BE49-F238E27FC236}">
                <a16:creationId xmlns:a16="http://schemas.microsoft.com/office/drawing/2014/main" id="{3FE8B7B2-B676-4173-870E-C71EB160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915226"/>
            <a:ext cx="835342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OMP4j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05C2C05A-B6DF-4474-B1D8-D8296C6D7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B1677AD-4D85-4636-B735-28EDE004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6" y="1848090"/>
            <a:ext cx="9144000" cy="116955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FE174E2-5147-490D-9334-56A56C05228D}"/>
              </a:ext>
            </a:extLst>
          </p:cNvPr>
          <p:cNvSpPr/>
          <p:nvPr/>
        </p:nvSpPr>
        <p:spPr>
          <a:xfrm>
            <a:off x="7206249" y="2725252"/>
            <a:ext cx="179889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http://www.omp4j.org/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3560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207</Words>
  <Application>Microsoft Office PowerPoint</Application>
  <PresentationFormat>Bildschirmpräsentation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 Israel</dc:creator>
  <cp:lastModifiedBy>Franziska Thiemann</cp:lastModifiedBy>
  <cp:revision>196</cp:revision>
  <cp:lastPrinted>2016-08-09T07:56:31Z</cp:lastPrinted>
  <dcterms:created xsi:type="dcterms:W3CDTF">2016-07-20T13:51:25Z</dcterms:created>
  <dcterms:modified xsi:type="dcterms:W3CDTF">2018-07-17T08:15:08Z</dcterms:modified>
</cp:coreProperties>
</file>