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4" r:id="rId1"/>
  </p:sldMasterIdLst>
  <p:notesMasterIdLst>
    <p:notesMasterId r:id="rId23"/>
  </p:notesMasterIdLst>
  <p:handoutMasterIdLst>
    <p:handoutMasterId r:id="rId24"/>
  </p:handoutMasterIdLst>
  <p:sldIdLst>
    <p:sldId id="256" r:id="rId2"/>
    <p:sldId id="338" r:id="rId3"/>
    <p:sldId id="341" r:id="rId4"/>
    <p:sldId id="260" r:id="rId5"/>
    <p:sldId id="340" r:id="rId6"/>
    <p:sldId id="321" r:id="rId7"/>
    <p:sldId id="345" r:id="rId8"/>
    <p:sldId id="344" r:id="rId9"/>
    <p:sldId id="343" r:id="rId10"/>
    <p:sldId id="342" r:id="rId11"/>
    <p:sldId id="331" r:id="rId12"/>
    <p:sldId id="322" r:id="rId13"/>
    <p:sldId id="332" r:id="rId14"/>
    <p:sldId id="329" r:id="rId15"/>
    <p:sldId id="330" r:id="rId16"/>
    <p:sldId id="334" r:id="rId17"/>
    <p:sldId id="348" r:id="rId18"/>
    <p:sldId id="336" r:id="rId19"/>
    <p:sldId id="333" r:id="rId20"/>
    <p:sldId id="349" r:id="rId21"/>
    <p:sldId id="347" r:id="rId22"/>
  </p:sldIdLst>
  <p:sldSz cx="9144000" cy="6858000" type="screen4x3"/>
  <p:notesSz cx="6858000" cy="9144000"/>
  <p:defaultTextStyle>
    <a:defPPr>
      <a:defRPr lang="de-DE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65C"/>
    <a:srgbClr val="004673"/>
    <a:srgbClr val="8DAE10"/>
    <a:srgbClr val="0035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" autoAdjust="0"/>
    <p:restoredTop sz="95274" autoAdjust="0"/>
  </p:normalViewPr>
  <p:slideViewPr>
    <p:cSldViewPr snapToGrid="0" snapToObjects="1">
      <p:cViewPr varScale="1">
        <p:scale>
          <a:sx n="87" d="100"/>
          <a:sy n="87" d="100"/>
        </p:scale>
        <p:origin x="1661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32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D6C4D68-A399-4D41-ACF3-E5F185B769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707244-EE87-40DB-A2E3-06B85FACA0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49A62B-5E94-40BF-B125-89418E7681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F103CE9-E3D2-4285-B57D-0C5728B2376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3EF7C79-B1C7-4D20-955A-9B0E371961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EB45E8-F9FD-49E0-A648-81CC1B5E0CA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95EF0A-B0CA-460D-9479-E509C3D0FFA9}" type="datetimeFigureOut">
              <a:rPr lang="de-DE" altLang="de-DE"/>
              <a:pPr>
                <a:defRPr/>
              </a:pPr>
              <a:t>16.07.2018</a:t>
            </a:fld>
            <a:endParaRPr lang="de-DE" alt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DE9B93BB-9095-435F-AED9-139AE36ED1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3C9B1467-E542-40E4-B3D2-D8050EA54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8EBA05-38EB-4B88-8F7F-2CD0E5015C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52E8A2-B777-464C-8F72-DABF3775CC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3212CA4-53E1-4C2A-87DA-C9178BB0D29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12CA4-53E1-4C2A-87DA-C9178BB0D294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04669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bildplatzhalter 1">
            <a:extLst>
              <a:ext uri="{FF2B5EF4-FFF2-40B4-BE49-F238E27FC236}">
                <a16:creationId xmlns:a16="http://schemas.microsoft.com/office/drawing/2014/main" id="{0CB24BB0-1993-4D33-B1F7-41759C7372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izenplatzhalter 2">
            <a:extLst>
              <a:ext uri="{FF2B5EF4-FFF2-40B4-BE49-F238E27FC236}">
                <a16:creationId xmlns:a16="http://schemas.microsoft.com/office/drawing/2014/main" id="{508C96A6-4963-4535-AEA1-4B5367ED3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Idee der Parallelisierung vorstellen</a:t>
            </a:r>
          </a:p>
        </p:txBody>
      </p:sp>
      <p:sp>
        <p:nvSpPr>
          <p:cNvPr id="25604" name="Foliennummernplatzhalter 3">
            <a:extLst>
              <a:ext uri="{FF2B5EF4-FFF2-40B4-BE49-F238E27FC236}">
                <a16:creationId xmlns:a16="http://schemas.microsoft.com/office/drawing/2014/main" id="{39B7CEB4-054A-4CCB-B21E-A407AE9F33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F7F4AAF-CB7C-46EE-922E-97B72EB6D499}" type="slidenum">
              <a:rPr lang="de-DE" altLang="de-DE" smtClean="0"/>
              <a:pPr/>
              <a:t>18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bildplatzhalter 1">
            <a:extLst>
              <a:ext uri="{FF2B5EF4-FFF2-40B4-BE49-F238E27FC236}">
                <a16:creationId xmlns:a16="http://schemas.microsoft.com/office/drawing/2014/main" id="{0E128AEF-EAD5-4343-961E-C2CEA132C1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izenplatzhalter 2">
            <a:extLst>
              <a:ext uri="{FF2B5EF4-FFF2-40B4-BE49-F238E27FC236}">
                <a16:creationId xmlns:a16="http://schemas.microsoft.com/office/drawing/2014/main" id="{D2165727-81AF-48A1-B6AF-E70B3A49D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Idee der Parallelisierung vorstellen</a:t>
            </a:r>
          </a:p>
        </p:txBody>
      </p:sp>
      <p:sp>
        <p:nvSpPr>
          <p:cNvPr id="23556" name="Foliennummernplatzhalter 3">
            <a:extLst>
              <a:ext uri="{FF2B5EF4-FFF2-40B4-BE49-F238E27FC236}">
                <a16:creationId xmlns:a16="http://schemas.microsoft.com/office/drawing/2014/main" id="{FE34B7EF-493B-44C4-B3B9-30EDCD3C45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83C067B-29A0-4707-8286-0ED31307D255}" type="slidenum">
              <a:rPr lang="de-DE" altLang="de-DE" smtClean="0"/>
              <a:pPr/>
              <a:t>19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>
            <a:extLst>
              <a:ext uri="{FF2B5EF4-FFF2-40B4-BE49-F238E27FC236}">
                <a16:creationId xmlns:a16="http://schemas.microsoft.com/office/drawing/2014/main" id="{38F0EFBF-33D4-4226-8C8F-7DDAD35621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izenplatzhalter 2">
            <a:extLst>
              <a:ext uri="{FF2B5EF4-FFF2-40B4-BE49-F238E27FC236}">
                <a16:creationId xmlns:a16="http://schemas.microsoft.com/office/drawing/2014/main" id="{EEA692D9-FBAD-4653-92DE-A307199AA4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Idee der Parallelisierung vorstellen</a:t>
            </a:r>
          </a:p>
        </p:txBody>
      </p:sp>
      <p:sp>
        <p:nvSpPr>
          <p:cNvPr id="27652" name="Foliennummernplatzhalter 3">
            <a:extLst>
              <a:ext uri="{FF2B5EF4-FFF2-40B4-BE49-F238E27FC236}">
                <a16:creationId xmlns:a16="http://schemas.microsoft.com/office/drawing/2014/main" id="{E30CDF4A-B172-4A31-844F-F8BB419EA9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8070FD6-CC21-437A-B352-6FFD9372CCF8}" type="slidenum">
              <a:rPr lang="de-DE" altLang="de-DE" smtClean="0"/>
              <a:pPr/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28616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>
            <a:extLst>
              <a:ext uri="{FF2B5EF4-FFF2-40B4-BE49-F238E27FC236}">
                <a16:creationId xmlns:a16="http://schemas.microsoft.com/office/drawing/2014/main" id="{38F0EFBF-33D4-4226-8C8F-7DDAD35621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izenplatzhalter 2">
            <a:extLst>
              <a:ext uri="{FF2B5EF4-FFF2-40B4-BE49-F238E27FC236}">
                <a16:creationId xmlns:a16="http://schemas.microsoft.com/office/drawing/2014/main" id="{EEA692D9-FBAD-4653-92DE-A307199AA4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Idee der Parallelisierung vorstellen</a:t>
            </a:r>
          </a:p>
        </p:txBody>
      </p:sp>
      <p:sp>
        <p:nvSpPr>
          <p:cNvPr id="27652" name="Foliennummernplatzhalter 3">
            <a:extLst>
              <a:ext uri="{FF2B5EF4-FFF2-40B4-BE49-F238E27FC236}">
                <a16:creationId xmlns:a16="http://schemas.microsoft.com/office/drawing/2014/main" id="{E30CDF4A-B172-4A31-844F-F8BB419EA9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8070FD6-CC21-437A-B352-6FFD9372CCF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968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12CA4-53E1-4C2A-87DA-C9178BB0D294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943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>
            <a:extLst>
              <a:ext uri="{FF2B5EF4-FFF2-40B4-BE49-F238E27FC236}">
                <a16:creationId xmlns:a16="http://schemas.microsoft.com/office/drawing/2014/main" id="{FDE929C0-699A-4A6D-A57B-15370CB782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>
            <a:extLst>
              <a:ext uri="{FF2B5EF4-FFF2-40B4-BE49-F238E27FC236}">
                <a16:creationId xmlns:a16="http://schemas.microsoft.com/office/drawing/2014/main" id="{A6FFD9C0-BEC6-47B3-BAA9-7F7DECA69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Hier Idee zur Parallelisieren oder weiter unter ? </a:t>
            </a:r>
          </a:p>
        </p:txBody>
      </p:sp>
      <p:sp>
        <p:nvSpPr>
          <p:cNvPr id="11268" name="Foliennummernplatzhalter 3">
            <a:extLst>
              <a:ext uri="{FF2B5EF4-FFF2-40B4-BE49-F238E27FC236}">
                <a16:creationId xmlns:a16="http://schemas.microsoft.com/office/drawing/2014/main" id="{379B70E8-DFA4-4FE5-9F3A-B6533BAB63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3BDAE39-A800-45B7-AE5B-00B4BCE89432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>
            <a:extLst>
              <a:ext uri="{FF2B5EF4-FFF2-40B4-BE49-F238E27FC236}">
                <a16:creationId xmlns:a16="http://schemas.microsoft.com/office/drawing/2014/main" id="{64705880-D8E4-4942-B431-4BAF0A757D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>
            <a:extLst>
              <a:ext uri="{FF2B5EF4-FFF2-40B4-BE49-F238E27FC236}">
                <a16:creationId xmlns:a16="http://schemas.microsoft.com/office/drawing/2014/main" id="{EF4E0BDD-6A07-4840-8434-3A83F45F9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Einzelne Klassen kurz vorstellen, Logik explizit vorstellen</a:t>
            </a:r>
          </a:p>
        </p:txBody>
      </p:sp>
      <p:sp>
        <p:nvSpPr>
          <p:cNvPr id="13316" name="Foliennummernplatzhalter 3">
            <a:extLst>
              <a:ext uri="{FF2B5EF4-FFF2-40B4-BE49-F238E27FC236}">
                <a16:creationId xmlns:a16="http://schemas.microsoft.com/office/drawing/2014/main" id="{FA98D6F5-EBB8-4160-BC73-E864DF6FB0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5670246-D6A3-4158-A94D-20EF5AE2095D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lienbildplatzhalter 1">
            <a:extLst>
              <a:ext uri="{FF2B5EF4-FFF2-40B4-BE49-F238E27FC236}">
                <a16:creationId xmlns:a16="http://schemas.microsoft.com/office/drawing/2014/main" id="{E69D67AE-7C41-43AC-8407-4246AE17DC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izenplatzhalter 2">
            <a:extLst>
              <a:ext uri="{FF2B5EF4-FFF2-40B4-BE49-F238E27FC236}">
                <a16:creationId xmlns:a16="http://schemas.microsoft.com/office/drawing/2014/main" id="{23F4D06F-24FA-4567-80B9-ACD9BFFA1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Hier Idee zur Parallelisieren oder weiter unter ? </a:t>
            </a:r>
          </a:p>
        </p:txBody>
      </p:sp>
      <p:sp>
        <p:nvSpPr>
          <p:cNvPr id="15364" name="Foliennummernplatzhalter 3">
            <a:extLst>
              <a:ext uri="{FF2B5EF4-FFF2-40B4-BE49-F238E27FC236}">
                <a16:creationId xmlns:a16="http://schemas.microsoft.com/office/drawing/2014/main" id="{041DC461-39F8-4068-B3CA-D72479384C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A784A96-48F1-4C5D-BCD0-00EB62D8B737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lienbildplatzhalter 1">
            <a:extLst>
              <a:ext uri="{FF2B5EF4-FFF2-40B4-BE49-F238E27FC236}">
                <a16:creationId xmlns:a16="http://schemas.microsoft.com/office/drawing/2014/main" id="{DA77C0D7-B9D0-46B2-8A2A-D7FCC0574D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izenplatzhalter 2">
            <a:extLst>
              <a:ext uri="{FF2B5EF4-FFF2-40B4-BE49-F238E27FC236}">
                <a16:creationId xmlns:a16="http://schemas.microsoft.com/office/drawing/2014/main" id="{7DFC94FE-39EB-4267-BF00-64FF22C89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Idee der Parallelisierung vorstellen</a:t>
            </a:r>
          </a:p>
        </p:txBody>
      </p:sp>
      <p:sp>
        <p:nvSpPr>
          <p:cNvPr id="17412" name="Foliennummernplatzhalter 3">
            <a:extLst>
              <a:ext uri="{FF2B5EF4-FFF2-40B4-BE49-F238E27FC236}">
                <a16:creationId xmlns:a16="http://schemas.microsoft.com/office/drawing/2014/main" id="{0B1F86C0-AEA8-4D44-971E-12BCB9EF68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B021BCF-5CD3-41A5-B0DF-0CED41FC3673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>
            <a:extLst>
              <a:ext uri="{FF2B5EF4-FFF2-40B4-BE49-F238E27FC236}">
                <a16:creationId xmlns:a16="http://schemas.microsoft.com/office/drawing/2014/main" id="{D0625997-0BBE-4DB4-8638-87F08E7F4A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>
            <a:extLst>
              <a:ext uri="{FF2B5EF4-FFF2-40B4-BE49-F238E27FC236}">
                <a16:creationId xmlns:a16="http://schemas.microsoft.com/office/drawing/2014/main" id="{4CDF6ABD-804D-48E5-9623-5B44E79A3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Idee der Parallelisierung vorstellen</a:t>
            </a:r>
          </a:p>
        </p:txBody>
      </p:sp>
      <p:sp>
        <p:nvSpPr>
          <p:cNvPr id="19460" name="Foliennummernplatzhalter 3">
            <a:extLst>
              <a:ext uri="{FF2B5EF4-FFF2-40B4-BE49-F238E27FC236}">
                <a16:creationId xmlns:a16="http://schemas.microsoft.com/office/drawing/2014/main" id="{BD8C020D-FC85-4934-A564-B712033A32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20DDAAF-C056-40DE-B3B6-2CDC8BEDA28F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lienbildplatzhalter 1">
            <a:extLst>
              <a:ext uri="{FF2B5EF4-FFF2-40B4-BE49-F238E27FC236}">
                <a16:creationId xmlns:a16="http://schemas.microsoft.com/office/drawing/2014/main" id="{C2E8B55E-C471-4F71-9C4B-0D2197AD63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izenplatzhalter 2">
            <a:extLst>
              <a:ext uri="{FF2B5EF4-FFF2-40B4-BE49-F238E27FC236}">
                <a16:creationId xmlns:a16="http://schemas.microsoft.com/office/drawing/2014/main" id="{D0AD0F03-BF4E-4850-81B5-59393E604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Idee der Parallelisierung vorstellen</a:t>
            </a:r>
          </a:p>
        </p:txBody>
      </p:sp>
      <p:sp>
        <p:nvSpPr>
          <p:cNvPr id="21508" name="Foliennummernplatzhalter 3">
            <a:extLst>
              <a:ext uri="{FF2B5EF4-FFF2-40B4-BE49-F238E27FC236}">
                <a16:creationId xmlns:a16="http://schemas.microsoft.com/office/drawing/2014/main" id="{D168EE6E-3F86-4FDC-A5ED-0C2449CD9E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E4E8BD1-05C2-4FB0-ABCD-24B0747143D8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lienbildplatzhalter 1">
            <a:extLst>
              <a:ext uri="{FF2B5EF4-FFF2-40B4-BE49-F238E27FC236}">
                <a16:creationId xmlns:a16="http://schemas.microsoft.com/office/drawing/2014/main" id="{C2E8B55E-C471-4F71-9C4B-0D2197AD63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izenplatzhalter 2">
            <a:extLst>
              <a:ext uri="{FF2B5EF4-FFF2-40B4-BE49-F238E27FC236}">
                <a16:creationId xmlns:a16="http://schemas.microsoft.com/office/drawing/2014/main" id="{D0AD0F03-BF4E-4850-81B5-59393E604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Idee der Parallelisierung vorstellen</a:t>
            </a:r>
          </a:p>
        </p:txBody>
      </p:sp>
      <p:sp>
        <p:nvSpPr>
          <p:cNvPr id="21508" name="Foliennummernplatzhalter 3">
            <a:extLst>
              <a:ext uri="{FF2B5EF4-FFF2-40B4-BE49-F238E27FC236}">
                <a16:creationId xmlns:a16="http://schemas.microsoft.com/office/drawing/2014/main" id="{D168EE6E-3F86-4FDC-A5ED-0C2449CD9E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E4E8BD1-05C2-4FB0-ABCD-24B0747143D8}" type="slidenum">
              <a:rPr lang="de-DE" altLang="de-DE" smtClean="0"/>
              <a:pPr/>
              <a:t>17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51492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24C61-AEC5-44CA-8415-BFA75589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4DE79-268F-4C1A-8933-263129D2AF90}" type="datetimeFigureOut">
              <a:rPr lang="en-US"/>
              <a:pPr>
                <a:defRPr/>
              </a:pPr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64494-1B41-4932-A4E5-BC089BFD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DFAD7-3E42-47DD-8FD2-B6389A17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F2A2D-A7DC-4321-B92E-073F9531E5A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94101095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6">
            <a:extLst>
              <a:ext uri="{FF2B5EF4-FFF2-40B4-BE49-F238E27FC236}">
                <a16:creationId xmlns:a16="http://schemas.microsoft.com/office/drawing/2014/main" id="{CA668CBF-DAC6-482B-83A1-16316B29E06B}"/>
              </a:ext>
            </a:extLst>
          </p:cNvPr>
          <p:cNvCxnSpPr/>
          <p:nvPr userDrawn="1"/>
        </p:nvCxnSpPr>
        <p:spPr>
          <a:xfrm>
            <a:off x="0" y="5937250"/>
            <a:ext cx="9144000" cy="0"/>
          </a:xfrm>
          <a:prstGeom prst="line">
            <a:avLst/>
          </a:prstGeom>
          <a:ln w="19050">
            <a:solidFill>
              <a:srgbClr val="8DAE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d 7">
            <a:extLst>
              <a:ext uri="{FF2B5EF4-FFF2-40B4-BE49-F238E27FC236}">
                <a16:creationId xmlns:a16="http://schemas.microsoft.com/office/drawing/2014/main" id="{5FE15A2E-4ABC-46FD-8154-03C6012B52BA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02363"/>
            <a:ext cx="15049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779BA-09E9-4AC5-8CFA-BDF24A19B5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6913" y="6221413"/>
            <a:ext cx="3925887" cy="363537"/>
          </a:xfrm>
        </p:spPr>
        <p:txBody>
          <a:bodyPr lIns="0" tIns="0" rIns="0" bIns="0"/>
          <a:lstStyle>
            <a:lvl1pPr algn="l">
              <a:defRPr b="1">
                <a:solidFill>
                  <a:srgbClr val="00467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MENSCHLICH – WELTOFFEN – LEISTUNGSSTARK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F871C8-198C-436B-9793-792CFB784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211888"/>
            <a:ext cx="512763" cy="366712"/>
          </a:xfrm>
        </p:spPr>
        <p:txBody>
          <a:bodyPr lIns="0" tIns="0" rIns="0" bIns="0"/>
          <a:lstStyle>
            <a:lvl1pPr>
              <a:defRPr>
                <a:solidFill>
                  <a:srgbClr val="0046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2ECCE6F-977B-4D03-9962-E6E85CA018C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991604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5">
            <a:extLst>
              <a:ext uri="{FF2B5EF4-FFF2-40B4-BE49-F238E27FC236}">
                <a16:creationId xmlns:a16="http://schemas.microsoft.com/office/drawing/2014/main" id="{4D2E0CE8-170A-425C-9C50-4FA69300D570}"/>
              </a:ext>
            </a:extLst>
          </p:cNvPr>
          <p:cNvCxnSpPr/>
          <p:nvPr userDrawn="1"/>
        </p:nvCxnSpPr>
        <p:spPr>
          <a:xfrm>
            <a:off x="0" y="5937250"/>
            <a:ext cx="9144000" cy="0"/>
          </a:xfrm>
          <a:prstGeom prst="line">
            <a:avLst/>
          </a:prstGeom>
          <a:ln w="19050">
            <a:solidFill>
              <a:srgbClr val="8DAE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d 7">
            <a:extLst>
              <a:ext uri="{FF2B5EF4-FFF2-40B4-BE49-F238E27FC236}">
                <a16:creationId xmlns:a16="http://schemas.microsoft.com/office/drawing/2014/main" id="{8995BC52-82FB-48D4-8595-5A0D8F677C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02363"/>
            <a:ext cx="15049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49671E-566D-459C-8990-FA4153B2B5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6913" y="6221413"/>
            <a:ext cx="4070350" cy="363537"/>
          </a:xfrm>
        </p:spPr>
        <p:txBody>
          <a:bodyPr lIns="0" tIns="0" rIns="0" bIns="0"/>
          <a:lstStyle>
            <a:lvl1pPr algn="l">
              <a:defRPr b="1">
                <a:solidFill>
                  <a:srgbClr val="00467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MENSCHLICH – WELTOFFEN – LEISTUNGSSTARK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CF32D5-1059-4E5B-80DF-890A325255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211888"/>
            <a:ext cx="512763" cy="366712"/>
          </a:xfrm>
        </p:spPr>
        <p:txBody>
          <a:bodyPr lIns="0" tIns="0" rIns="0" bIns="0"/>
          <a:lstStyle>
            <a:lvl1pPr>
              <a:defRPr>
                <a:solidFill>
                  <a:srgbClr val="0046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6B50874-BA7D-4D61-8858-858E1E44A5B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6446264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E594BB4-C059-444F-BA2F-BC197A04CF4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en-US" altLang="de-DE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89D88CC-8B91-44B4-90D0-43020CAD62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alt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96EFC-18D1-499E-A550-693FB20F5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charset="0"/>
              </a:defRPr>
            </a:lvl1pPr>
          </a:lstStyle>
          <a:p>
            <a:pPr>
              <a:defRPr/>
            </a:pPr>
            <a:fld id="{5F79716E-2DC3-4FCD-AE05-E4C2516E008D}" type="datetime1">
              <a:rPr lang="de-DE" altLang="de-DE"/>
              <a:pPr>
                <a:defRPr/>
              </a:pPr>
              <a:t>16.07.2018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E1799-5997-44B1-8367-020EEFFFE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charset="0"/>
              </a:defRPr>
            </a:lvl1pPr>
          </a:lstStyle>
          <a:p>
            <a:pPr>
              <a:defRPr/>
            </a:pPr>
            <a:r>
              <a:rPr lang="de-DE"/>
              <a:t>MENSCHLICH – WELTOFFEN – LEISTUNGSSTARK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4424A-65A6-4CFB-B881-9DCDFB3C1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6E970CC-8E77-4473-B939-4038092600F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</p:sldLayoutIdLst>
  <p:transition spd="slow">
    <p:push dir="u"/>
  </p:transition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Bild 6">
            <a:extLst>
              <a:ext uri="{FF2B5EF4-FFF2-40B4-BE49-F238E27FC236}">
                <a16:creationId xmlns:a16="http://schemas.microsoft.com/office/drawing/2014/main" id="{75F68C31-1711-4513-B63E-ED4564329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8124825" cy="442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Bild 5">
            <a:extLst>
              <a:ext uri="{FF2B5EF4-FFF2-40B4-BE49-F238E27FC236}">
                <a16:creationId xmlns:a16="http://schemas.microsoft.com/office/drawing/2014/main" id="{6125CEF9-BCB8-43E0-9DDF-8B0D9B4E2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0"/>
            <a:ext cx="1522412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2" name="Gruppierung 2">
            <a:extLst>
              <a:ext uri="{FF2B5EF4-FFF2-40B4-BE49-F238E27FC236}">
                <a16:creationId xmlns:a16="http://schemas.microsoft.com/office/drawing/2014/main" id="{D456141A-F1E6-4F25-9279-06437B8C27D7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4765675"/>
            <a:ext cx="7385050" cy="939800"/>
            <a:chOff x="490538" y="5031846"/>
            <a:chExt cx="7385050" cy="939801"/>
          </a:xfrm>
        </p:grpSpPr>
        <p:sp>
          <p:nvSpPr>
            <p:cNvPr id="7175" name="Textfeld 4">
              <a:extLst>
                <a:ext uri="{FF2B5EF4-FFF2-40B4-BE49-F238E27FC236}">
                  <a16:creationId xmlns:a16="http://schemas.microsoft.com/office/drawing/2014/main" id="{C6B8D2E8-F74A-4776-8895-299B4E7D0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5395384"/>
              <a:ext cx="7385050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ts val="2500"/>
                </a:lnSpc>
                <a:spcBef>
                  <a:spcPct val="0"/>
                </a:spcBef>
                <a:buFontTx/>
                <a:buNone/>
              </a:pPr>
              <a:r>
                <a:rPr lang="de-DE" altLang="de-DE" b="1" dirty="0" err="1">
                  <a:solidFill>
                    <a:srgbClr val="1736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Perceptron</a:t>
              </a:r>
              <a:r>
                <a:rPr lang="de-DE" altLang="de-DE" b="1" dirty="0">
                  <a:solidFill>
                    <a:srgbClr val="1736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b="1" dirty="0" err="1">
                  <a:solidFill>
                    <a:srgbClr val="1736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Algorithm</a:t>
              </a:r>
              <a:endPara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>
                <a:lnSpc>
                  <a:spcPts val="2000"/>
                </a:lnSpc>
                <a:spcBef>
                  <a:spcPct val="0"/>
                </a:spcBef>
                <a:buFontTx/>
                <a:buNone/>
              </a:pPr>
              <a:r>
                <a:rPr lang="de-DE" altLang="de-DE" sz="1600" dirty="0">
                  <a:solidFill>
                    <a:srgbClr val="17365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Parallel Computing SS18</a:t>
              </a:r>
            </a:p>
          </p:txBody>
        </p:sp>
        <p:pic>
          <p:nvPicPr>
            <p:cNvPr id="7176" name="Bild 6">
              <a:extLst>
                <a:ext uri="{FF2B5EF4-FFF2-40B4-BE49-F238E27FC236}">
                  <a16:creationId xmlns:a16="http://schemas.microsoft.com/office/drawing/2014/main" id="{C40B9FAE-C5EA-44C7-A423-94C55BFD7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00" y="5031846"/>
              <a:ext cx="2508250" cy="16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39AC0BDF-AF98-4927-92D6-AC6CD249FE12}"/>
              </a:ext>
            </a:extLst>
          </p:cNvPr>
          <p:cNvSpPr txBox="1"/>
          <p:nvPr/>
        </p:nvSpPr>
        <p:spPr>
          <a:xfrm>
            <a:off x="1947846" y="1812071"/>
            <a:ext cx="3875438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2000" dirty="0">
                <a:highlight>
                  <a:srgbClr val="00FF00"/>
                </a:highlight>
              </a:rPr>
              <a:t>Hier Bild von Ausgabe einfügen</a:t>
            </a:r>
          </a:p>
        </p:txBody>
      </p:sp>
      <p:sp>
        <p:nvSpPr>
          <p:cNvPr id="7174" name="Textfeld 2">
            <a:extLst>
              <a:ext uri="{FF2B5EF4-FFF2-40B4-BE49-F238E27FC236}">
                <a16:creationId xmlns:a16="http://schemas.microsoft.com/office/drawing/2014/main" id="{0C51B690-01F7-4C6B-9AC3-26A846DA8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3" y="6426200"/>
            <a:ext cx="8674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de-DE" altLang="de-DE" sz="2000">
                <a:solidFill>
                  <a:srgbClr val="004673"/>
                </a:solidFill>
              </a:rPr>
              <a:t>Lennard Flegel, Alexander Mardorf, Bajram Ibishi, Franziska Thiemann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9221" name="Textfeld 4">
            <a:extLst>
              <a:ext uri="{FF2B5EF4-FFF2-40B4-BE49-F238E27FC236}">
                <a16:creationId xmlns:a16="http://schemas.microsoft.com/office/drawing/2014/main" id="{EFD74002-A8F7-4BB6-89E2-2D67584ED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Vorstellung Mathematisch</a:t>
            </a: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0CFE267-A12E-4387-BDF4-93F382C6E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1" y="1724136"/>
            <a:ext cx="8423173" cy="3052630"/>
          </a:xfrm>
          <a:prstGeom prst="rect">
            <a:avLst/>
          </a:prstGeom>
        </p:spPr>
      </p:pic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6034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liennummernplatzhalter 2">
            <a:extLst>
              <a:ext uri="{FF2B5EF4-FFF2-40B4-BE49-F238E27FC236}">
                <a16:creationId xmlns:a16="http://schemas.microsoft.com/office/drawing/2014/main" id="{6C0DCBFF-2BB1-455D-98FC-7F62F0CFC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E4D25A9-6D00-4192-AD60-1054DEC90715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Textfeld 3">
            <a:extLst>
              <a:ext uri="{FF2B5EF4-FFF2-40B4-BE49-F238E27FC236}">
                <a16:creationId xmlns:a16="http://schemas.microsoft.com/office/drawing/2014/main" id="{2D968BDC-A49D-4014-83DE-B115BBBC9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476250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de-DE" altLang="de-DE" b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5" name="Textfeld 4">
            <a:extLst>
              <a:ext uri="{FF2B5EF4-FFF2-40B4-BE49-F238E27FC236}">
                <a16:creationId xmlns:a16="http://schemas.microsoft.com/office/drawing/2014/main" id="{054D4022-C856-40EE-9DB5-E91E0F925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Unserer Anpassung des Algorithmus </a:t>
            </a:r>
          </a:p>
        </p:txBody>
      </p:sp>
      <p:sp>
        <p:nvSpPr>
          <p:cNvPr id="7" name="Fußzeilenplatzhalter 1">
            <a:extLst>
              <a:ext uri="{FF2B5EF4-FFF2-40B4-BE49-F238E27FC236}">
                <a16:creationId xmlns:a16="http://schemas.microsoft.com/office/drawing/2014/main" id="{9A08EF6D-6BF4-4CF8-A48B-3C03DFFB5E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3A3181A-A0FD-4BBB-81F7-DAF2B9E83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158" y="1419358"/>
            <a:ext cx="5609384" cy="468127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liennummernplatzhalter 2">
            <a:extLst>
              <a:ext uri="{FF2B5EF4-FFF2-40B4-BE49-F238E27FC236}">
                <a16:creationId xmlns:a16="http://schemas.microsoft.com/office/drawing/2014/main" id="{6523C8B2-7BE8-46FD-80D2-36B8FB7C86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0274989-53DB-403F-8958-F3EA149B0C6A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Textfeld 3">
            <a:extLst>
              <a:ext uri="{FF2B5EF4-FFF2-40B4-BE49-F238E27FC236}">
                <a16:creationId xmlns:a16="http://schemas.microsoft.com/office/drawing/2014/main" id="{BC5A7430-18CF-404C-93C1-06EAB0227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476250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</a:p>
        </p:txBody>
      </p:sp>
      <p:sp>
        <p:nvSpPr>
          <p:cNvPr id="5" name="Fußzeilenplatzhalter 1">
            <a:extLst>
              <a:ext uri="{FF2B5EF4-FFF2-40B4-BE49-F238E27FC236}">
                <a16:creationId xmlns:a16="http://schemas.microsoft.com/office/drawing/2014/main" id="{F2AA969B-F071-4D2B-B632-A99CFDC405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liennummernplatzhalter 2">
            <a:extLst>
              <a:ext uri="{FF2B5EF4-FFF2-40B4-BE49-F238E27FC236}">
                <a16:creationId xmlns:a16="http://schemas.microsoft.com/office/drawing/2014/main" id="{2AF7163F-8087-4634-AA7C-8BF34E6439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71854F8-EA80-4665-AACF-63E6D8100B88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Textfeld 3">
            <a:extLst>
              <a:ext uri="{FF2B5EF4-FFF2-40B4-BE49-F238E27FC236}">
                <a16:creationId xmlns:a16="http://schemas.microsoft.com/office/drawing/2014/main" id="{F2197923-E04F-4357-A8BB-DED9E52D5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476250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de-DE" altLang="de-DE" b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1" name="Textfeld 4">
            <a:extLst>
              <a:ext uri="{FF2B5EF4-FFF2-40B4-BE49-F238E27FC236}">
                <a16:creationId xmlns:a16="http://schemas.microsoft.com/office/drawing/2014/main" id="{9459BB02-2893-4292-AFD8-887B87562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Unserer Anpassung des Algorithmus </a:t>
            </a:r>
          </a:p>
        </p:txBody>
      </p:sp>
      <p:sp>
        <p:nvSpPr>
          <p:cNvPr id="7" name="Fußzeilenplatzhalter 1">
            <a:extLst>
              <a:ext uri="{FF2B5EF4-FFF2-40B4-BE49-F238E27FC236}">
                <a16:creationId xmlns:a16="http://schemas.microsoft.com/office/drawing/2014/main" id="{CD1B551A-FE96-4553-A492-93E53CEE62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liennummernplatzhalter 2">
            <a:extLst>
              <a:ext uri="{FF2B5EF4-FFF2-40B4-BE49-F238E27FC236}">
                <a16:creationId xmlns:a16="http://schemas.microsoft.com/office/drawing/2014/main" id="{16BA8055-C62A-4448-9E86-57726ADFB4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5CEB825-C14B-483A-AB71-14D95CE943B8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Textfeld 3">
            <a:extLst>
              <a:ext uri="{FF2B5EF4-FFF2-40B4-BE49-F238E27FC236}">
                <a16:creationId xmlns:a16="http://schemas.microsoft.com/office/drawing/2014/main" id="{6E4CD485-124C-4781-B960-8E7636369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 Parallel </a:t>
            </a:r>
          </a:p>
        </p:txBody>
      </p:sp>
      <p:sp>
        <p:nvSpPr>
          <p:cNvPr id="16389" name="Textfeld 4">
            <a:extLst>
              <a:ext uri="{FF2B5EF4-FFF2-40B4-BE49-F238E27FC236}">
                <a16:creationId xmlns:a16="http://schemas.microsoft.com/office/drawing/2014/main" id="{3FE8B7B2-B676-4173-870E-C71EB1601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dsdsdsdsd</a:t>
            </a: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05C2C05A-B6DF-4474-B1D8-D8296C6D7F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liennummernplatzhalter 2">
            <a:extLst>
              <a:ext uri="{FF2B5EF4-FFF2-40B4-BE49-F238E27FC236}">
                <a16:creationId xmlns:a16="http://schemas.microsoft.com/office/drawing/2014/main" id="{37AF3991-1818-4973-9948-C5E06FE431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75CCB61-56ED-4362-8BB8-0CE7EA8C88B8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Textfeld 3">
            <a:extLst>
              <a:ext uri="{FF2B5EF4-FFF2-40B4-BE49-F238E27FC236}">
                <a16:creationId xmlns:a16="http://schemas.microsoft.com/office/drawing/2014/main" id="{374071C7-D238-4C49-93F8-1750B8A42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8166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Parallele Teil des Programms</a:t>
            </a:r>
          </a:p>
        </p:txBody>
      </p:sp>
      <p:sp>
        <p:nvSpPr>
          <p:cNvPr id="18437" name="Textfeld 4">
            <a:extLst>
              <a:ext uri="{FF2B5EF4-FFF2-40B4-BE49-F238E27FC236}">
                <a16:creationId xmlns:a16="http://schemas.microsoft.com/office/drawing/2014/main" id="{7ACCD6A0-8AFD-4F51-AF23-864B42189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dsdsdsdsd</a:t>
            </a: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A0C090D3-A26C-4D67-B6F3-845B547CB5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liennummernplatzhalter 2">
            <a:extLst>
              <a:ext uri="{FF2B5EF4-FFF2-40B4-BE49-F238E27FC236}">
                <a16:creationId xmlns:a16="http://schemas.microsoft.com/office/drawing/2014/main" id="{30AD6C17-FD4A-494B-BEA0-0394B8BA24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4040BA5-BF02-4F26-ACEC-B89EC8EC5196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Textfeld 3">
            <a:extLst>
              <a:ext uri="{FF2B5EF4-FFF2-40B4-BE49-F238E27FC236}">
                <a16:creationId xmlns:a16="http://schemas.microsoft.com/office/drawing/2014/main" id="{331FF0E3-167E-4F9D-B6D8-56D8D86DA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8166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Benchmarks</a:t>
            </a: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851F1EC6-CA49-48E0-9170-D87057F5C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077528F-D7C0-40C9-A08C-87A3B63152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7" b="9937"/>
          <a:stretch/>
        </p:blipFill>
        <p:spPr>
          <a:xfrm>
            <a:off x="512763" y="1054842"/>
            <a:ext cx="7790213" cy="474831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8075203-3AFF-4010-B834-F73936BD2D60}"/>
              </a:ext>
            </a:extLst>
          </p:cNvPr>
          <p:cNvSpPr txBox="1"/>
          <p:nvPr/>
        </p:nvSpPr>
        <p:spPr>
          <a:xfrm>
            <a:off x="1318846" y="1740877"/>
            <a:ext cx="4070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</a:t>
            </a:r>
            <a:r>
              <a:rPr 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100 </a:t>
            </a:r>
            <a:r>
              <a:rPr 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calls</a:t>
            </a:r>
            <a:endParaRPr lang="de-DE" sz="20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Tested</a:t>
            </a:r>
            <a:r>
              <a:rPr 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100 Points </a:t>
            </a:r>
          </a:p>
          <a:p>
            <a:endParaRPr lang="de-DE" sz="20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liennummernplatzhalter 2">
            <a:extLst>
              <a:ext uri="{FF2B5EF4-FFF2-40B4-BE49-F238E27FC236}">
                <a16:creationId xmlns:a16="http://schemas.microsoft.com/office/drawing/2014/main" id="{30AD6C17-FD4A-494B-BEA0-0394B8BA24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4040BA5-BF02-4F26-ACEC-B89EC8EC5196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Textfeld 3">
            <a:extLst>
              <a:ext uri="{FF2B5EF4-FFF2-40B4-BE49-F238E27FC236}">
                <a16:creationId xmlns:a16="http://schemas.microsoft.com/office/drawing/2014/main" id="{331FF0E3-167E-4F9D-B6D8-56D8D86DA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8166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Benchmarks</a:t>
            </a: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851F1EC6-CA49-48E0-9170-D87057F5C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077528F-D7C0-40C9-A08C-87A3B63152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7" b="9937"/>
          <a:stretch/>
        </p:blipFill>
        <p:spPr>
          <a:xfrm>
            <a:off x="512763" y="1054842"/>
            <a:ext cx="7790213" cy="4748316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8012030-B8A8-490C-9030-03BCA34A0A8B}"/>
              </a:ext>
            </a:extLst>
          </p:cNvPr>
          <p:cNvSpPr/>
          <p:nvPr/>
        </p:nvSpPr>
        <p:spPr>
          <a:xfrm>
            <a:off x="1318161" y="4134737"/>
            <a:ext cx="4409817" cy="15890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5291FD5-F4DE-442D-9458-2C0021967AC4}"/>
              </a:ext>
            </a:extLst>
          </p:cNvPr>
          <p:cNvCxnSpPr/>
          <p:nvPr/>
        </p:nvCxnSpPr>
        <p:spPr>
          <a:xfrm flipH="1" flipV="1">
            <a:off x="2790701" y="3253839"/>
            <a:ext cx="859096" cy="8808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EC030916-CA1D-4BA9-A3D0-DECE19609CF8}"/>
              </a:ext>
            </a:extLst>
          </p:cNvPr>
          <p:cNvSpPr txBox="1"/>
          <p:nvPr/>
        </p:nvSpPr>
        <p:spPr>
          <a:xfrm>
            <a:off x="1749744" y="2459447"/>
            <a:ext cx="2370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 </a:t>
            </a:r>
            <a:r>
              <a:rPr 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caused</a:t>
            </a:r>
            <a:r>
              <a:rPr 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Threads</a:t>
            </a:r>
          </a:p>
        </p:txBody>
      </p:sp>
    </p:spTree>
    <p:extLst>
      <p:ext uri="{BB962C8B-B14F-4D97-AF65-F5344CB8AC3E}">
        <p14:creationId xmlns:p14="http://schemas.microsoft.com/office/powerpoint/2010/main" val="189264293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liennummernplatzhalter 2">
            <a:extLst>
              <a:ext uri="{FF2B5EF4-FFF2-40B4-BE49-F238E27FC236}">
                <a16:creationId xmlns:a16="http://schemas.microsoft.com/office/drawing/2014/main" id="{F0776110-9854-452E-B69E-FF77CD2618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4F88F63-9070-48DB-ACE9-61A171BDA7DC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Textfeld 3">
            <a:extLst>
              <a:ext uri="{FF2B5EF4-FFF2-40B4-BE49-F238E27FC236}">
                <a16:creationId xmlns:a16="http://schemas.microsoft.com/office/drawing/2014/main" id="{47D71286-8FB4-4798-9683-9B7325CE9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8166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Benchmarks</a:t>
            </a: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1194013F-7FCA-4124-95F9-9FD4E39F9F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0E28C3B-E865-4524-AAE5-48F11B81C2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7" b="9937"/>
          <a:stretch/>
        </p:blipFill>
        <p:spPr>
          <a:xfrm>
            <a:off x="338138" y="1054841"/>
            <a:ext cx="8295223" cy="5056131"/>
          </a:xfrm>
          <a:prstGeom prst="rect">
            <a:avLst/>
          </a:prstGeom>
        </p:spPr>
      </p:pic>
      <p:sp>
        <p:nvSpPr>
          <p:cNvPr id="9" name="Textfeld 4">
            <a:extLst>
              <a:ext uri="{FF2B5EF4-FFF2-40B4-BE49-F238E27FC236}">
                <a16:creationId xmlns:a16="http://schemas.microsoft.com/office/drawing/2014/main" id="{1392E09B-6CBF-4DC9-9C3B-7324447DD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3180" y="1664011"/>
            <a:ext cx="4875129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de-DE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</a:t>
            </a:r>
            <a:r>
              <a:rPr lang="de-DE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DE" alt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efficiently</a:t>
            </a:r>
            <a:r>
              <a:rPr lang="de-DE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0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parralellizable</a:t>
            </a:r>
            <a:r>
              <a:rPr lang="de-DE" altLang="de-DE" sz="20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6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DE" altLang="de-DE" sz="16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r>
              <a:rPr lang="de-DE" altLang="de-DE" sz="16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6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de-DE" altLang="de-DE" sz="16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de-DE" altLang="de-DE" sz="16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de-DE" altLang="de-DE" sz="16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variable </a:t>
            </a:r>
            <a:r>
              <a:rPr lang="de-DE" altLang="de-DE" sz="16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causing</a:t>
            </a:r>
            <a:r>
              <a:rPr lang="de-DE" altLang="de-DE" sz="16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600" i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race</a:t>
            </a:r>
            <a:r>
              <a:rPr lang="de-DE" altLang="de-DE" sz="16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600" i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de-DE" altLang="de-DE" sz="1600" i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Font typeface="Wingdings" panose="05000000000000000000" pitchFamily="2" charset="2"/>
              <a:buChar char="Ø"/>
            </a:pPr>
            <a:r>
              <a:rPr lang="de-DE" altLang="de-DE" sz="1600" i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Synchronized</a:t>
            </a:r>
            <a:r>
              <a:rPr lang="de-DE" altLang="de-DE" sz="16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600" i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  <a:r>
              <a:rPr lang="de-DE" altLang="de-DE" sz="16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de-DE" altLang="de-DE" sz="1600" i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de-DE" altLang="de-DE" sz="16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600" i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</a:t>
            </a:r>
            <a:r>
              <a:rPr lang="de-DE" altLang="de-DE" sz="1600" i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6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hinder</a:t>
            </a:r>
            <a:r>
              <a:rPr lang="de-DE" altLang="de-DE" sz="16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6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de-DE" altLang="de-DE" sz="16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6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de-DE" altLang="de-DE" sz="16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Font typeface="Wingdings" panose="05000000000000000000" pitchFamily="2" charset="2"/>
              <a:buChar char="Ø"/>
            </a:pPr>
            <a:endParaRPr lang="de-DE" altLang="de-DE" sz="16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20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2F54F3D-0F9F-4176-8915-2E8A524D14A1}"/>
              </a:ext>
            </a:extLst>
          </p:cNvPr>
          <p:cNvSpPr/>
          <p:nvPr/>
        </p:nvSpPr>
        <p:spPr>
          <a:xfrm>
            <a:off x="6197972" y="1993777"/>
            <a:ext cx="2306266" cy="4046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liennummernplatzhalter 2">
            <a:extLst>
              <a:ext uri="{FF2B5EF4-FFF2-40B4-BE49-F238E27FC236}">
                <a16:creationId xmlns:a16="http://schemas.microsoft.com/office/drawing/2014/main" id="{1101F834-6FBC-4EF6-8D6D-D494497EF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E264448-EA81-4887-B443-1152E7000F5D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Textfeld 3">
            <a:extLst>
              <a:ext uri="{FF2B5EF4-FFF2-40B4-BE49-F238E27FC236}">
                <a16:creationId xmlns:a16="http://schemas.microsoft.com/office/drawing/2014/main" id="{55DF10BD-4692-42DF-AFEE-1A691AC96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8166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Problems</a:t>
            </a:r>
          </a:p>
        </p:txBody>
      </p:sp>
      <p:sp>
        <p:nvSpPr>
          <p:cNvPr id="22533" name="Textfeld 4">
            <a:extLst>
              <a:ext uri="{FF2B5EF4-FFF2-40B4-BE49-F238E27FC236}">
                <a16:creationId xmlns:a16="http://schemas.microsoft.com/office/drawing/2014/main" id="{ADDE3302-D2D8-4A7A-BBB2-C130E11C4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dsdsdsdsd</a:t>
            </a: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4780A6E9-2EF5-40C7-A807-2A4D393448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1">
            <a:extLst>
              <a:ext uri="{FF2B5EF4-FFF2-40B4-BE49-F238E27FC236}">
                <a16:creationId xmlns:a16="http://schemas.microsoft.com/office/drawing/2014/main" id="{3F4C749F-2DE9-4D0D-9F2A-065854C5B3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6357030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Foliennummernplatzhalter 2">
            <a:extLst>
              <a:ext uri="{FF2B5EF4-FFF2-40B4-BE49-F238E27FC236}">
                <a16:creationId xmlns:a16="http://schemas.microsoft.com/office/drawing/2014/main" id="{EB9684AB-A70B-4B18-900D-D188D18996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AD51CD3-BD04-4B6D-BC61-1E5EBA56EC82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Textfeld 3">
            <a:extLst>
              <a:ext uri="{FF2B5EF4-FFF2-40B4-BE49-F238E27FC236}">
                <a16:creationId xmlns:a16="http://schemas.microsoft.com/office/drawing/2014/main" id="{2D79572D-550C-4014-9E98-D75CC5D56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476250"/>
            <a:ext cx="4679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8197" name="Textfeld 4">
            <a:extLst>
              <a:ext uri="{FF2B5EF4-FFF2-40B4-BE49-F238E27FC236}">
                <a16:creationId xmlns:a16="http://schemas.microsoft.com/office/drawing/2014/main" id="{C555A78C-CC02-4502-844F-0CC5CCAAD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Benchmarking </a:t>
            </a: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perfect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OPM JAVA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72590936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liennummernplatzhalter 2">
            <a:extLst>
              <a:ext uri="{FF2B5EF4-FFF2-40B4-BE49-F238E27FC236}">
                <a16:creationId xmlns:a16="http://schemas.microsoft.com/office/drawing/2014/main" id="{7D75F48D-52FD-4E0C-9273-D7F5DA1207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04A4A7F-AAC7-44EC-AEF4-7B9F18989DD5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Textfeld 3">
            <a:extLst>
              <a:ext uri="{FF2B5EF4-FFF2-40B4-BE49-F238E27FC236}">
                <a16:creationId xmlns:a16="http://schemas.microsoft.com/office/drawing/2014/main" id="{872910C5-114D-40D8-BB35-C579494D1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8166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b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9" name="Textfeld 4">
            <a:extLst>
              <a:ext uri="{FF2B5EF4-FFF2-40B4-BE49-F238E27FC236}">
                <a16:creationId xmlns:a16="http://schemas.microsoft.com/office/drawing/2014/main" id="{C8D2D1D9-7AA5-4C8B-A042-85097EC5C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aimed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troble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was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(OMP4J)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satisfactory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consequence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final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was not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caused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Font typeface="Wingdings" panose="05000000000000000000" pitchFamily="2" charset="2"/>
              <a:buChar char="Ø"/>
            </a:pP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Synchronization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Font typeface="Wingdings" panose="05000000000000000000" pitchFamily="2" charset="2"/>
              <a:buChar char="Ø"/>
            </a:pP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achieved</a:t>
            </a: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Font typeface="Wingdings" panose="05000000000000000000" pitchFamily="2" charset="2"/>
              <a:buChar char="Ø"/>
            </a:pPr>
            <a:endParaRPr lang="de-DE" altLang="de-DE" sz="1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Whats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discussed</a:t>
            </a:r>
            <a:r>
              <a:rPr lang="de-DE" altLang="de-DE" sz="18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8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C-style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preprocessor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  <a:r>
              <a:rPr lang="de-DE" altLang="de-DE" sz="1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D967A5B8-9140-4669-AF9A-FADCA10BB5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1070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liennummernplatzhalter 2">
            <a:extLst>
              <a:ext uri="{FF2B5EF4-FFF2-40B4-BE49-F238E27FC236}">
                <a16:creationId xmlns:a16="http://schemas.microsoft.com/office/drawing/2014/main" id="{7D75F48D-52FD-4E0C-9273-D7F5DA1207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04A4A7F-AAC7-44EC-AEF4-7B9F18989DD5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Textfeld 3">
            <a:extLst>
              <a:ext uri="{FF2B5EF4-FFF2-40B4-BE49-F238E27FC236}">
                <a16:creationId xmlns:a16="http://schemas.microsoft.com/office/drawing/2014/main" id="{872910C5-114D-40D8-BB35-C579494D1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476250"/>
            <a:ext cx="81661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b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</p:txBody>
      </p:sp>
      <p:sp>
        <p:nvSpPr>
          <p:cNvPr id="26629" name="Textfeld 4">
            <a:extLst>
              <a:ext uri="{FF2B5EF4-FFF2-40B4-BE49-F238E27FC236}">
                <a16:creationId xmlns:a16="http://schemas.microsoft.com/office/drawing/2014/main" id="{C8D2D1D9-7AA5-4C8B-A042-85097EC5C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031875"/>
            <a:ext cx="835342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r>
              <a:rPr lang="de-DE" altLang="de-DE" sz="18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Dsdsdsdsd</a:t>
            </a: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sz="1800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</a:pPr>
            <a:endParaRPr lang="de-DE" altLang="de-DE" sz="18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ußzeilenplatzhalter 1">
            <a:extLst>
              <a:ext uri="{FF2B5EF4-FFF2-40B4-BE49-F238E27FC236}">
                <a16:creationId xmlns:a16="http://schemas.microsoft.com/office/drawing/2014/main" id="{D967A5B8-9140-4669-AF9A-FADCA10BB5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4179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1">
            <a:extLst>
              <a:ext uri="{FF2B5EF4-FFF2-40B4-BE49-F238E27FC236}">
                <a16:creationId xmlns:a16="http://schemas.microsoft.com/office/drawing/2014/main" id="{3F4C749F-2DE9-4D0D-9F2A-065854C5B3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6357030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Foliennummernplatzhalter 2">
            <a:extLst>
              <a:ext uri="{FF2B5EF4-FFF2-40B4-BE49-F238E27FC236}">
                <a16:creationId xmlns:a16="http://schemas.microsoft.com/office/drawing/2014/main" id="{EB9684AB-A70B-4B18-900D-D188D18996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AD51CD3-BD04-4B6D-BC61-1E5EBA56EC82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feld 3">
            <a:extLst>
              <a:ext uri="{FF2B5EF4-FFF2-40B4-BE49-F238E27FC236}">
                <a16:creationId xmlns:a16="http://schemas.microsoft.com/office/drawing/2014/main" id="{9D49B22B-43B8-477C-9E1F-9E30CC6A6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50" y="2578653"/>
            <a:ext cx="83498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32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32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de-DE" altLang="de-DE" sz="32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 </a:t>
            </a:r>
            <a:r>
              <a:rPr lang="de-DE" altLang="de-DE" sz="32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32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(PLA)</a:t>
            </a:r>
          </a:p>
        </p:txBody>
      </p:sp>
    </p:spTree>
    <p:extLst>
      <p:ext uri="{BB962C8B-B14F-4D97-AF65-F5344CB8AC3E}">
        <p14:creationId xmlns:p14="http://schemas.microsoft.com/office/powerpoint/2010/main" val="29449694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1">
            <a:extLst>
              <a:ext uri="{FF2B5EF4-FFF2-40B4-BE49-F238E27FC236}">
                <a16:creationId xmlns:a16="http://schemas.microsoft.com/office/drawing/2014/main" id="{3F4C749F-2DE9-4D0D-9F2A-065854C5B3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Foliennummernplatzhalter 2">
            <a:extLst>
              <a:ext uri="{FF2B5EF4-FFF2-40B4-BE49-F238E27FC236}">
                <a16:creationId xmlns:a16="http://schemas.microsoft.com/office/drawing/2014/main" id="{EB9684AB-A70B-4B18-900D-D188D18996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AD51CD3-BD04-4B6D-BC61-1E5EBA56EC82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de-DE" altLang="de-DE" sz="900" dirty="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feld 4">
            <a:extLst>
              <a:ext uri="{FF2B5EF4-FFF2-40B4-BE49-F238E27FC236}">
                <a16:creationId xmlns:a16="http://schemas.microsoft.com/office/drawing/2014/main" id="{A6C4660E-248F-4E72-A4E9-50B683DF7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pic>
        <p:nvPicPr>
          <p:cNvPr id="8200" name="Grafik 8199" descr="Katze">
            <a:extLst>
              <a:ext uri="{FF2B5EF4-FFF2-40B4-BE49-F238E27FC236}">
                <a16:creationId xmlns:a16="http://schemas.microsoft.com/office/drawing/2014/main" id="{E1462E49-6716-4B17-9326-2203A38DC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898" y="2864805"/>
            <a:ext cx="914400" cy="914400"/>
          </a:xfrm>
          <a:prstGeom prst="rect">
            <a:avLst/>
          </a:prstGeom>
        </p:spPr>
      </p:pic>
      <p:pic>
        <p:nvPicPr>
          <p:cNvPr id="8202" name="Grafik 8201" descr="Hund">
            <a:extLst>
              <a:ext uri="{FF2B5EF4-FFF2-40B4-BE49-F238E27FC236}">
                <a16:creationId xmlns:a16="http://schemas.microsoft.com/office/drawing/2014/main" id="{C55D534A-AA98-4B16-92D7-164C93462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562" y="1126975"/>
            <a:ext cx="914400" cy="914400"/>
          </a:xfrm>
          <a:prstGeom prst="rect">
            <a:avLst/>
          </a:prstGeom>
        </p:spPr>
      </p:pic>
      <p:sp>
        <p:nvSpPr>
          <p:cNvPr id="8203" name="Rechteck 8202">
            <a:extLst>
              <a:ext uri="{FF2B5EF4-FFF2-40B4-BE49-F238E27FC236}">
                <a16:creationId xmlns:a16="http://schemas.microsoft.com/office/drawing/2014/main" id="{44984193-1F76-48E3-8072-4037B74DE631}"/>
              </a:ext>
            </a:extLst>
          </p:cNvPr>
          <p:cNvSpPr/>
          <p:nvPr/>
        </p:nvSpPr>
        <p:spPr>
          <a:xfrm>
            <a:off x="443635" y="3798116"/>
            <a:ext cx="1788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Cat</a:t>
            </a:r>
          </a:p>
          <a:p>
            <a:pPr algn="ctr"/>
            <a:r>
              <a:rPr lang="de-DE" b="1" dirty="0"/>
              <a:t>Size</a:t>
            </a:r>
            <a:r>
              <a:rPr lang="de-DE" dirty="0"/>
              <a:t>: **</a:t>
            </a:r>
          </a:p>
          <a:p>
            <a:pPr algn="ctr"/>
            <a:r>
              <a:rPr lang="de-DE" b="1" dirty="0" err="1"/>
              <a:t>Weight</a:t>
            </a:r>
            <a:r>
              <a:rPr lang="de-DE" dirty="0"/>
              <a:t>: *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A2EECAB-3E6E-460C-942F-E0649850E646}"/>
              </a:ext>
            </a:extLst>
          </p:cNvPr>
          <p:cNvSpPr/>
          <p:nvPr/>
        </p:nvSpPr>
        <p:spPr>
          <a:xfrm>
            <a:off x="279335" y="1912583"/>
            <a:ext cx="1788926" cy="9144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Dog</a:t>
            </a:r>
          </a:p>
          <a:p>
            <a:pPr algn="ctr"/>
            <a:r>
              <a:rPr lang="de-DE" b="1" dirty="0"/>
              <a:t>Size</a:t>
            </a:r>
            <a:r>
              <a:rPr lang="de-DE" dirty="0"/>
              <a:t>:  ***</a:t>
            </a:r>
          </a:p>
          <a:p>
            <a:pPr algn="ctr"/>
            <a:r>
              <a:rPr lang="de-DE" b="1" dirty="0" err="1"/>
              <a:t>Weight</a:t>
            </a:r>
            <a:r>
              <a:rPr lang="de-DE" dirty="0"/>
              <a:t>: ****</a:t>
            </a:r>
          </a:p>
        </p:txBody>
      </p:sp>
      <p:pic>
        <p:nvPicPr>
          <p:cNvPr id="49" name="Grafik 48" descr="Katze">
            <a:extLst>
              <a:ext uri="{FF2B5EF4-FFF2-40B4-BE49-F238E27FC236}">
                <a16:creationId xmlns:a16="http://schemas.microsoft.com/office/drawing/2014/main" id="{A9608108-3E12-40DA-B1DF-B9985B0C6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5795" y="1349161"/>
            <a:ext cx="914400" cy="914400"/>
          </a:xfrm>
          <a:prstGeom prst="rect">
            <a:avLst/>
          </a:prstGeom>
        </p:spPr>
      </p:pic>
      <p:sp>
        <p:nvSpPr>
          <p:cNvPr id="50" name="Rechteck 49">
            <a:extLst>
              <a:ext uri="{FF2B5EF4-FFF2-40B4-BE49-F238E27FC236}">
                <a16:creationId xmlns:a16="http://schemas.microsoft.com/office/drawing/2014/main" id="{E0DFA84D-4224-45F7-B358-DCF23274B5B5}"/>
              </a:ext>
            </a:extLst>
          </p:cNvPr>
          <p:cNvSpPr/>
          <p:nvPr/>
        </p:nvSpPr>
        <p:spPr>
          <a:xfrm>
            <a:off x="1468532" y="2282472"/>
            <a:ext cx="1788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Cat</a:t>
            </a:r>
          </a:p>
          <a:p>
            <a:pPr algn="ctr"/>
            <a:r>
              <a:rPr lang="de-DE" b="1" dirty="0"/>
              <a:t>Size</a:t>
            </a:r>
            <a:r>
              <a:rPr lang="de-DE" dirty="0"/>
              <a:t>: **</a:t>
            </a:r>
          </a:p>
          <a:p>
            <a:pPr algn="ctr"/>
            <a:r>
              <a:rPr lang="de-DE" b="1" dirty="0" err="1"/>
              <a:t>Weight</a:t>
            </a:r>
            <a:r>
              <a:rPr lang="de-DE" dirty="0"/>
              <a:t>: ****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E0C486F-E720-411E-B2DF-380DC107F46B}"/>
              </a:ext>
            </a:extLst>
          </p:cNvPr>
          <p:cNvSpPr/>
          <p:nvPr/>
        </p:nvSpPr>
        <p:spPr>
          <a:xfrm>
            <a:off x="1173798" y="3322005"/>
            <a:ext cx="1788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Cat</a:t>
            </a:r>
          </a:p>
          <a:p>
            <a:pPr algn="ctr"/>
            <a:r>
              <a:rPr lang="de-DE" b="1" dirty="0"/>
              <a:t>Size</a:t>
            </a:r>
            <a:r>
              <a:rPr lang="de-DE" dirty="0"/>
              <a:t>: **</a:t>
            </a:r>
          </a:p>
          <a:p>
            <a:pPr algn="ctr"/>
            <a:r>
              <a:rPr lang="de-DE" b="1" dirty="0" err="1"/>
              <a:t>Weight</a:t>
            </a:r>
            <a:r>
              <a:rPr lang="de-DE" dirty="0"/>
              <a:t>: **</a:t>
            </a:r>
          </a:p>
        </p:txBody>
      </p:sp>
      <p:pic>
        <p:nvPicPr>
          <p:cNvPr id="47" name="Grafik 46" descr="Katze">
            <a:extLst>
              <a:ext uri="{FF2B5EF4-FFF2-40B4-BE49-F238E27FC236}">
                <a16:creationId xmlns:a16="http://schemas.microsoft.com/office/drawing/2014/main" id="{FE109DE1-5023-449C-8A4A-6865E309E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1061" y="2388694"/>
            <a:ext cx="914400" cy="914400"/>
          </a:xfrm>
          <a:prstGeom prst="rect">
            <a:avLst/>
          </a:prstGeom>
        </p:spPr>
      </p:pic>
      <p:pic>
        <p:nvPicPr>
          <p:cNvPr id="45" name="Grafik 44" descr="Hund">
            <a:extLst>
              <a:ext uri="{FF2B5EF4-FFF2-40B4-BE49-F238E27FC236}">
                <a16:creationId xmlns:a16="http://schemas.microsoft.com/office/drawing/2014/main" id="{E79C6528-063E-4E8B-8439-B657472E9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24189" y="3651936"/>
            <a:ext cx="914400" cy="914400"/>
          </a:xfrm>
          <a:prstGeom prst="rect">
            <a:avLst/>
          </a:prstGeom>
        </p:spPr>
      </p:pic>
      <p:sp>
        <p:nvSpPr>
          <p:cNvPr id="46" name="Rechteck 45">
            <a:extLst>
              <a:ext uri="{FF2B5EF4-FFF2-40B4-BE49-F238E27FC236}">
                <a16:creationId xmlns:a16="http://schemas.microsoft.com/office/drawing/2014/main" id="{9BCD578E-AD6B-4FEC-BDB8-1EBB3FB4B37E}"/>
              </a:ext>
            </a:extLst>
          </p:cNvPr>
          <p:cNvSpPr/>
          <p:nvPr/>
        </p:nvSpPr>
        <p:spPr>
          <a:xfrm>
            <a:off x="1708962" y="4437544"/>
            <a:ext cx="1788926" cy="9144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u="sng" dirty="0"/>
              <a:t>Dog</a:t>
            </a:r>
          </a:p>
          <a:p>
            <a:pPr algn="ctr"/>
            <a:r>
              <a:rPr lang="de-DE" b="1" dirty="0"/>
              <a:t>Size</a:t>
            </a:r>
            <a:r>
              <a:rPr lang="de-DE" dirty="0"/>
              <a:t>:  *****</a:t>
            </a:r>
          </a:p>
          <a:p>
            <a:pPr algn="ctr"/>
            <a:r>
              <a:rPr lang="de-DE" b="1" dirty="0" err="1"/>
              <a:t>Weight</a:t>
            </a:r>
            <a:r>
              <a:rPr lang="de-DE" dirty="0"/>
              <a:t>: ****</a:t>
            </a:r>
          </a:p>
        </p:txBody>
      </p:sp>
      <p:sp>
        <p:nvSpPr>
          <p:cNvPr id="8204" name="Ellipse 8203">
            <a:extLst>
              <a:ext uri="{FF2B5EF4-FFF2-40B4-BE49-F238E27FC236}">
                <a16:creationId xmlns:a16="http://schemas.microsoft.com/office/drawing/2014/main" id="{2C4BDFDF-48F5-4BE4-A2B1-7E23A4010437}"/>
              </a:ext>
            </a:extLst>
          </p:cNvPr>
          <p:cNvSpPr/>
          <p:nvPr/>
        </p:nvSpPr>
        <p:spPr>
          <a:xfrm>
            <a:off x="4089640" y="1479555"/>
            <a:ext cx="2064928" cy="16726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/>
              <a:t>Learning </a:t>
            </a:r>
            <a:r>
              <a:rPr lang="de-DE" sz="1800" b="1" dirty="0" err="1"/>
              <a:t>Algorithm</a:t>
            </a:r>
            <a:endParaRPr lang="de-DE" sz="1800" b="1" dirty="0"/>
          </a:p>
        </p:txBody>
      </p:sp>
      <p:sp>
        <p:nvSpPr>
          <p:cNvPr id="8205" name="Rechteck: abgerundete Ecken 8204">
            <a:extLst>
              <a:ext uri="{FF2B5EF4-FFF2-40B4-BE49-F238E27FC236}">
                <a16:creationId xmlns:a16="http://schemas.microsoft.com/office/drawing/2014/main" id="{F1308446-8AA3-4CDE-B7FC-DDDC3BCDA466}"/>
              </a:ext>
            </a:extLst>
          </p:cNvPr>
          <p:cNvSpPr/>
          <p:nvPr/>
        </p:nvSpPr>
        <p:spPr>
          <a:xfrm>
            <a:off x="6898324" y="1610993"/>
            <a:ext cx="2148884" cy="1277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Model</a:t>
            </a:r>
          </a:p>
        </p:txBody>
      </p:sp>
      <p:sp>
        <p:nvSpPr>
          <p:cNvPr id="8210" name="Pfeil: nach rechts 8209">
            <a:extLst>
              <a:ext uri="{FF2B5EF4-FFF2-40B4-BE49-F238E27FC236}">
                <a16:creationId xmlns:a16="http://schemas.microsoft.com/office/drawing/2014/main" id="{6DBF56ED-56C9-4562-9579-5225CB743549}"/>
              </a:ext>
            </a:extLst>
          </p:cNvPr>
          <p:cNvSpPr/>
          <p:nvPr/>
        </p:nvSpPr>
        <p:spPr>
          <a:xfrm rot="19568352">
            <a:off x="3630786" y="2742193"/>
            <a:ext cx="387158" cy="49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Pfeil: nach rechts 57">
            <a:extLst>
              <a:ext uri="{FF2B5EF4-FFF2-40B4-BE49-F238E27FC236}">
                <a16:creationId xmlns:a16="http://schemas.microsoft.com/office/drawing/2014/main" id="{09CE3183-4F5B-4D1C-929C-37649B7CC389}"/>
              </a:ext>
            </a:extLst>
          </p:cNvPr>
          <p:cNvSpPr/>
          <p:nvPr/>
        </p:nvSpPr>
        <p:spPr>
          <a:xfrm>
            <a:off x="6402025" y="2016814"/>
            <a:ext cx="387158" cy="495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4">
            <a:extLst>
              <a:ext uri="{FF2B5EF4-FFF2-40B4-BE49-F238E27FC236}">
                <a16:creationId xmlns:a16="http://schemas.microsoft.com/office/drawing/2014/main" id="{0F9CF4FA-9DD4-4183-ABA9-AC2A7064E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669" y="4138321"/>
            <a:ext cx="33300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Extracting</a:t>
            </a: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altLang="de-DE" sz="2400" b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1">
            <a:extLst>
              <a:ext uri="{FF2B5EF4-FFF2-40B4-BE49-F238E27FC236}">
                <a16:creationId xmlns:a16="http://schemas.microsoft.com/office/drawing/2014/main" id="{3F4C749F-2DE9-4D0D-9F2A-065854C5B3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Foliennummernplatzhalter 2">
            <a:extLst>
              <a:ext uri="{FF2B5EF4-FFF2-40B4-BE49-F238E27FC236}">
                <a16:creationId xmlns:a16="http://schemas.microsoft.com/office/drawing/2014/main" id="{EB9684AB-A70B-4B18-900D-D188D18996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AD51CD3-BD04-4B6D-BC61-1E5EBA56EC82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de-DE" altLang="de-DE" sz="900" dirty="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DC30D04-E085-4690-8DF8-E872DAC97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50" y="1373203"/>
            <a:ext cx="2427567" cy="11155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78FDC6C-5022-4618-8343-AE72AA39F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68" y="3160578"/>
            <a:ext cx="1627240" cy="2271443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22A2B81-BA5E-4DCB-87E4-59917E8B4C02}"/>
              </a:ext>
            </a:extLst>
          </p:cNvPr>
          <p:cNvCxnSpPr>
            <a:cxnSpLocks/>
          </p:cNvCxnSpPr>
          <p:nvPr/>
        </p:nvCxnSpPr>
        <p:spPr>
          <a:xfrm>
            <a:off x="2801909" y="2069826"/>
            <a:ext cx="423177" cy="418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2E76106-2F90-4EF3-9ED3-6AD8EBF4E7E3}"/>
              </a:ext>
            </a:extLst>
          </p:cNvPr>
          <p:cNvCxnSpPr>
            <a:cxnSpLocks/>
          </p:cNvCxnSpPr>
          <p:nvPr/>
        </p:nvCxnSpPr>
        <p:spPr>
          <a:xfrm flipV="1">
            <a:off x="2603338" y="3658526"/>
            <a:ext cx="621748" cy="324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feld 4">
            <a:extLst>
              <a:ext uri="{FF2B5EF4-FFF2-40B4-BE49-F238E27FC236}">
                <a16:creationId xmlns:a16="http://schemas.microsoft.com/office/drawing/2014/main" id="{23F0C4AD-E6E8-45CF-A8C5-C8D91ABB1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532" y="2611999"/>
            <a:ext cx="2242343" cy="81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Garfield = Cat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Odie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Dog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27E50B0-A8F0-4D89-BB77-B7522799B9CC}"/>
              </a:ext>
            </a:extLst>
          </p:cNvPr>
          <p:cNvCxnSpPr>
            <a:cxnSpLocks/>
          </p:cNvCxnSpPr>
          <p:nvPr/>
        </p:nvCxnSpPr>
        <p:spPr>
          <a:xfrm flipV="1">
            <a:off x="5426820" y="3037369"/>
            <a:ext cx="80367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feld 4">
            <a:extLst>
              <a:ext uri="{FF2B5EF4-FFF2-40B4-BE49-F238E27FC236}">
                <a16:creationId xmlns:a16="http://schemas.microsoft.com/office/drawing/2014/main" id="{7D61CD61-94F6-40D8-BA35-787B07B28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78732341-37C0-4E88-93B2-10CC695F8ECB}"/>
              </a:ext>
            </a:extLst>
          </p:cNvPr>
          <p:cNvSpPr/>
          <p:nvPr/>
        </p:nvSpPr>
        <p:spPr>
          <a:xfrm>
            <a:off x="3390848" y="2381080"/>
            <a:ext cx="2148884" cy="1277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96346846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Visualizing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separator</a:t>
            </a:r>
            <a:endParaRPr lang="de-DE" altLang="de-DE" b="1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1BBADFE6-D978-49E1-B76A-E4EF69E15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3" y="1288153"/>
            <a:ext cx="3554001" cy="3580824"/>
          </a:xfrm>
          <a:prstGeom prst="rect">
            <a:avLst/>
          </a:prstGeom>
        </p:spPr>
      </p:pic>
      <p:sp>
        <p:nvSpPr>
          <p:cNvPr id="28" name="Textfeld 4">
            <a:extLst>
              <a:ext uri="{FF2B5EF4-FFF2-40B4-BE49-F238E27FC236}">
                <a16:creationId xmlns:a16="http://schemas.microsoft.com/office/drawing/2014/main" id="{E3FACDE6-8719-4D15-84F7-0B5E54C79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238" y="1593543"/>
            <a:ext cx="3400480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: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dogs</a:t>
            </a: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: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cats</a:t>
            </a: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Purple </a:t>
            </a:r>
            <a:r>
              <a:rPr lang="de-DE" altLang="de-DE" sz="2400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separator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previously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3FB86D-B6EA-4A8B-801E-5DB24CC4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75" y="2403307"/>
            <a:ext cx="6790164" cy="1573800"/>
          </a:xfrm>
          <a:prstGeom prst="rect">
            <a:avLst/>
          </a:prstGeom>
        </p:spPr>
      </p:pic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48631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3FB86D-B6EA-4A8B-801E-5DB24CC4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1" y="1288153"/>
            <a:ext cx="4719833" cy="1093946"/>
          </a:xfrm>
          <a:prstGeom prst="rect">
            <a:avLst/>
          </a:prstGeom>
        </p:spPr>
      </p:pic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4">
            <a:extLst>
              <a:ext uri="{FF2B5EF4-FFF2-40B4-BE49-F238E27FC236}">
                <a16:creationId xmlns:a16="http://schemas.microsoft.com/office/drawing/2014/main" id="{BC1E66F9-150A-4E91-B89E-52ADEF450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6156" y="2546359"/>
            <a:ext cx="340048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A6BEBE7-55CA-4493-8CBC-49BC48F573C2}"/>
              </a:ext>
            </a:extLst>
          </p:cNvPr>
          <p:cNvSpPr/>
          <p:nvPr/>
        </p:nvSpPr>
        <p:spPr>
          <a:xfrm>
            <a:off x="1864427" y="1425039"/>
            <a:ext cx="1365662" cy="7956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F790739-8ED6-4995-83A3-D44BEB76E1E7}"/>
              </a:ext>
            </a:extLst>
          </p:cNvPr>
          <p:cNvCxnSpPr>
            <a:cxnSpLocks/>
          </p:cNvCxnSpPr>
          <p:nvPr/>
        </p:nvCxnSpPr>
        <p:spPr>
          <a:xfrm>
            <a:off x="3230089" y="2220686"/>
            <a:ext cx="366067" cy="3256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22549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liennummernplatzhalter 2">
            <a:extLst>
              <a:ext uri="{FF2B5EF4-FFF2-40B4-BE49-F238E27FC236}">
                <a16:creationId xmlns:a16="http://schemas.microsoft.com/office/drawing/2014/main" id="{642DA749-3730-4A9F-9F20-2EBB8FE83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852AC1F-25C8-45CB-8E8D-99572AE85C17}" type="slidenum">
              <a:rPr lang="de-DE" altLang="de-DE" sz="900" smtClean="0">
                <a:solidFill>
                  <a:srgbClr val="17365C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de-DE" altLang="de-DE" sz="900">
              <a:solidFill>
                <a:srgbClr val="17365C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9B5B070-D811-4D90-9F1C-CA2EA874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0" y="2660269"/>
            <a:ext cx="4719833" cy="272647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53FB86D-B6EA-4A8B-801E-5DB24CC4A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81" y="1288153"/>
            <a:ext cx="4719833" cy="1093946"/>
          </a:xfrm>
          <a:prstGeom prst="rect">
            <a:avLst/>
          </a:prstGeom>
        </p:spPr>
      </p:pic>
      <p:sp>
        <p:nvSpPr>
          <p:cNvPr id="14" name="Textfeld 4">
            <a:extLst>
              <a:ext uri="{FF2B5EF4-FFF2-40B4-BE49-F238E27FC236}">
                <a16:creationId xmlns:a16="http://schemas.microsoft.com/office/drawing/2014/main" id="{90F2486E-5DE8-4C3E-8BC0-FD3A380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" y="367670"/>
            <a:ext cx="78979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b="1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de-DE" altLang="de-DE" b="1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sp>
        <p:nvSpPr>
          <p:cNvPr id="17" name="Fußzeilenplatzhalter 1">
            <a:extLst>
              <a:ext uri="{FF2B5EF4-FFF2-40B4-BE49-F238E27FC236}">
                <a16:creationId xmlns:a16="http://schemas.microsoft.com/office/drawing/2014/main" id="{C8FDDBF3-135B-43AE-A4A8-5CAC04095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696913" y="6221413"/>
            <a:ext cx="5905768" cy="363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altLang="de-DE" sz="105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altLang="de-DE" sz="105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Architecture –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</a:t>
            </a:r>
            <a:r>
              <a:rPr lang="de-DE" altLang="de-DE" sz="1050" b="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parallel – Benchmarking - </a:t>
            </a:r>
            <a:r>
              <a:rPr lang="de-DE" altLang="de-DE" sz="1050" b="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de-DE" altLang="de-DE" sz="1050" b="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4">
            <a:extLst>
              <a:ext uri="{FF2B5EF4-FFF2-40B4-BE49-F238E27FC236}">
                <a16:creationId xmlns:a16="http://schemas.microsoft.com/office/drawing/2014/main" id="{BC1E66F9-150A-4E91-B89E-52ADEF450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396" y="1288153"/>
            <a:ext cx="3400480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defTabSz="2873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873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873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Weighted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Binary Output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endParaRPr lang="de-DE" altLang="de-DE" sz="2400" dirty="0">
              <a:solidFill>
                <a:srgbClr val="1736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8DAE10"/>
              </a:buClr>
              <a:buSzPct val="130000"/>
              <a:buNone/>
            </a:pP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together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 a </a:t>
            </a:r>
            <a:r>
              <a:rPr lang="de-DE" altLang="de-DE" sz="2400" dirty="0" err="1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separator</a:t>
            </a:r>
            <a:r>
              <a:rPr lang="de-DE" altLang="de-DE" sz="2400" dirty="0">
                <a:solidFill>
                  <a:srgbClr val="1736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894785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Design">
  <a:themeElements>
    <a:clrScheme name="Benutzerdefiniert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3560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648</Words>
  <Application>Microsoft Office PowerPoint</Application>
  <PresentationFormat>Bildschirmpräsentation (4:3)</PresentationFormat>
  <Paragraphs>163</Paragraphs>
  <Slides>21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Sonja Israel</dc:creator>
  <cp:lastModifiedBy>Alexander Mardorf</cp:lastModifiedBy>
  <cp:revision>204</cp:revision>
  <cp:lastPrinted>2016-08-09T07:56:31Z</cp:lastPrinted>
  <dcterms:created xsi:type="dcterms:W3CDTF">2016-07-20T13:51:25Z</dcterms:created>
  <dcterms:modified xsi:type="dcterms:W3CDTF">2018-07-16T23:41:21Z</dcterms:modified>
</cp:coreProperties>
</file>