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8" r:id="rId3"/>
    <p:sldId id="341" r:id="rId4"/>
    <p:sldId id="260" r:id="rId5"/>
    <p:sldId id="340" r:id="rId6"/>
    <p:sldId id="321" r:id="rId7"/>
    <p:sldId id="345" r:id="rId8"/>
    <p:sldId id="344" r:id="rId9"/>
    <p:sldId id="343" r:id="rId10"/>
    <p:sldId id="342" r:id="rId11"/>
    <p:sldId id="331" r:id="rId12"/>
    <p:sldId id="322" r:id="rId13"/>
    <p:sldId id="332" r:id="rId14"/>
    <p:sldId id="329" r:id="rId15"/>
    <p:sldId id="330" r:id="rId16"/>
    <p:sldId id="334" r:id="rId17"/>
    <p:sldId id="333" r:id="rId18"/>
    <p:sldId id="336" r:id="rId19"/>
    <p:sldId id="335" r:id="rId20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3"/>
    <a:srgbClr val="8DAE10"/>
    <a:srgbClr val="003560"/>
    <a:srgbClr val="17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70762" autoAdjust="0"/>
  </p:normalViewPr>
  <p:slideViewPr>
    <p:cSldViewPr snapToGrid="0" snapToObjects="1">
      <p:cViewPr varScale="1">
        <p:scale>
          <a:sx n="81" d="100"/>
          <a:sy n="81" d="100"/>
        </p:scale>
        <p:origin x="28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6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0CB24BB0-1993-4D33-B1F7-41759C73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508C96A6-4963-4535-AEA1-4B5367ED3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39B7CEB4-054A-4CCB-B21E-A407AE9F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7F4AAF-CB7C-46EE-922E-97B72EB6D49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43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E69D67AE-7C41-43AC-8407-4246AE17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23F4D06F-24FA-4567-80B9-ACD9BFFA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41DC461-39F8-4068-B3CA-D72479384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A784A96-48F1-4C5D-BCD0-00EB62D8B73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D0625997-0BBE-4DB4-8638-87F08E7F4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4CDF6ABD-804D-48E5-9623-5B44E79A3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BD8C020D-FC85-4934-A564-B712033A3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0DDAAF-C056-40DE-B3B6-2CDC8BEDA28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0E128AEF-EAD5-4343-961E-C2CEA132C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D2165727-81AF-48A1-B6AF-E70B3A49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FE34B7EF-493B-44C4-B3B9-30EDCD3C4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3C067B-29A0-4707-8286-0ED31307D255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6">
            <a:extLst>
              <a:ext uri="{FF2B5EF4-FFF2-40B4-BE49-F238E27FC236}">
                <a16:creationId xmlns:a16="http://schemas.microsoft.com/office/drawing/2014/main" id="{75F68C31-1711-4513-B63E-ED456432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124825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Bild 5">
            <a:extLst>
              <a:ext uri="{FF2B5EF4-FFF2-40B4-BE49-F238E27FC236}">
                <a16:creationId xmlns:a16="http://schemas.microsoft.com/office/drawing/2014/main" id="{6125CEF9-BCB8-43E0-9DDF-8B0D9B4E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uppierung 2">
            <a:extLst>
              <a:ext uri="{FF2B5EF4-FFF2-40B4-BE49-F238E27FC236}">
                <a16:creationId xmlns:a16="http://schemas.microsoft.com/office/drawing/2014/main" id="{D456141A-F1E6-4F25-9279-06437B8C27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65675"/>
            <a:ext cx="7385050" cy="939800"/>
            <a:chOff x="490538" y="5031846"/>
            <a:chExt cx="7385050" cy="939801"/>
          </a:xfrm>
        </p:grpSpPr>
        <p:sp>
          <p:nvSpPr>
            <p:cNvPr id="7175" name="Textfeld 4">
              <a:extLst>
                <a:ext uri="{FF2B5EF4-FFF2-40B4-BE49-F238E27FC236}">
                  <a16:creationId xmlns:a16="http://schemas.microsoft.com/office/drawing/2014/main" id="{C6B8D2E8-F74A-4776-8895-299B4E7D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5395384"/>
              <a:ext cx="73850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Perceptron</a:t>
              </a:r>
              <a:r>
                <a:rPr lang="de-DE" altLang="de-DE" b="1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Parallel Computing SS18</a:t>
              </a:r>
            </a:p>
          </p:txBody>
        </p:sp>
        <p:pic>
          <p:nvPicPr>
            <p:cNvPr id="7176" name="Bild 6">
              <a:extLst>
                <a:ext uri="{FF2B5EF4-FFF2-40B4-BE49-F238E27FC236}">
                  <a16:creationId xmlns:a16="http://schemas.microsoft.com/office/drawing/2014/main" id="{C40B9FAE-C5EA-44C7-A423-94C55BFD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5031846"/>
              <a:ext cx="25082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9AC0BDF-AF98-4927-92D6-AC6CD249FE12}"/>
              </a:ext>
            </a:extLst>
          </p:cNvPr>
          <p:cNvSpPr txBox="1"/>
          <p:nvPr/>
        </p:nvSpPr>
        <p:spPr>
          <a:xfrm>
            <a:off x="1947846" y="1812071"/>
            <a:ext cx="387543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2000" dirty="0">
                <a:highlight>
                  <a:srgbClr val="00FF00"/>
                </a:highlight>
              </a:rPr>
              <a:t>Hier Bild von Ausgabe einfügen</a:t>
            </a:r>
          </a:p>
        </p:txBody>
      </p:sp>
      <p:sp>
        <p:nvSpPr>
          <p:cNvPr id="7174" name="Textfeld 2">
            <a:extLst>
              <a:ext uri="{FF2B5EF4-FFF2-40B4-BE49-F238E27FC236}">
                <a16:creationId xmlns:a16="http://schemas.microsoft.com/office/drawing/2014/main" id="{0C51B690-01F7-4C6B-9AC3-26A846DA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426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000">
                <a:solidFill>
                  <a:srgbClr val="004673"/>
                </a:solidFill>
              </a:rPr>
              <a:t>Lennard Flegel, Alexander Mardorf, Bajram Ibishi, Franziska Thiemann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Textfeld 4">
            <a:extLst>
              <a:ext uri="{FF2B5EF4-FFF2-40B4-BE49-F238E27FC236}">
                <a16:creationId xmlns:a16="http://schemas.microsoft.com/office/drawing/2014/main" id="{EFD74002-A8F7-4BB6-89E2-2D67584E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Mathematisch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CFE267-A12E-4387-BDF4-93F382C6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724136"/>
            <a:ext cx="8423173" cy="3052630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03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Textfeld 4">
            <a:extLst>
              <a:ext uri="{FF2B5EF4-FFF2-40B4-BE49-F238E27FC236}">
                <a16:creationId xmlns:a16="http://schemas.microsoft.com/office/drawing/2014/main" id="{054D4022-C856-40EE-9DB5-E91E0F92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1419358"/>
            <a:ext cx="5609384" cy="46812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liennummernplatzhalter 2">
            <a:extLst>
              <a:ext uri="{FF2B5EF4-FFF2-40B4-BE49-F238E27FC236}">
                <a16:creationId xmlns:a16="http://schemas.microsoft.com/office/drawing/2014/main" id="{2AF7163F-8087-4634-AA7C-8BF34E643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1854F8-EA80-4665-AACF-63E6D8100B8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feld 3">
            <a:extLst>
              <a:ext uri="{FF2B5EF4-FFF2-40B4-BE49-F238E27FC236}">
                <a16:creationId xmlns:a16="http://schemas.microsoft.com/office/drawing/2014/main" id="{F2197923-E04F-4357-A8BB-DED9E52D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Textfeld 4">
            <a:extLst>
              <a:ext uri="{FF2B5EF4-FFF2-40B4-BE49-F238E27FC236}">
                <a16:creationId xmlns:a16="http://schemas.microsoft.com/office/drawing/2014/main" id="{9459BB02-2893-4292-AFD8-887B8756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CD1B551A-FE96-4553-A492-93E53CEE6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2">
            <a:extLst>
              <a:ext uri="{FF2B5EF4-FFF2-40B4-BE49-F238E27FC236}">
                <a16:creationId xmlns:a16="http://schemas.microsoft.com/office/drawing/2014/main" id="{37AF3991-1818-4973-9948-C5E06FE4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5CCB61-56ED-4362-8BB8-0CE7EA8C88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feld 3">
            <a:extLst>
              <a:ext uri="{FF2B5EF4-FFF2-40B4-BE49-F238E27FC236}">
                <a16:creationId xmlns:a16="http://schemas.microsoft.com/office/drawing/2014/main" id="{374071C7-D238-4C49-93F8-1750B8A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Parallele Teil des Programms</a:t>
            </a:r>
          </a:p>
        </p:txBody>
      </p:sp>
      <p:sp>
        <p:nvSpPr>
          <p:cNvPr id="18437" name="Textfeld 4">
            <a:extLst>
              <a:ext uri="{FF2B5EF4-FFF2-40B4-BE49-F238E27FC236}">
                <a16:creationId xmlns:a16="http://schemas.microsoft.com/office/drawing/2014/main" id="{7ACCD6A0-8AFD-4F51-AF23-864B4218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A0C090D3-A26C-4D67-B6F3-845B547CB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20485" name="Textfeld 4">
            <a:extLst>
              <a:ext uri="{FF2B5EF4-FFF2-40B4-BE49-F238E27FC236}">
                <a16:creationId xmlns:a16="http://schemas.microsoft.com/office/drawing/2014/main" id="{5B6F1DEA-E332-4996-A8C4-F03755531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liennummernplatzhalter 2">
            <a:extLst>
              <a:ext uri="{FF2B5EF4-FFF2-40B4-BE49-F238E27FC236}">
                <a16:creationId xmlns:a16="http://schemas.microsoft.com/office/drawing/2014/main" id="{1101F834-6FBC-4EF6-8D6D-D494497EF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264448-EA81-4887-B443-1152E7000F5D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feld 3">
            <a:extLst>
              <a:ext uri="{FF2B5EF4-FFF2-40B4-BE49-F238E27FC236}">
                <a16:creationId xmlns:a16="http://schemas.microsoft.com/office/drawing/2014/main" id="{55DF10BD-4692-42DF-AFEE-1A691AC9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22533" name="Textfeld 4">
            <a:extLst>
              <a:ext uri="{FF2B5EF4-FFF2-40B4-BE49-F238E27FC236}">
                <a16:creationId xmlns:a16="http://schemas.microsoft.com/office/drawing/2014/main" id="{ADDE3302-D2D8-4A7A-BBB2-C130E11C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4780A6E9-2EF5-40C7-A807-2A4D3934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liennummernplatzhalter 2">
            <a:extLst>
              <a:ext uri="{FF2B5EF4-FFF2-40B4-BE49-F238E27FC236}">
                <a16:creationId xmlns:a16="http://schemas.microsoft.com/office/drawing/2014/main" id="{F0776110-9854-452E-B69E-FF77CD26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F88F63-9070-48DB-ACE9-61A171BDA7DC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feld 3">
            <a:extLst>
              <a:ext uri="{FF2B5EF4-FFF2-40B4-BE49-F238E27FC236}">
                <a16:creationId xmlns:a16="http://schemas.microsoft.com/office/drawing/2014/main" id="{47D71286-8FB4-4798-9683-9B7325CE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24581" name="Textfeld 4">
            <a:extLst>
              <a:ext uri="{FF2B5EF4-FFF2-40B4-BE49-F238E27FC236}">
                <a16:creationId xmlns:a16="http://schemas.microsoft.com/office/drawing/2014/main" id="{11DA86CA-B8ED-42EA-86A8-1A34E6AC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1194013F-7FCA-4124-95F9-9FD4E39F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feld 3">
            <a:extLst>
              <a:ext uri="{FF2B5EF4-FFF2-40B4-BE49-F238E27FC236}">
                <a16:creationId xmlns:a16="http://schemas.microsoft.com/office/drawing/2014/main" id="{2D79572D-550C-4014-9E98-D75CC5D5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8197" name="Textfeld 4">
            <a:extLst>
              <a:ext uri="{FF2B5EF4-FFF2-40B4-BE49-F238E27FC236}">
                <a16:creationId xmlns:a16="http://schemas.microsoft.com/office/drawing/2014/main" id="{C555A78C-CC02-4502-844F-0CC5CCA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Java and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sucked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workaround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259093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D49B22B-43B8-477C-9E1F-9E30CC6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0" y="2578653"/>
            <a:ext cx="83498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(PLA)</a:t>
            </a:r>
          </a:p>
        </p:txBody>
      </p:sp>
    </p:spTree>
    <p:extLst>
      <p:ext uri="{BB962C8B-B14F-4D97-AF65-F5344CB8AC3E}">
        <p14:creationId xmlns:p14="http://schemas.microsoft.com/office/powerpoint/2010/main" val="29449694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A6C4660E-248F-4E72-A4E9-50B683D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8200" name="Grafik 8199" descr="Katze">
            <a:extLst>
              <a:ext uri="{FF2B5EF4-FFF2-40B4-BE49-F238E27FC236}">
                <a16:creationId xmlns:a16="http://schemas.microsoft.com/office/drawing/2014/main" id="{E1462E49-6716-4B17-9326-2203A38D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898" y="2864805"/>
            <a:ext cx="914400" cy="914400"/>
          </a:xfrm>
          <a:prstGeom prst="rect">
            <a:avLst/>
          </a:prstGeom>
        </p:spPr>
      </p:pic>
      <p:pic>
        <p:nvPicPr>
          <p:cNvPr id="8202" name="Grafik 8201" descr="Hund">
            <a:extLst>
              <a:ext uri="{FF2B5EF4-FFF2-40B4-BE49-F238E27FC236}">
                <a16:creationId xmlns:a16="http://schemas.microsoft.com/office/drawing/2014/main" id="{C55D534A-AA98-4B16-92D7-164C9346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62" y="1126975"/>
            <a:ext cx="914400" cy="914400"/>
          </a:xfrm>
          <a:prstGeom prst="rect">
            <a:avLst/>
          </a:prstGeom>
        </p:spPr>
      </p:pic>
      <p:sp>
        <p:nvSpPr>
          <p:cNvPr id="8203" name="Rechteck 8202">
            <a:extLst>
              <a:ext uri="{FF2B5EF4-FFF2-40B4-BE49-F238E27FC236}">
                <a16:creationId xmlns:a16="http://schemas.microsoft.com/office/drawing/2014/main" id="{44984193-1F76-48E3-8072-4037B74DE631}"/>
              </a:ext>
            </a:extLst>
          </p:cNvPr>
          <p:cNvSpPr/>
          <p:nvPr/>
        </p:nvSpPr>
        <p:spPr>
          <a:xfrm>
            <a:off x="443635" y="3798116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2EECAB-3E6E-460C-942F-E0649850E646}"/>
              </a:ext>
            </a:extLst>
          </p:cNvPr>
          <p:cNvSpPr/>
          <p:nvPr/>
        </p:nvSpPr>
        <p:spPr>
          <a:xfrm>
            <a:off x="279335" y="1912583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pic>
        <p:nvPicPr>
          <p:cNvPr id="49" name="Grafik 48" descr="Katze">
            <a:extLst>
              <a:ext uri="{FF2B5EF4-FFF2-40B4-BE49-F238E27FC236}">
                <a16:creationId xmlns:a16="http://schemas.microsoft.com/office/drawing/2014/main" id="{A9608108-3E12-40DA-B1DF-B9985B0C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95" y="1349161"/>
            <a:ext cx="914400" cy="91440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0DFA84D-4224-45F7-B358-DCF23274B5B5}"/>
              </a:ext>
            </a:extLst>
          </p:cNvPr>
          <p:cNvSpPr/>
          <p:nvPr/>
        </p:nvSpPr>
        <p:spPr>
          <a:xfrm>
            <a:off x="1468532" y="2282472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E0C486F-E720-411E-B2DF-380DC107F46B}"/>
              </a:ext>
            </a:extLst>
          </p:cNvPr>
          <p:cNvSpPr/>
          <p:nvPr/>
        </p:nvSpPr>
        <p:spPr>
          <a:xfrm>
            <a:off x="1173798" y="3322005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</a:t>
            </a:r>
          </a:p>
        </p:txBody>
      </p:sp>
      <p:pic>
        <p:nvPicPr>
          <p:cNvPr id="47" name="Grafik 46" descr="Katze">
            <a:extLst>
              <a:ext uri="{FF2B5EF4-FFF2-40B4-BE49-F238E27FC236}">
                <a16:creationId xmlns:a16="http://schemas.microsoft.com/office/drawing/2014/main" id="{FE109DE1-5023-449C-8A4A-6865E30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1061" y="2388694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E79C6528-063E-4E8B-8439-B657472E9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189" y="3651936"/>
            <a:ext cx="914400" cy="914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9BCD578E-AD6B-4FEC-BDB8-1EBB3FB4B37E}"/>
              </a:ext>
            </a:extLst>
          </p:cNvPr>
          <p:cNvSpPr/>
          <p:nvPr/>
        </p:nvSpPr>
        <p:spPr>
          <a:xfrm>
            <a:off x="1708962" y="4437544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8204" name="Ellipse 8203">
            <a:extLst>
              <a:ext uri="{FF2B5EF4-FFF2-40B4-BE49-F238E27FC236}">
                <a16:creationId xmlns:a16="http://schemas.microsoft.com/office/drawing/2014/main" id="{2C4BDFDF-48F5-4BE4-A2B1-7E23A4010437}"/>
              </a:ext>
            </a:extLst>
          </p:cNvPr>
          <p:cNvSpPr/>
          <p:nvPr/>
        </p:nvSpPr>
        <p:spPr>
          <a:xfrm>
            <a:off x="4089640" y="1479555"/>
            <a:ext cx="2064928" cy="1672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Learning </a:t>
            </a:r>
            <a:r>
              <a:rPr lang="de-DE" sz="1800" b="1" dirty="0" err="1"/>
              <a:t>Algorithm</a:t>
            </a:r>
            <a:endParaRPr lang="de-DE" sz="1800" b="1" dirty="0"/>
          </a:p>
        </p:txBody>
      </p:sp>
      <p:sp>
        <p:nvSpPr>
          <p:cNvPr id="8205" name="Rechteck: abgerundete Ecken 8204">
            <a:extLst>
              <a:ext uri="{FF2B5EF4-FFF2-40B4-BE49-F238E27FC236}">
                <a16:creationId xmlns:a16="http://schemas.microsoft.com/office/drawing/2014/main" id="{F1308446-8AA3-4CDE-B7FC-DDDC3BCDA466}"/>
              </a:ext>
            </a:extLst>
          </p:cNvPr>
          <p:cNvSpPr/>
          <p:nvPr/>
        </p:nvSpPr>
        <p:spPr>
          <a:xfrm>
            <a:off x="6898324" y="1610993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8210" name="Pfeil: nach rechts 8209">
            <a:extLst>
              <a:ext uri="{FF2B5EF4-FFF2-40B4-BE49-F238E27FC236}">
                <a16:creationId xmlns:a16="http://schemas.microsoft.com/office/drawing/2014/main" id="{6DBF56ED-56C9-4562-9579-5225CB743549}"/>
              </a:ext>
            </a:extLst>
          </p:cNvPr>
          <p:cNvSpPr/>
          <p:nvPr/>
        </p:nvSpPr>
        <p:spPr>
          <a:xfrm rot="19568352">
            <a:off x="3630786" y="2742193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09CE3183-4F5B-4D1C-929C-37649B7CC389}"/>
              </a:ext>
            </a:extLst>
          </p:cNvPr>
          <p:cNvSpPr/>
          <p:nvPr/>
        </p:nvSpPr>
        <p:spPr>
          <a:xfrm>
            <a:off x="6402025" y="2016814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4">
            <a:extLst>
              <a:ext uri="{FF2B5EF4-FFF2-40B4-BE49-F238E27FC236}">
                <a16:creationId xmlns:a16="http://schemas.microsoft.com/office/drawing/2014/main" id="{0F9CF4FA-9DD4-4183-ABA9-AC2A7064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69" y="4138321"/>
            <a:ext cx="3330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sz="24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C30D04-E085-4690-8DF8-E872DAC9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0" y="1373203"/>
            <a:ext cx="2427567" cy="1115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8FDC6C-5022-4618-8343-AE72AA39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8" y="3160578"/>
            <a:ext cx="1627240" cy="227144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2A2B81-BA5E-4DCB-87E4-59917E8B4C02}"/>
              </a:ext>
            </a:extLst>
          </p:cNvPr>
          <p:cNvCxnSpPr>
            <a:cxnSpLocks/>
          </p:cNvCxnSpPr>
          <p:nvPr/>
        </p:nvCxnSpPr>
        <p:spPr>
          <a:xfrm>
            <a:off x="2801909" y="2069826"/>
            <a:ext cx="423177" cy="41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</p:cNvCxnSpPr>
          <p:nvPr/>
        </p:nvCxnSpPr>
        <p:spPr>
          <a:xfrm flipV="1">
            <a:off x="2603338" y="3658526"/>
            <a:ext cx="621748" cy="32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feld 4">
            <a:extLst>
              <a:ext uri="{FF2B5EF4-FFF2-40B4-BE49-F238E27FC236}">
                <a16:creationId xmlns:a16="http://schemas.microsoft.com/office/drawing/2014/main" id="{23F0C4AD-E6E8-45CF-A8C5-C8D91ABB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532" y="2611999"/>
            <a:ext cx="2242343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Garfield = Cat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Dog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</p:cNvCxnSpPr>
          <p:nvPr/>
        </p:nvCxnSpPr>
        <p:spPr>
          <a:xfrm flipV="1">
            <a:off x="5426820" y="3037369"/>
            <a:ext cx="8036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3390848" y="2381080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63468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BBADFE6-D978-49E1-B76A-E4EF69E1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1288153"/>
            <a:ext cx="3554001" cy="3580824"/>
          </a:xfrm>
          <a:prstGeom prst="rect">
            <a:avLst/>
          </a:prstGeom>
        </p:spPr>
      </p:pic>
      <p:sp>
        <p:nvSpPr>
          <p:cNvPr id="28" name="Textfeld 4">
            <a:extLst>
              <a:ext uri="{FF2B5EF4-FFF2-40B4-BE49-F238E27FC236}">
                <a16:creationId xmlns:a16="http://schemas.microsoft.com/office/drawing/2014/main" id="{E3FACDE6-8719-4D15-84F7-0B5E54C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38" y="1593543"/>
            <a:ext cx="340048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5" y="2403307"/>
            <a:ext cx="6790164" cy="1573800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63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F790739-8ED6-4995-83A3-D44BEB76E1E7}"/>
              </a:ext>
            </a:extLst>
          </p:cNvPr>
          <p:cNvCxnSpPr>
            <a:cxnSpLocks/>
          </p:cNvCxnSpPr>
          <p:nvPr/>
        </p:nvCxnSpPr>
        <p:spPr>
          <a:xfrm>
            <a:off x="3230089" y="2220686"/>
            <a:ext cx="366067" cy="3256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0" y="2660269"/>
            <a:ext cx="4719833" cy="27264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396" y="1288153"/>
            <a:ext cx="340048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Binary Output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a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9478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</Words>
  <Application>Microsoft Office PowerPoint</Application>
  <PresentationFormat>Bildschirmpräsentation (4:3)</PresentationFormat>
  <Paragraphs>134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Arial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PC</cp:lastModifiedBy>
  <cp:revision>191</cp:revision>
  <cp:lastPrinted>2016-08-09T07:56:31Z</cp:lastPrinted>
  <dcterms:created xsi:type="dcterms:W3CDTF">2016-07-20T13:51:25Z</dcterms:created>
  <dcterms:modified xsi:type="dcterms:W3CDTF">2018-07-16T16:04:42Z</dcterms:modified>
</cp:coreProperties>
</file>