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8" r:id="rId3"/>
    <p:sldId id="341" r:id="rId4"/>
    <p:sldId id="260" r:id="rId5"/>
    <p:sldId id="340" r:id="rId6"/>
    <p:sldId id="321" r:id="rId7"/>
    <p:sldId id="345" r:id="rId8"/>
    <p:sldId id="344" r:id="rId9"/>
    <p:sldId id="350" r:id="rId10"/>
    <p:sldId id="351" r:id="rId11"/>
    <p:sldId id="343" r:id="rId12"/>
    <p:sldId id="355" r:id="rId13"/>
    <p:sldId id="357" r:id="rId14"/>
    <p:sldId id="358" r:id="rId15"/>
    <p:sldId id="342" r:id="rId16"/>
    <p:sldId id="359" r:id="rId17"/>
    <p:sldId id="360" r:id="rId18"/>
    <p:sldId id="331" r:id="rId19"/>
    <p:sldId id="353" r:id="rId20"/>
    <p:sldId id="354" r:id="rId21"/>
    <p:sldId id="322" r:id="rId22"/>
    <p:sldId id="332" r:id="rId23"/>
    <p:sldId id="329" r:id="rId24"/>
    <p:sldId id="330" r:id="rId25"/>
    <p:sldId id="334" r:id="rId26"/>
    <p:sldId id="348" r:id="rId27"/>
    <p:sldId id="336" r:id="rId28"/>
    <p:sldId id="333" r:id="rId29"/>
    <p:sldId id="349" r:id="rId30"/>
    <p:sldId id="347" r:id="rId31"/>
  </p:sldIdLst>
  <p:sldSz cx="9144000" cy="6858000" type="screen4x3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3"/>
    <a:srgbClr val="003560"/>
    <a:srgbClr val="17365C"/>
    <a:srgbClr val="8DA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 autoAdjust="0"/>
    <p:restoredTop sz="70762" autoAdjust="0"/>
  </p:normalViewPr>
  <p:slideViewPr>
    <p:cSldViewPr snapToGrid="0" snapToObjects="1">
      <p:cViewPr varScale="1">
        <p:scale>
          <a:sx n="81" d="100"/>
          <a:sy n="81" d="100"/>
        </p:scale>
        <p:origin x="28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3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D6C4D68-A399-4D41-ACF3-E5F185B76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07244-EE87-40DB-A2E3-06B85FACA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A62B-5E94-40BF-B125-89418E768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103CE9-E3D2-4285-B57D-0C5728B237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EF7C79-B1C7-4D20-955A-9B0E371961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EB45E8-F9FD-49E0-A648-81CC1B5E0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95EF0A-B0CA-460D-9479-E509C3D0FFA9}" type="datetimeFigureOut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E9B93BB-9095-435F-AED9-139AE36E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C9B1467-E542-40E4-B3D2-D8050EA54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A05-38EB-4B88-8F7F-2CD0E5015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2E8A2-B777-464C-8F72-DABF3775C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212CA4-53E1-4C2A-87DA-C9178BB0D29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46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D0625997-0BBE-4DB4-8638-87F08E7F4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4CDF6ABD-804D-48E5-9623-5B44E79A3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BD8C020D-FC85-4934-A564-B712033A3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0DDAAF-C056-40DE-B3B6-2CDC8BEDA28F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149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0CB24BB0-1993-4D33-B1F7-41759C737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508C96A6-4963-4535-AEA1-4B5367ED3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39B7CEB4-054A-4CCB-B21E-A407AE9F3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7F4AAF-CB7C-46EE-922E-97B72EB6D499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0E128AEF-EAD5-4343-961E-C2CEA132C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D2165727-81AF-48A1-B6AF-E70B3A49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FE34B7EF-493B-44C4-B3B9-30EDCD3C4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3C067B-29A0-4707-8286-0ED31307D255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861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968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43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829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701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9094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Einzelne Klassen kurz vorstellen, Logik explizit vorstellen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>
            <a:extLst>
              <a:ext uri="{FF2B5EF4-FFF2-40B4-BE49-F238E27FC236}">
                <a16:creationId xmlns:a16="http://schemas.microsoft.com/office/drawing/2014/main" id="{E69D67AE-7C41-43AC-8407-4246AE17D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izenplatzhalter 2">
            <a:extLst>
              <a:ext uri="{FF2B5EF4-FFF2-40B4-BE49-F238E27FC236}">
                <a16:creationId xmlns:a16="http://schemas.microsoft.com/office/drawing/2014/main" id="{23F4D06F-24FA-4567-80B9-ACD9BFFA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5364" name="Foliennummernplatzhalter 3">
            <a:extLst>
              <a:ext uri="{FF2B5EF4-FFF2-40B4-BE49-F238E27FC236}">
                <a16:creationId xmlns:a16="http://schemas.microsoft.com/office/drawing/2014/main" id="{041DC461-39F8-4068-B3CA-D72479384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A784A96-48F1-4C5D-BCD0-00EB62D8B737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C61-AEC5-44CA-8415-BFA75589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4494-1B41-4932-A4E5-BC089BF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FAD7-3E42-47DD-8FD2-B6389A17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2A2D-A7DC-4321-B92E-073F9531E5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41010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6">
            <a:extLst>
              <a:ext uri="{FF2B5EF4-FFF2-40B4-BE49-F238E27FC236}">
                <a16:creationId xmlns:a16="http://schemas.microsoft.com/office/drawing/2014/main" id="{CA668CBF-DAC6-482B-83A1-16316B29E06B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5FE15A2E-4ABC-46FD-8154-03C6012B52B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779BA-09E9-4AC5-8CFA-BDF24A19B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3925887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871C8-198C-436B-9793-792CFB78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CCE6F-977B-4D03-9962-E6E85CA018C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9160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5">
            <a:extLst>
              <a:ext uri="{FF2B5EF4-FFF2-40B4-BE49-F238E27FC236}">
                <a16:creationId xmlns:a16="http://schemas.microsoft.com/office/drawing/2014/main" id="{4D2E0CE8-170A-425C-9C50-4FA69300D570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8995BC52-82FB-48D4-8595-5A0D8F677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9671E-566D-459C-8990-FA4153B2B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4070350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CF32D5-1059-4E5B-80DF-890A32525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B50874-BA7D-4D61-8858-858E1E44A5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4462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594BB4-C059-444F-BA2F-BC197A04CF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9D88CC-8B91-44B4-90D0-43020CAD6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6EFC-18D1-499E-A550-693FB20F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fld id="{5F79716E-2DC3-4FCD-AE05-E4C2516E008D}" type="datetime1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1799-5997-44B1-8367-020EEFFFE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424A-65A6-4CFB-B881-9DCDFB3C1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E970CC-8E77-4473-B939-403809260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</p:sldLayoutIdLst>
  <p:transition spd="slow">
    <p:push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6">
            <a:extLst>
              <a:ext uri="{FF2B5EF4-FFF2-40B4-BE49-F238E27FC236}">
                <a16:creationId xmlns:a16="http://schemas.microsoft.com/office/drawing/2014/main" id="{75F68C31-1711-4513-B63E-ED456432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8124825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Bild 5">
            <a:extLst>
              <a:ext uri="{FF2B5EF4-FFF2-40B4-BE49-F238E27FC236}">
                <a16:creationId xmlns:a16="http://schemas.microsoft.com/office/drawing/2014/main" id="{6125CEF9-BCB8-43E0-9DDF-8B0D9B4E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0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uppierung 2">
            <a:extLst>
              <a:ext uri="{FF2B5EF4-FFF2-40B4-BE49-F238E27FC236}">
                <a16:creationId xmlns:a16="http://schemas.microsoft.com/office/drawing/2014/main" id="{D456141A-F1E6-4F25-9279-06437B8C27D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4765675"/>
            <a:ext cx="7385050" cy="939800"/>
            <a:chOff x="490538" y="5031846"/>
            <a:chExt cx="7385050" cy="939801"/>
          </a:xfrm>
        </p:grpSpPr>
        <p:sp>
          <p:nvSpPr>
            <p:cNvPr id="7175" name="Textfeld 4">
              <a:extLst>
                <a:ext uri="{FF2B5EF4-FFF2-40B4-BE49-F238E27FC236}">
                  <a16:creationId xmlns:a16="http://schemas.microsoft.com/office/drawing/2014/main" id="{C6B8D2E8-F74A-4776-8895-299B4E7D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5395384"/>
              <a:ext cx="738505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Perceptron</a:t>
              </a:r>
              <a:r>
                <a:rPr lang="de-DE" altLang="de-DE" b="1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  <a:endPara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de-DE" altLang="de-DE" sz="1600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Parallel Computing SS18</a:t>
              </a:r>
            </a:p>
          </p:txBody>
        </p:sp>
        <p:pic>
          <p:nvPicPr>
            <p:cNvPr id="7176" name="Bild 6">
              <a:extLst>
                <a:ext uri="{FF2B5EF4-FFF2-40B4-BE49-F238E27FC236}">
                  <a16:creationId xmlns:a16="http://schemas.microsoft.com/office/drawing/2014/main" id="{C40B9FAE-C5EA-44C7-A423-94C55BFD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5031846"/>
              <a:ext cx="25082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9AC0BDF-AF98-4927-92D6-AC6CD249FE12}"/>
              </a:ext>
            </a:extLst>
          </p:cNvPr>
          <p:cNvSpPr txBox="1"/>
          <p:nvPr/>
        </p:nvSpPr>
        <p:spPr>
          <a:xfrm>
            <a:off x="1947846" y="1812071"/>
            <a:ext cx="387543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2000" dirty="0">
                <a:highlight>
                  <a:srgbClr val="00FF00"/>
                </a:highlight>
              </a:rPr>
              <a:t>Hier Bild von Ausgabe einfügen</a:t>
            </a:r>
          </a:p>
        </p:txBody>
      </p:sp>
      <p:sp>
        <p:nvSpPr>
          <p:cNvPr id="7174" name="Textfeld 2">
            <a:extLst>
              <a:ext uri="{FF2B5EF4-FFF2-40B4-BE49-F238E27FC236}">
                <a16:creationId xmlns:a16="http://schemas.microsoft.com/office/drawing/2014/main" id="{0C51B690-01F7-4C6B-9AC3-26A846DA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6426200"/>
            <a:ext cx="867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000">
                <a:solidFill>
                  <a:srgbClr val="004673"/>
                </a:solidFill>
              </a:rPr>
              <a:t>Lennard Flegel, Alexander Mardorf, Bajram Ibishi, Franziska Thiemann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FAD239-29FA-484B-ABCA-0A4D35C1523B}"/>
              </a:ext>
            </a:extLst>
          </p:cNvPr>
          <p:cNvSpPr/>
          <p:nvPr/>
        </p:nvSpPr>
        <p:spPr>
          <a:xfrm>
            <a:off x="1250635" y="1270759"/>
            <a:ext cx="3725580" cy="1093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32A6B15A-F8DE-4A67-8329-72D59A71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+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8AC3EB-3BE9-49E6-A8CC-E8156A1F6280}"/>
              </a:ext>
            </a:extLst>
          </p:cNvPr>
          <p:cNvSpPr/>
          <p:nvPr/>
        </p:nvSpPr>
        <p:spPr>
          <a:xfrm>
            <a:off x="3230089" y="1425039"/>
            <a:ext cx="1235033" cy="7956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055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B5B070-D811-4D90-9F1C-CA2EA874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54" b="14638"/>
          <a:stretch/>
        </p:blipFill>
        <p:spPr>
          <a:xfrm>
            <a:off x="2701263" y="2800781"/>
            <a:ext cx="3008187" cy="29878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396" y="1288153"/>
            <a:ext cx="3400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a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Grafik 10" descr="Katze">
            <a:extLst>
              <a:ext uri="{FF2B5EF4-FFF2-40B4-BE49-F238E27FC236}">
                <a16:creationId xmlns:a16="http://schemas.microsoft.com/office/drawing/2014/main" id="{C526E6BC-26A3-4444-BD5C-60F503FC9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3629" y="4947052"/>
            <a:ext cx="654942" cy="573712"/>
          </a:xfrm>
          <a:prstGeom prst="rect">
            <a:avLst/>
          </a:prstGeom>
        </p:spPr>
      </p:pic>
      <p:pic>
        <p:nvPicPr>
          <p:cNvPr id="12" name="Grafik 11" descr="Hund">
            <a:extLst>
              <a:ext uri="{FF2B5EF4-FFF2-40B4-BE49-F238E27FC236}">
                <a16:creationId xmlns:a16="http://schemas.microsoft.com/office/drawing/2014/main" id="{00B17E0B-9CAB-4DB8-94BF-690C9A03D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0299" y="4333852"/>
            <a:ext cx="654943" cy="654943"/>
          </a:xfrm>
          <a:prstGeom prst="rect">
            <a:avLst/>
          </a:prstGeom>
        </p:spPr>
      </p:pic>
      <p:pic>
        <p:nvPicPr>
          <p:cNvPr id="13" name="Grafik 12" descr="Hund">
            <a:extLst>
              <a:ext uri="{FF2B5EF4-FFF2-40B4-BE49-F238E27FC236}">
                <a16:creationId xmlns:a16="http://schemas.microsoft.com/office/drawing/2014/main" id="{B6523920-641B-450C-989A-42BD93FE5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2145" y="3998035"/>
            <a:ext cx="654943" cy="654943"/>
          </a:xfrm>
          <a:prstGeom prst="rect">
            <a:avLst/>
          </a:prstGeom>
        </p:spPr>
      </p:pic>
      <p:pic>
        <p:nvPicPr>
          <p:cNvPr id="15" name="Grafik 14" descr="Hund">
            <a:extLst>
              <a:ext uri="{FF2B5EF4-FFF2-40B4-BE49-F238E27FC236}">
                <a16:creationId xmlns:a16="http://schemas.microsoft.com/office/drawing/2014/main" id="{713E6590-2FCD-40A7-A45B-3A632CDB6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941" y="3721934"/>
            <a:ext cx="654943" cy="654943"/>
          </a:xfrm>
          <a:prstGeom prst="rect">
            <a:avLst/>
          </a:prstGeom>
        </p:spPr>
      </p:pic>
      <p:pic>
        <p:nvPicPr>
          <p:cNvPr id="16" name="Grafik 15" descr="Hund">
            <a:extLst>
              <a:ext uri="{FF2B5EF4-FFF2-40B4-BE49-F238E27FC236}">
                <a16:creationId xmlns:a16="http://schemas.microsoft.com/office/drawing/2014/main" id="{3B24FED4-72B6-4199-98F2-0E43F21FB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3214" y="3197269"/>
            <a:ext cx="654943" cy="654943"/>
          </a:xfrm>
          <a:prstGeom prst="rect">
            <a:avLst/>
          </a:prstGeom>
        </p:spPr>
      </p:pic>
      <p:pic>
        <p:nvPicPr>
          <p:cNvPr id="18" name="Grafik 17" descr="Hund">
            <a:extLst>
              <a:ext uri="{FF2B5EF4-FFF2-40B4-BE49-F238E27FC236}">
                <a16:creationId xmlns:a16="http://schemas.microsoft.com/office/drawing/2014/main" id="{F7F614B8-A080-4C65-9FB3-61E4DEBF9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827" y="4808091"/>
            <a:ext cx="654943" cy="654943"/>
          </a:xfrm>
          <a:prstGeom prst="rect">
            <a:avLst/>
          </a:prstGeom>
        </p:spPr>
      </p:pic>
      <p:pic>
        <p:nvPicPr>
          <p:cNvPr id="20" name="Grafik 19" descr="Katze">
            <a:extLst>
              <a:ext uri="{FF2B5EF4-FFF2-40B4-BE49-F238E27FC236}">
                <a16:creationId xmlns:a16="http://schemas.microsoft.com/office/drawing/2014/main" id="{88A0F12F-D518-4EA7-925D-35A3AD27B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3448" y="4652978"/>
            <a:ext cx="654942" cy="573712"/>
          </a:xfrm>
          <a:prstGeom prst="rect">
            <a:avLst/>
          </a:prstGeom>
        </p:spPr>
      </p:pic>
      <p:pic>
        <p:nvPicPr>
          <p:cNvPr id="21" name="Grafik 20" descr="Katze">
            <a:extLst>
              <a:ext uri="{FF2B5EF4-FFF2-40B4-BE49-F238E27FC236}">
                <a16:creationId xmlns:a16="http://schemas.microsoft.com/office/drawing/2014/main" id="{3C8D0E48-6469-4808-BE91-87799FCFB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851" y="3627879"/>
            <a:ext cx="654942" cy="573712"/>
          </a:xfrm>
          <a:prstGeom prst="rect">
            <a:avLst/>
          </a:prstGeom>
        </p:spPr>
      </p:pic>
      <p:pic>
        <p:nvPicPr>
          <p:cNvPr id="22" name="Grafik 21" descr="Katze">
            <a:extLst>
              <a:ext uri="{FF2B5EF4-FFF2-40B4-BE49-F238E27FC236}">
                <a16:creationId xmlns:a16="http://schemas.microsoft.com/office/drawing/2014/main" id="{8683373B-A517-496A-BCCA-F2E5A7F6C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06" y="3278500"/>
            <a:ext cx="654942" cy="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78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B5B070-D811-4D90-9F1C-CA2EA874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54" b="14638"/>
          <a:stretch/>
        </p:blipFill>
        <p:spPr>
          <a:xfrm>
            <a:off x="2606260" y="2349518"/>
            <a:ext cx="3204333" cy="3182722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116" y="1430337"/>
            <a:ext cx="34004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doesn‘t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Grafik 7" descr="Katze">
            <a:extLst>
              <a:ext uri="{FF2B5EF4-FFF2-40B4-BE49-F238E27FC236}">
                <a16:creationId xmlns:a16="http://schemas.microsoft.com/office/drawing/2014/main" id="{E699C0C8-5574-4A43-97C0-6FC5AE576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6840" y="4619581"/>
            <a:ext cx="654942" cy="573712"/>
          </a:xfrm>
          <a:prstGeom prst="rect">
            <a:avLst/>
          </a:prstGeom>
        </p:spPr>
      </p:pic>
      <p:pic>
        <p:nvPicPr>
          <p:cNvPr id="15" name="Grafik 14" descr="Hund">
            <a:extLst>
              <a:ext uri="{FF2B5EF4-FFF2-40B4-BE49-F238E27FC236}">
                <a16:creationId xmlns:a16="http://schemas.microsoft.com/office/drawing/2014/main" id="{6138C41F-3DE4-4722-8E40-C3981CD0A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3510" y="4006381"/>
            <a:ext cx="654943" cy="654943"/>
          </a:xfrm>
          <a:prstGeom prst="rect">
            <a:avLst/>
          </a:prstGeom>
        </p:spPr>
      </p:pic>
      <p:pic>
        <p:nvPicPr>
          <p:cNvPr id="20" name="Grafik 19" descr="Hund">
            <a:extLst>
              <a:ext uri="{FF2B5EF4-FFF2-40B4-BE49-F238E27FC236}">
                <a16:creationId xmlns:a16="http://schemas.microsoft.com/office/drawing/2014/main" id="{3DCFB2B9-6DA7-4F5D-AC65-C336ECF14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5356" y="3670564"/>
            <a:ext cx="654943" cy="654943"/>
          </a:xfrm>
          <a:prstGeom prst="rect">
            <a:avLst/>
          </a:prstGeom>
        </p:spPr>
      </p:pic>
      <p:pic>
        <p:nvPicPr>
          <p:cNvPr id="21" name="Grafik 20" descr="Hund">
            <a:extLst>
              <a:ext uri="{FF2B5EF4-FFF2-40B4-BE49-F238E27FC236}">
                <a16:creationId xmlns:a16="http://schemas.microsoft.com/office/drawing/2014/main" id="{562AC585-64BD-4396-AFF8-9C1FEC2B7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1152" y="3394463"/>
            <a:ext cx="654943" cy="654943"/>
          </a:xfrm>
          <a:prstGeom prst="rect">
            <a:avLst/>
          </a:prstGeom>
        </p:spPr>
      </p:pic>
      <p:pic>
        <p:nvPicPr>
          <p:cNvPr id="22" name="Grafik 21" descr="Hund">
            <a:extLst>
              <a:ext uri="{FF2B5EF4-FFF2-40B4-BE49-F238E27FC236}">
                <a16:creationId xmlns:a16="http://schemas.microsoft.com/office/drawing/2014/main" id="{9F73F8B8-1DEF-4FCD-ABC1-21CF9E467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6425" y="2869798"/>
            <a:ext cx="654943" cy="654943"/>
          </a:xfrm>
          <a:prstGeom prst="rect">
            <a:avLst/>
          </a:prstGeom>
        </p:spPr>
      </p:pic>
      <p:pic>
        <p:nvPicPr>
          <p:cNvPr id="23" name="Grafik 22" descr="Hund">
            <a:extLst>
              <a:ext uri="{FF2B5EF4-FFF2-40B4-BE49-F238E27FC236}">
                <a16:creationId xmlns:a16="http://schemas.microsoft.com/office/drawing/2014/main" id="{1DDFFA62-753B-457F-A171-A36ECC9B2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6038" y="4480620"/>
            <a:ext cx="654943" cy="654943"/>
          </a:xfrm>
          <a:prstGeom prst="rect">
            <a:avLst/>
          </a:prstGeom>
        </p:spPr>
      </p:pic>
      <p:pic>
        <p:nvPicPr>
          <p:cNvPr id="24" name="Grafik 23" descr="Katze">
            <a:extLst>
              <a:ext uri="{FF2B5EF4-FFF2-40B4-BE49-F238E27FC236}">
                <a16:creationId xmlns:a16="http://schemas.microsoft.com/office/drawing/2014/main" id="{EB9D0F41-2155-43AC-B239-C296FC17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6659" y="4325507"/>
            <a:ext cx="654942" cy="573712"/>
          </a:xfrm>
          <a:prstGeom prst="rect">
            <a:avLst/>
          </a:prstGeom>
        </p:spPr>
      </p:pic>
      <p:pic>
        <p:nvPicPr>
          <p:cNvPr id="25" name="Grafik 24" descr="Katze">
            <a:extLst>
              <a:ext uri="{FF2B5EF4-FFF2-40B4-BE49-F238E27FC236}">
                <a16:creationId xmlns:a16="http://schemas.microsoft.com/office/drawing/2014/main" id="{ECC8449B-0360-4C3C-BEF5-4720C6D2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062" y="3300408"/>
            <a:ext cx="654942" cy="573712"/>
          </a:xfrm>
          <a:prstGeom prst="rect">
            <a:avLst/>
          </a:prstGeom>
        </p:spPr>
      </p:pic>
      <p:pic>
        <p:nvPicPr>
          <p:cNvPr id="26" name="Grafik 25" descr="Katze">
            <a:extLst>
              <a:ext uri="{FF2B5EF4-FFF2-40B4-BE49-F238E27FC236}">
                <a16:creationId xmlns:a16="http://schemas.microsoft.com/office/drawing/2014/main" id="{5919A563-E99C-49A1-AE39-7F24A5F89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4517" y="2951029"/>
            <a:ext cx="654942" cy="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347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410" y="1428338"/>
            <a:ext cx="6859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BC1647-5480-48E8-8B8A-372E07535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3" r="-1049" b="14638"/>
          <a:stretch/>
        </p:blipFill>
        <p:spPr>
          <a:xfrm>
            <a:off x="5426904" y="2349518"/>
            <a:ext cx="3204333" cy="3182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258F88-4F3C-4D2C-9335-EA7FA38A6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54" b="14638"/>
          <a:stretch/>
        </p:blipFill>
        <p:spPr>
          <a:xfrm>
            <a:off x="512763" y="2349518"/>
            <a:ext cx="3204333" cy="3182722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1F6BA14F-71B7-4D14-AAB5-F63D3C69D7F4}"/>
              </a:ext>
            </a:extLst>
          </p:cNvPr>
          <p:cNvSpPr/>
          <p:nvPr/>
        </p:nvSpPr>
        <p:spPr>
          <a:xfrm>
            <a:off x="4205356" y="3429000"/>
            <a:ext cx="568525" cy="36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Katze">
            <a:extLst>
              <a:ext uri="{FF2B5EF4-FFF2-40B4-BE49-F238E27FC236}">
                <a16:creationId xmlns:a16="http://schemas.microsoft.com/office/drawing/2014/main" id="{922FFE85-7D31-4BCB-BFF5-E39E442CB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147" y="4601874"/>
            <a:ext cx="654942" cy="573712"/>
          </a:xfrm>
          <a:prstGeom prst="rect">
            <a:avLst/>
          </a:prstGeom>
        </p:spPr>
      </p:pic>
      <p:pic>
        <p:nvPicPr>
          <p:cNvPr id="11" name="Grafik 10" descr="Hund">
            <a:extLst>
              <a:ext uri="{FF2B5EF4-FFF2-40B4-BE49-F238E27FC236}">
                <a16:creationId xmlns:a16="http://schemas.microsoft.com/office/drawing/2014/main" id="{0D9F943F-836C-49F8-9E31-AF974A94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7817" y="3988674"/>
            <a:ext cx="654943" cy="654943"/>
          </a:xfrm>
          <a:prstGeom prst="rect">
            <a:avLst/>
          </a:prstGeom>
        </p:spPr>
      </p:pic>
      <p:pic>
        <p:nvPicPr>
          <p:cNvPr id="12" name="Grafik 11" descr="Hund">
            <a:extLst>
              <a:ext uri="{FF2B5EF4-FFF2-40B4-BE49-F238E27FC236}">
                <a16:creationId xmlns:a16="http://schemas.microsoft.com/office/drawing/2014/main" id="{1846CACA-500C-424C-AB94-EF17D3556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9663" y="3652857"/>
            <a:ext cx="654943" cy="654943"/>
          </a:xfrm>
          <a:prstGeom prst="rect">
            <a:avLst/>
          </a:prstGeom>
        </p:spPr>
      </p:pic>
      <p:pic>
        <p:nvPicPr>
          <p:cNvPr id="13" name="Grafik 12" descr="Hund">
            <a:extLst>
              <a:ext uri="{FF2B5EF4-FFF2-40B4-BE49-F238E27FC236}">
                <a16:creationId xmlns:a16="http://schemas.microsoft.com/office/drawing/2014/main" id="{C340E136-D96E-4938-A1FD-FB718FA33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5459" y="3376756"/>
            <a:ext cx="654943" cy="654943"/>
          </a:xfrm>
          <a:prstGeom prst="rect">
            <a:avLst/>
          </a:prstGeom>
        </p:spPr>
      </p:pic>
      <p:pic>
        <p:nvPicPr>
          <p:cNvPr id="15" name="Grafik 14" descr="Hund">
            <a:extLst>
              <a:ext uri="{FF2B5EF4-FFF2-40B4-BE49-F238E27FC236}">
                <a16:creationId xmlns:a16="http://schemas.microsoft.com/office/drawing/2014/main" id="{9AAE504C-4A3F-438E-8563-4D82717CA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0732" y="2852091"/>
            <a:ext cx="654943" cy="654943"/>
          </a:xfrm>
          <a:prstGeom prst="rect">
            <a:avLst/>
          </a:prstGeom>
        </p:spPr>
      </p:pic>
      <p:pic>
        <p:nvPicPr>
          <p:cNvPr id="16" name="Grafik 15" descr="Hund">
            <a:extLst>
              <a:ext uri="{FF2B5EF4-FFF2-40B4-BE49-F238E27FC236}">
                <a16:creationId xmlns:a16="http://schemas.microsoft.com/office/drawing/2014/main" id="{8D6B0BEE-E7C5-46C7-8BCB-0E5DF5282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0345" y="4462913"/>
            <a:ext cx="654943" cy="654943"/>
          </a:xfrm>
          <a:prstGeom prst="rect">
            <a:avLst/>
          </a:prstGeom>
        </p:spPr>
      </p:pic>
      <p:pic>
        <p:nvPicPr>
          <p:cNvPr id="18" name="Grafik 17" descr="Katze">
            <a:extLst>
              <a:ext uri="{FF2B5EF4-FFF2-40B4-BE49-F238E27FC236}">
                <a16:creationId xmlns:a16="http://schemas.microsoft.com/office/drawing/2014/main" id="{DC1E4CA1-5D60-4067-BA2C-B9498CE90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966" y="4307800"/>
            <a:ext cx="654942" cy="573712"/>
          </a:xfrm>
          <a:prstGeom prst="rect">
            <a:avLst/>
          </a:prstGeom>
        </p:spPr>
      </p:pic>
      <p:pic>
        <p:nvPicPr>
          <p:cNvPr id="20" name="Grafik 19" descr="Katze">
            <a:extLst>
              <a:ext uri="{FF2B5EF4-FFF2-40B4-BE49-F238E27FC236}">
                <a16:creationId xmlns:a16="http://schemas.microsoft.com/office/drawing/2014/main" id="{A6B81152-0DFD-438A-957D-B8D4DF045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3369" y="3282701"/>
            <a:ext cx="654942" cy="573712"/>
          </a:xfrm>
          <a:prstGeom prst="rect">
            <a:avLst/>
          </a:prstGeom>
        </p:spPr>
      </p:pic>
      <p:pic>
        <p:nvPicPr>
          <p:cNvPr id="21" name="Grafik 20" descr="Katze">
            <a:extLst>
              <a:ext uri="{FF2B5EF4-FFF2-40B4-BE49-F238E27FC236}">
                <a16:creationId xmlns:a16="http://schemas.microsoft.com/office/drawing/2014/main" id="{00883B24-B049-44E1-B9F3-4F71DA25B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824" y="2933322"/>
            <a:ext cx="654942" cy="573712"/>
          </a:xfrm>
          <a:prstGeom prst="rect">
            <a:avLst/>
          </a:prstGeom>
        </p:spPr>
      </p:pic>
      <p:pic>
        <p:nvPicPr>
          <p:cNvPr id="22" name="Grafik 21" descr="Katze">
            <a:extLst>
              <a:ext uri="{FF2B5EF4-FFF2-40B4-BE49-F238E27FC236}">
                <a16:creationId xmlns:a16="http://schemas.microsoft.com/office/drawing/2014/main" id="{51C6AF29-0EAF-4DC3-8A07-0B173898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1250" y="4601874"/>
            <a:ext cx="654942" cy="573712"/>
          </a:xfrm>
          <a:prstGeom prst="rect">
            <a:avLst/>
          </a:prstGeom>
        </p:spPr>
      </p:pic>
      <p:pic>
        <p:nvPicPr>
          <p:cNvPr id="23" name="Grafik 22" descr="Hund">
            <a:extLst>
              <a:ext uri="{FF2B5EF4-FFF2-40B4-BE49-F238E27FC236}">
                <a16:creationId xmlns:a16="http://schemas.microsoft.com/office/drawing/2014/main" id="{A153EAD2-CE3E-4015-90AB-6564E1BC6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7920" y="3988674"/>
            <a:ext cx="654943" cy="654943"/>
          </a:xfrm>
          <a:prstGeom prst="rect">
            <a:avLst/>
          </a:prstGeom>
        </p:spPr>
      </p:pic>
      <p:pic>
        <p:nvPicPr>
          <p:cNvPr id="24" name="Grafik 23" descr="Hund">
            <a:extLst>
              <a:ext uri="{FF2B5EF4-FFF2-40B4-BE49-F238E27FC236}">
                <a16:creationId xmlns:a16="http://schemas.microsoft.com/office/drawing/2014/main" id="{A2033285-A6C5-4610-8878-1B8775B64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6335" y="3725547"/>
            <a:ext cx="654943" cy="654943"/>
          </a:xfrm>
          <a:prstGeom prst="rect">
            <a:avLst/>
          </a:prstGeom>
        </p:spPr>
      </p:pic>
      <p:pic>
        <p:nvPicPr>
          <p:cNvPr id="25" name="Grafik 24" descr="Hund">
            <a:extLst>
              <a:ext uri="{FF2B5EF4-FFF2-40B4-BE49-F238E27FC236}">
                <a16:creationId xmlns:a16="http://schemas.microsoft.com/office/drawing/2014/main" id="{4D190EB4-C93E-49B5-B3BD-03E0110A0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5562" y="3376756"/>
            <a:ext cx="654943" cy="654943"/>
          </a:xfrm>
          <a:prstGeom prst="rect">
            <a:avLst/>
          </a:prstGeom>
        </p:spPr>
      </p:pic>
      <p:pic>
        <p:nvPicPr>
          <p:cNvPr id="26" name="Grafik 25" descr="Hund">
            <a:extLst>
              <a:ext uri="{FF2B5EF4-FFF2-40B4-BE49-F238E27FC236}">
                <a16:creationId xmlns:a16="http://schemas.microsoft.com/office/drawing/2014/main" id="{484AFC04-7EC3-46D6-8F5C-D813F5928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9252" y="2926047"/>
            <a:ext cx="654943" cy="654943"/>
          </a:xfrm>
          <a:prstGeom prst="rect">
            <a:avLst/>
          </a:prstGeom>
        </p:spPr>
      </p:pic>
      <p:pic>
        <p:nvPicPr>
          <p:cNvPr id="27" name="Grafik 26" descr="Hund">
            <a:extLst>
              <a:ext uri="{FF2B5EF4-FFF2-40B4-BE49-F238E27FC236}">
                <a16:creationId xmlns:a16="http://schemas.microsoft.com/office/drawing/2014/main" id="{37318FDA-B28E-4877-AE1F-EABF33270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0448" y="4462913"/>
            <a:ext cx="654943" cy="654943"/>
          </a:xfrm>
          <a:prstGeom prst="rect">
            <a:avLst/>
          </a:prstGeom>
        </p:spPr>
      </p:pic>
      <p:pic>
        <p:nvPicPr>
          <p:cNvPr id="28" name="Grafik 27" descr="Katze">
            <a:extLst>
              <a:ext uri="{FF2B5EF4-FFF2-40B4-BE49-F238E27FC236}">
                <a16:creationId xmlns:a16="http://schemas.microsoft.com/office/drawing/2014/main" id="{6D7C24CC-4AAE-42F8-B77F-5408FFA88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0619" y="4249202"/>
            <a:ext cx="654942" cy="573712"/>
          </a:xfrm>
          <a:prstGeom prst="rect">
            <a:avLst/>
          </a:prstGeom>
        </p:spPr>
      </p:pic>
      <p:pic>
        <p:nvPicPr>
          <p:cNvPr id="29" name="Grafik 28" descr="Katze">
            <a:extLst>
              <a:ext uri="{FF2B5EF4-FFF2-40B4-BE49-F238E27FC236}">
                <a16:creationId xmlns:a16="http://schemas.microsoft.com/office/drawing/2014/main" id="{A381D00A-45B5-40B3-B0C0-D90AF8B21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2448" y="3282701"/>
            <a:ext cx="654942" cy="573712"/>
          </a:xfrm>
          <a:prstGeom prst="rect">
            <a:avLst/>
          </a:prstGeom>
        </p:spPr>
      </p:pic>
      <p:pic>
        <p:nvPicPr>
          <p:cNvPr id="30" name="Grafik 29" descr="Katze">
            <a:extLst>
              <a:ext uri="{FF2B5EF4-FFF2-40B4-BE49-F238E27FC236}">
                <a16:creationId xmlns:a16="http://schemas.microsoft.com/office/drawing/2014/main" id="{F94CD437-4CF7-4464-9B59-2DEFBB580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8927" y="2933322"/>
            <a:ext cx="654942" cy="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9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2601463"/>
            <a:ext cx="7897952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cats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052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0CFE267-A12E-4387-BDF4-93F382C6E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00" t="13688" r="1105" b="4722"/>
          <a:stretch/>
        </p:blipFill>
        <p:spPr>
          <a:xfrm>
            <a:off x="5427023" y="2503664"/>
            <a:ext cx="3289465" cy="3253533"/>
          </a:xfrm>
          <a:prstGeom prst="rect">
            <a:avLst/>
          </a:prstGeom>
        </p:spPr>
      </p:pic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D11EA40D-0392-4DEC-9761-F5AD2847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0" y="1149313"/>
            <a:ext cx="88876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randomly;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the solution  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MAXIMUM_ITERATIONS 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choose any misclassified point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change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w(i+1)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03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Pocket-PLA 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CD0E5B-F015-4EC0-BAE5-B40511C17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08" t="42903" r="31096" b="6092"/>
          <a:stretch/>
        </p:blipFill>
        <p:spPr>
          <a:xfrm>
            <a:off x="2048493" y="1021278"/>
            <a:ext cx="5047013" cy="4764916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9C86A9A-5723-4C50-99D6-1DCEF7ACB070}"/>
              </a:ext>
            </a:extLst>
          </p:cNvPr>
          <p:cNvCxnSpPr/>
          <p:nvPr/>
        </p:nvCxnSpPr>
        <p:spPr>
          <a:xfrm>
            <a:off x="2208810" y="1021278"/>
            <a:ext cx="4583876" cy="476491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630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Pocket-PLA 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D11EA40D-0392-4DEC-9761-F5AD2847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0" y="1149313"/>
            <a:ext cx="8887619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bestWeightset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null;  </a:t>
            </a:r>
            <a:r>
              <a:rPr lang="en-US" altLang="de-DE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//the pocket where we keep the best result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randomly;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the solution  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MAXIMUM_ITERATIONS 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better than 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bestWeightset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bestWeightset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choose any misclassified point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change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w(i+1)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282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A3181A-A0FD-4BBB-81F7-DAF2B9E8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8" y="476250"/>
            <a:ext cx="6246310" cy="52846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A3181A-A0FD-4BBB-81F7-DAF2B9E8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8" y="476250"/>
            <a:ext cx="6246310" cy="528460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ACA6D6A-B4DF-4255-9E80-2C92D23A1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917" y="1441917"/>
            <a:ext cx="494416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9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feld 3">
            <a:extLst>
              <a:ext uri="{FF2B5EF4-FFF2-40B4-BE49-F238E27FC236}">
                <a16:creationId xmlns:a16="http://schemas.microsoft.com/office/drawing/2014/main" id="{2D79572D-550C-4014-9E98-D75CC5D5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8197" name="Textfeld 4">
            <a:extLst>
              <a:ext uri="{FF2B5EF4-FFF2-40B4-BE49-F238E27FC236}">
                <a16:creationId xmlns:a16="http://schemas.microsoft.com/office/drawing/2014/main" id="{C555A78C-CC02-4502-844F-0CC5CCAA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OPM JAVA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7259093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03F0F697-2669-4D9F-BD86-C82CF5BD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490" y="2468042"/>
            <a:ext cx="340048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TL;DR: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sz="3200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145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liennummernplatzhalter 2">
            <a:extLst>
              <a:ext uri="{FF2B5EF4-FFF2-40B4-BE49-F238E27FC236}">
                <a16:creationId xmlns:a16="http://schemas.microsoft.com/office/drawing/2014/main" id="{2AF7163F-8087-4634-AA7C-8BF34E643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1854F8-EA80-4665-AACF-63E6D8100B8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Textfeld 3">
            <a:extLst>
              <a:ext uri="{FF2B5EF4-FFF2-40B4-BE49-F238E27FC236}">
                <a16:creationId xmlns:a16="http://schemas.microsoft.com/office/drawing/2014/main" id="{F2197923-E04F-4357-A8BB-DED9E52D5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Textfeld 4">
            <a:extLst>
              <a:ext uri="{FF2B5EF4-FFF2-40B4-BE49-F238E27FC236}">
                <a16:creationId xmlns:a16="http://schemas.microsoft.com/office/drawing/2014/main" id="{9459BB02-2893-4292-AFD8-887B8756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Unserer Anpassung des Algorithmus 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CD1B551A-FE96-4553-A492-93E53CEE6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2">
            <a:extLst>
              <a:ext uri="{FF2B5EF4-FFF2-40B4-BE49-F238E27FC236}">
                <a16:creationId xmlns:a16="http://schemas.microsoft.com/office/drawing/2014/main" id="{37AF3991-1818-4973-9948-C5E06FE43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5CCB61-56ED-4362-8BB8-0CE7EA8C88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Textfeld 3">
            <a:extLst>
              <a:ext uri="{FF2B5EF4-FFF2-40B4-BE49-F238E27FC236}">
                <a16:creationId xmlns:a16="http://schemas.microsoft.com/office/drawing/2014/main" id="{374071C7-D238-4C49-93F8-1750B8A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Parallele Teil des Programms</a:t>
            </a:r>
          </a:p>
        </p:txBody>
      </p:sp>
      <p:sp>
        <p:nvSpPr>
          <p:cNvPr id="18437" name="Textfeld 4">
            <a:extLst>
              <a:ext uri="{FF2B5EF4-FFF2-40B4-BE49-F238E27FC236}">
                <a16:creationId xmlns:a16="http://schemas.microsoft.com/office/drawing/2014/main" id="{7ACCD6A0-8AFD-4F51-AF23-864B4218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A0C090D3-A26C-4D67-B6F3-845B547CB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8012030-B8A8-490C-9030-03BCA34A0A8B}"/>
              </a:ext>
            </a:extLst>
          </p:cNvPr>
          <p:cNvSpPr/>
          <p:nvPr/>
        </p:nvSpPr>
        <p:spPr>
          <a:xfrm>
            <a:off x="1318161" y="4134737"/>
            <a:ext cx="4409817" cy="156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5291FD5-F4DE-442D-9458-2C0021967AC4}"/>
              </a:ext>
            </a:extLst>
          </p:cNvPr>
          <p:cNvCxnSpPr/>
          <p:nvPr/>
        </p:nvCxnSpPr>
        <p:spPr>
          <a:xfrm flipH="1" flipV="1">
            <a:off x="2790701" y="3253839"/>
            <a:ext cx="859096" cy="880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30916-CA1D-4BA9-A3D0-DECE19609CF8}"/>
              </a:ext>
            </a:extLst>
          </p:cNvPr>
          <p:cNvSpPr txBox="1"/>
          <p:nvPr/>
        </p:nvSpPr>
        <p:spPr>
          <a:xfrm>
            <a:off x="1749744" y="2459447"/>
            <a:ext cx="237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Threads</a:t>
            </a:r>
          </a:p>
        </p:txBody>
      </p:sp>
    </p:spTree>
    <p:extLst>
      <p:ext uri="{BB962C8B-B14F-4D97-AF65-F5344CB8AC3E}">
        <p14:creationId xmlns:p14="http://schemas.microsoft.com/office/powerpoint/2010/main" val="18926429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liennummernplatzhalter 2">
            <a:extLst>
              <a:ext uri="{FF2B5EF4-FFF2-40B4-BE49-F238E27FC236}">
                <a16:creationId xmlns:a16="http://schemas.microsoft.com/office/drawing/2014/main" id="{F0776110-9854-452E-B69E-FF77CD261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4F88F63-9070-48DB-ACE9-61A171BDA7DC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feld 3">
            <a:extLst>
              <a:ext uri="{FF2B5EF4-FFF2-40B4-BE49-F238E27FC236}">
                <a16:creationId xmlns:a16="http://schemas.microsoft.com/office/drawing/2014/main" id="{47D71286-8FB4-4798-9683-9B7325CE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Problems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1194013F-7FCA-4124-95F9-9FD4E39F9F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E28C3B-E865-4524-AAE5-48F11B81C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338138" y="1054841"/>
            <a:ext cx="8295223" cy="5056131"/>
          </a:xfrm>
          <a:prstGeom prst="rect">
            <a:avLst/>
          </a:prstGeom>
        </p:spPr>
      </p:pic>
      <p:sp>
        <p:nvSpPr>
          <p:cNvPr id="9" name="Textfeld 4">
            <a:extLst>
              <a:ext uri="{FF2B5EF4-FFF2-40B4-BE49-F238E27FC236}">
                <a16:creationId xmlns:a16="http://schemas.microsoft.com/office/drawing/2014/main" id="{1392E09B-6CBF-4DC9-9C3B-7324447D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180" y="1664011"/>
            <a:ext cx="487512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parralellizable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variable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causing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600" i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overherad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F54F3D-0F9F-4176-8915-2E8A524D14A1}"/>
              </a:ext>
            </a:extLst>
          </p:cNvPr>
          <p:cNvSpPr/>
          <p:nvPr/>
        </p:nvSpPr>
        <p:spPr>
          <a:xfrm>
            <a:off x="6197972" y="1993777"/>
            <a:ext cx="2306266" cy="380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liennummernplatzhalter 2">
            <a:extLst>
              <a:ext uri="{FF2B5EF4-FFF2-40B4-BE49-F238E27FC236}">
                <a16:creationId xmlns:a16="http://schemas.microsoft.com/office/drawing/2014/main" id="{1101F834-6FBC-4EF6-8D6D-D494497EF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264448-EA81-4887-B443-1152E7000F5D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feld 3">
            <a:extLst>
              <a:ext uri="{FF2B5EF4-FFF2-40B4-BE49-F238E27FC236}">
                <a16:creationId xmlns:a16="http://schemas.microsoft.com/office/drawing/2014/main" id="{55DF10BD-4692-42DF-AFEE-1A691AC9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Problems</a:t>
            </a:r>
          </a:p>
        </p:txBody>
      </p:sp>
      <p:sp>
        <p:nvSpPr>
          <p:cNvPr id="22533" name="Textfeld 4">
            <a:extLst>
              <a:ext uri="{FF2B5EF4-FFF2-40B4-BE49-F238E27FC236}">
                <a16:creationId xmlns:a16="http://schemas.microsoft.com/office/drawing/2014/main" id="{ADDE3302-D2D8-4A7A-BBB2-C130E11C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4780A6E9-2EF5-40C7-A807-2A4D39344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troble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(OMP4J)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satisfactory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C-style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107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9D49B22B-43B8-477C-9E1F-9E30CC6A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50" y="2578653"/>
            <a:ext cx="83498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(PLA)</a:t>
            </a:r>
          </a:p>
        </p:txBody>
      </p:sp>
    </p:spTree>
    <p:extLst>
      <p:ext uri="{BB962C8B-B14F-4D97-AF65-F5344CB8AC3E}">
        <p14:creationId xmlns:p14="http://schemas.microsoft.com/office/powerpoint/2010/main" val="294496949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sz="1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79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feld 4">
            <a:extLst>
              <a:ext uri="{FF2B5EF4-FFF2-40B4-BE49-F238E27FC236}">
                <a16:creationId xmlns:a16="http://schemas.microsoft.com/office/drawing/2014/main" id="{A6C4660E-248F-4E72-A4E9-50B683D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8200" name="Grafik 8199" descr="Katze">
            <a:extLst>
              <a:ext uri="{FF2B5EF4-FFF2-40B4-BE49-F238E27FC236}">
                <a16:creationId xmlns:a16="http://schemas.microsoft.com/office/drawing/2014/main" id="{E1462E49-6716-4B17-9326-2203A38DC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898" y="2864805"/>
            <a:ext cx="914400" cy="914400"/>
          </a:xfrm>
          <a:prstGeom prst="rect">
            <a:avLst/>
          </a:prstGeom>
        </p:spPr>
      </p:pic>
      <p:pic>
        <p:nvPicPr>
          <p:cNvPr id="8202" name="Grafik 8201" descr="Hund">
            <a:extLst>
              <a:ext uri="{FF2B5EF4-FFF2-40B4-BE49-F238E27FC236}">
                <a16:creationId xmlns:a16="http://schemas.microsoft.com/office/drawing/2014/main" id="{C55D534A-AA98-4B16-92D7-164C93462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62" y="1126975"/>
            <a:ext cx="914400" cy="914400"/>
          </a:xfrm>
          <a:prstGeom prst="rect">
            <a:avLst/>
          </a:prstGeom>
        </p:spPr>
      </p:pic>
      <p:sp>
        <p:nvSpPr>
          <p:cNvPr id="8203" name="Rechteck 8202">
            <a:extLst>
              <a:ext uri="{FF2B5EF4-FFF2-40B4-BE49-F238E27FC236}">
                <a16:creationId xmlns:a16="http://schemas.microsoft.com/office/drawing/2014/main" id="{44984193-1F76-48E3-8072-4037B74DE631}"/>
              </a:ext>
            </a:extLst>
          </p:cNvPr>
          <p:cNvSpPr/>
          <p:nvPr/>
        </p:nvSpPr>
        <p:spPr>
          <a:xfrm>
            <a:off x="443635" y="3798116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A2EECAB-3E6E-460C-942F-E0649850E646}"/>
              </a:ext>
            </a:extLst>
          </p:cNvPr>
          <p:cNvSpPr/>
          <p:nvPr/>
        </p:nvSpPr>
        <p:spPr>
          <a:xfrm>
            <a:off x="279335" y="1912583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pic>
        <p:nvPicPr>
          <p:cNvPr id="49" name="Grafik 48" descr="Katze">
            <a:extLst>
              <a:ext uri="{FF2B5EF4-FFF2-40B4-BE49-F238E27FC236}">
                <a16:creationId xmlns:a16="http://schemas.microsoft.com/office/drawing/2014/main" id="{A9608108-3E12-40DA-B1DF-B9985B0C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795" y="1349161"/>
            <a:ext cx="914400" cy="91440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E0DFA84D-4224-45F7-B358-DCF23274B5B5}"/>
              </a:ext>
            </a:extLst>
          </p:cNvPr>
          <p:cNvSpPr/>
          <p:nvPr/>
        </p:nvSpPr>
        <p:spPr>
          <a:xfrm>
            <a:off x="1468532" y="2282472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E0C486F-E720-411E-B2DF-380DC107F46B}"/>
              </a:ext>
            </a:extLst>
          </p:cNvPr>
          <p:cNvSpPr/>
          <p:nvPr/>
        </p:nvSpPr>
        <p:spPr>
          <a:xfrm>
            <a:off x="1173798" y="3322005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</a:t>
            </a:r>
          </a:p>
        </p:txBody>
      </p:sp>
      <p:pic>
        <p:nvPicPr>
          <p:cNvPr id="47" name="Grafik 46" descr="Katze">
            <a:extLst>
              <a:ext uri="{FF2B5EF4-FFF2-40B4-BE49-F238E27FC236}">
                <a16:creationId xmlns:a16="http://schemas.microsoft.com/office/drawing/2014/main" id="{FE109DE1-5023-449C-8A4A-6865E309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1061" y="2388694"/>
            <a:ext cx="914400" cy="914400"/>
          </a:xfrm>
          <a:prstGeom prst="rect">
            <a:avLst/>
          </a:prstGeom>
        </p:spPr>
      </p:pic>
      <p:pic>
        <p:nvPicPr>
          <p:cNvPr id="45" name="Grafik 44" descr="Hund">
            <a:extLst>
              <a:ext uri="{FF2B5EF4-FFF2-40B4-BE49-F238E27FC236}">
                <a16:creationId xmlns:a16="http://schemas.microsoft.com/office/drawing/2014/main" id="{E79C6528-063E-4E8B-8439-B657472E9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189" y="3651936"/>
            <a:ext cx="914400" cy="914400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9BCD578E-AD6B-4FEC-BDB8-1EBB3FB4B37E}"/>
              </a:ext>
            </a:extLst>
          </p:cNvPr>
          <p:cNvSpPr/>
          <p:nvPr/>
        </p:nvSpPr>
        <p:spPr>
          <a:xfrm>
            <a:off x="1708962" y="4437544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8204" name="Ellipse 8203">
            <a:extLst>
              <a:ext uri="{FF2B5EF4-FFF2-40B4-BE49-F238E27FC236}">
                <a16:creationId xmlns:a16="http://schemas.microsoft.com/office/drawing/2014/main" id="{2C4BDFDF-48F5-4BE4-A2B1-7E23A4010437}"/>
              </a:ext>
            </a:extLst>
          </p:cNvPr>
          <p:cNvSpPr/>
          <p:nvPr/>
        </p:nvSpPr>
        <p:spPr>
          <a:xfrm>
            <a:off x="4089640" y="1479556"/>
            <a:ext cx="2064928" cy="15605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/>
              <a:t>Learning </a:t>
            </a:r>
            <a:r>
              <a:rPr lang="de-DE" sz="1800" b="1" dirty="0" err="1"/>
              <a:t>Algorithm</a:t>
            </a:r>
            <a:endParaRPr lang="de-DE" sz="1800" b="1" dirty="0"/>
          </a:p>
        </p:txBody>
      </p:sp>
      <p:sp>
        <p:nvSpPr>
          <p:cNvPr id="8205" name="Rechteck: abgerundete Ecken 8204">
            <a:extLst>
              <a:ext uri="{FF2B5EF4-FFF2-40B4-BE49-F238E27FC236}">
                <a16:creationId xmlns:a16="http://schemas.microsoft.com/office/drawing/2014/main" id="{F1308446-8AA3-4CDE-B7FC-DDDC3BCDA466}"/>
              </a:ext>
            </a:extLst>
          </p:cNvPr>
          <p:cNvSpPr/>
          <p:nvPr/>
        </p:nvSpPr>
        <p:spPr>
          <a:xfrm>
            <a:off x="6898324" y="1624838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  <p:sp>
        <p:nvSpPr>
          <p:cNvPr id="8210" name="Pfeil: nach rechts 8209">
            <a:extLst>
              <a:ext uri="{FF2B5EF4-FFF2-40B4-BE49-F238E27FC236}">
                <a16:creationId xmlns:a16="http://schemas.microsoft.com/office/drawing/2014/main" id="{6DBF56ED-56C9-4562-9579-5225CB743549}"/>
              </a:ext>
            </a:extLst>
          </p:cNvPr>
          <p:cNvSpPr/>
          <p:nvPr/>
        </p:nvSpPr>
        <p:spPr>
          <a:xfrm rot="19568352">
            <a:off x="3630786" y="2742193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09CE3183-4F5B-4D1C-929C-37649B7CC389}"/>
              </a:ext>
            </a:extLst>
          </p:cNvPr>
          <p:cNvSpPr/>
          <p:nvPr/>
        </p:nvSpPr>
        <p:spPr>
          <a:xfrm>
            <a:off x="6402025" y="2016814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4">
            <a:extLst>
              <a:ext uri="{FF2B5EF4-FFF2-40B4-BE49-F238E27FC236}">
                <a16:creationId xmlns:a16="http://schemas.microsoft.com/office/drawing/2014/main" id="{0F9CF4FA-9DD4-4183-ABA9-AC2A7064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69" y="4138321"/>
            <a:ext cx="3330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sz="2400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C30D04-E085-4690-8DF8-E872DAC9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0" y="1373203"/>
            <a:ext cx="2427567" cy="1115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8FDC6C-5022-4618-8343-AE72AA39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68" y="3160578"/>
            <a:ext cx="1627240" cy="227144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2A2B81-BA5E-4DCB-87E4-59917E8B4C02}"/>
              </a:ext>
            </a:extLst>
          </p:cNvPr>
          <p:cNvCxnSpPr>
            <a:cxnSpLocks/>
          </p:cNvCxnSpPr>
          <p:nvPr/>
        </p:nvCxnSpPr>
        <p:spPr>
          <a:xfrm>
            <a:off x="2801909" y="2069826"/>
            <a:ext cx="423177" cy="418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E76106-2F90-4EF3-9ED3-6AD8EBF4E7E3}"/>
              </a:ext>
            </a:extLst>
          </p:cNvPr>
          <p:cNvCxnSpPr>
            <a:cxnSpLocks/>
          </p:cNvCxnSpPr>
          <p:nvPr/>
        </p:nvCxnSpPr>
        <p:spPr>
          <a:xfrm flipV="1">
            <a:off x="2603338" y="3658526"/>
            <a:ext cx="621748" cy="32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feld 4">
            <a:extLst>
              <a:ext uri="{FF2B5EF4-FFF2-40B4-BE49-F238E27FC236}">
                <a16:creationId xmlns:a16="http://schemas.microsoft.com/office/drawing/2014/main" id="{23F0C4AD-E6E8-45CF-A8C5-C8D91ABB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532" y="2611999"/>
            <a:ext cx="2242343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Garfield = Cat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Dog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7E50B0-A8F0-4D89-BB77-B7522799B9CC}"/>
              </a:ext>
            </a:extLst>
          </p:cNvPr>
          <p:cNvCxnSpPr>
            <a:cxnSpLocks/>
          </p:cNvCxnSpPr>
          <p:nvPr/>
        </p:nvCxnSpPr>
        <p:spPr>
          <a:xfrm flipV="1">
            <a:off x="5426820" y="3037369"/>
            <a:ext cx="8036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4">
            <a:extLst>
              <a:ext uri="{FF2B5EF4-FFF2-40B4-BE49-F238E27FC236}">
                <a16:creationId xmlns:a16="http://schemas.microsoft.com/office/drawing/2014/main" id="{7D61CD61-94F6-40D8-BA35-787B07B2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732341-37C0-4E88-93B2-10CC695F8ECB}"/>
              </a:ext>
            </a:extLst>
          </p:cNvPr>
          <p:cNvSpPr/>
          <p:nvPr/>
        </p:nvSpPr>
        <p:spPr>
          <a:xfrm>
            <a:off x="3390848" y="2381080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63468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BBADFE6-D978-49E1-B76A-E4EF69E1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" y="1728483"/>
            <a:ext cx="3554001" cy="3580824"/>
          </a:xfrm>
          <a:prstGeom prst="rect">
            <a:avLst/>
          </a:prstGeom>
        </p:spPr>
      </p:pic>
      <p:sp>
        <p:nvSpPr>
          <p:cNvPr id="28" name="Textfeld 4">
            <a:extLst>
              <a:ext uri="{FF2B5EF4-FFF2-40B4-BE49-F238E27FC236}">
                <a16:creationId xmlns:a16="http://schemas.microsoft.com/office/drawing/2014/main" id="{E3FACDE6-8719-4D15-84F7-0B5E54C7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38" y="1593543"/>
            <a:ext cx="340048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pic>
        <p:nvPicPr>
          <p:cNvPr id="7" name="Grafik 6" descr="Hund">
            <a:extLst>
              <a:ext uri="{FF2B5EF4-FFF2-40B4-BE49-F238E27FC236}">
                <a16:creationId xmlns:a16="http://schemas.microsoft.com/office/drawing/2014/main" id="{47CE6983-F8FD-4E50-BF7B-06750AFB5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13" y="2336614"/>
            <a:ext cx="786391" cy="786391"/>
          </a:xfrm>
          <a:prstGeom prst="rect">
            <a:avLst/>
          </a:prstGeom>
        </p:spPr>
      </p:pic>
      <p:pic>
        <p:nvPicPr>
          <p:cNvPr id="8" name="Grafik 7" descr="Hund">
            <a:extLst>
              <a:ext uri="{FF2B5EF4-FFF2-40B4-BE49-F238E27FC236}">
                <a16:creationId xmlns:a16="http://schemas.microsoft.com/office/drawing/2014/main" id="{DBCA236E-64E3-4503-B7A2-F24EC560D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736" y="4180329"/>
            <a:ext cx="786391" cy="786391"/>
          </a:xfrm>
          <a:prstGeom prst="rect">
            <a:avLst/>
          </a:prstGeom>
        </p:spPr>
      </p:pic>
      <p:pic>
        <p:nvPicPr>
          <p:cNvPr id="9" name="Grafik 8" descr="Hund">
            <a:extLst>
              <a:ext uri="{FF2B5EF4-FFF2-40B4-BE49-F238E27FC236}">
                <a16:creationId xmlns:a16="http://schemas.microsoft.com/office/drawing/2014/main" id="{ED1104FD-78EA-46D0-B821-9FF748A59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2104" y="3572198"/>
            <a:ext cx="786391" cy="786391"/>
          </a:xfrm>
          <a:prstGeom prst="rect">
            <a:avLst/>
          </a:prstGeom>
        </p:spPr>
      </p:pic>
      <p:pic>
        <p:nvPicPr>
          <p:cNvPr id="10" name="Grafik 9" descr="Hund">
            <a:extLst>
              <a:ext uri="{FF2B5EF4-FFF2-40B4-BE49-F238E27FC236}">
                <a16:creationId xmlns:a16="http://schemas.microsoft.com/office/drawing/2014/main" id="{2A1293F3-6053-4EF5-AFD6-24AE5A9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1265" y="3172834"/>
            <a:ext cx="786391" cy="786391"/>
          </a:xfrm>
          <a:prstGeom prst="rect">
            <a:avLst/>
          </a:prstGeom>
        </p:spPr>
      </p:pic>
      <p:pic>
        <p:nvPicPr>
          <p:cNvPr id="11" name="Grafik 10" descr="Hund">
            <a:extLst>
              <a:ext uri="{FF2B5EF4-FFF2-40B4-BE49-F238E27FC236}">
                <a16:creationId xmlns:a16="http://schemas.microsoft.com/office/drawing/2014/main" id="{4E510B8E-8EE6-41AA-8613-D178E79C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2103" y="2754724"/>
            <a:ext cx="786391" cy="786391"/>
          </a:xfrm>
          <a:prstGeom prst="rect">
            <a:avLst/>
          </a:prstGeom>
        </p:spPr>
      </p:pic>
      <p:pic>
        <p:nvPicPr>
          <p:cNvPr id="12" name="Grafik 11" descr="Katze">
            <a:extLst>
              <a:ext uri="{FF2B5EF4-FFF2-40B4-BE49-F238E27FC236}">
                <a16:creationId xmlns:a16="http://schemas.microsoft.com/office/drawing/2014/main" id="{9F9A95C0-9A93-42ED-9A88-1447817A8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907" y="2153480"/>
            <a:ext cx="786391" cy="786391"/>
          </a:xfrm>
          <a:prstGeom prst="rect">
            <a:avLst/>
          </a:prstGeom>
        </p:spPr>
      </p:pic>
      <p:pic>
        <p:nvPicPr>
          <p:cNvPr id="13" name="Grafik 12" descr="Katze">
            <a:extLst>
              <a:ext uri="{FF2B5EF4-FFF2-40B4-BE49-F238E27FC236}">
                <a16:creationId xmlns:a16="http://schemas.microsoft.com/office/drawing/2014/main" id="{B969DCB0-E529-4CF8-B9F3-62D4D02C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9860" y="2822359"/>
            <a:ext cx="786391" cy="786391"/>
          </a:xfrm>
          <a:prstGeom prst="rect">
            <a:avLst/>
          </a:prstGeom>
        </p:spPr>
      </p:pic>
      <p:pic>
        <p:nvPicPr>
          <p:cNvPr id="15" name="Grafik 14" descr="Katze">
            <a:extLst>
              <a:ext uri="{FF2B5EF4-FFF2-40B4-BE49-F238E27FC236}">
                <a16:creationId xmlns:a16="http://schemas.microsoft.com/office/drawing/2014/main" id="{18DA80B9-5F59-485E-9828-E795B3C09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2983" y="4368428"/>
            <a:ext cx="786391" cy="786391"/>
          </a:xfrm>
          <a:prstGeom prst="rect">
            <a:avLst/>
          </a:prstGeom>
        </p:spPr>
      </p:pic>
      <p:pic>
        <p:nvPicPr>
          <p:cNvPr id="16" name="Grafik 15" descr="Katze">
            <a:extLst>
              <a:ext uri="{FF2B5EF4-FFF2-40B4-BE49-F238E27FC236}">
                <a16:creationId xmlns:a16="http://schemas.microsoft.com/office/drawing/2014/main" id="{E6AA6A69-9E93-4B4E-806B-3F36AB1D3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3627" y="3476134"/>
            <a:ext cx="786391" cy="786391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E3871-7615-44F7-AE45-A82267521945}"/>
              </a:ext>
            </a:extLst>
          </p:cNvPr>
          <p:cNvCxnSpPr/>
          <p:nvPr/>
        </p:nvCxnSpPr>
        <p:spPr>
          <a:xfrm>
            <a:off x="626012" y="5178555"/>
            <a:ext cx="395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1DC2AA7-BE42-4852-80AB-641A4769E63B}"/>
              </a:ext>
            </a:extLst>
          </p:cNvPr>
          <p:cNvCxnSpPr>
            <a:cxnSpLocks/>
          </p:cNvCxnSpPr>
          <p:nvPr/>
        </p:nvCxnSpPr>
        <p:spPr>
          <a:xfrm flipV="1">
            <a:off x="626012" y="1576083"/>
            <a:ext cx="0" cy="360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4">
            <a:extLst>
              <a:ext uri="{FF2B5EF4-FFF2-40B4-BE49-F238E27FC236}">
                <a16:creationId xmlns:a16="http://schemas.microsoft.com/office/drawing/2014/main" id="{59E6B62C-B992-4E52-AA89-4D97D25C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714" y="5303702"/>
            <a:ext cx="5316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4">
            <a:extLst>
              <a:ext uri="{FF2B5EF4-FFF2-40B4-BE49-F238E27FC236}">
                <a16:creationId xmlns:a16="http://schemas.microsoft.com/office/drawing/2014/main" id="{24FD3A09-AFFA-4E0D-B2BF-094C337C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8" y="1118171"/>
            <a:ext cx="7863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5" y="2403307"/>
            <a:ext cx="6790164" cy="1573800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863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254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FAD239-29FA-484B-ABCA-0A4D35C1523B}"/>
              </a:ext>
            </a:extLst>
          </p:cNvPr>
          <p:cNvSpPr/>
          <p:nvPr/>
        </p:nvSpPr>
        <p:spPr>
          <a:xfrm>
            <a:off x="3230089" y="1425039"/>
            <a:ext cx="1235033" cy="795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32A6B15A-F8DE-4A67-8329-72D59A71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028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3560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885</Words>
  <Application>Microsoft Office PowerPoint</Application>
  <PresentationFormat>Bildschirmpräsentation (4:3)</PresentationFormat>
  <Paragraphs>213</Paragraphs>
  <Slides>30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Israel</dc:creator>
  <cp:lastModifiedBy>PC</cp:lastModifiedBy>
  <cp:revision>210</cp:revision>
  <cp:lastPrinted>2016-08-09T07:56:31Z</cp:lastPrinted>
  <dcterms:created xsi:type="dcterms:W3CDTF">2016-07-20T13:51:25Z</dcterms:created>
  <dcterms:modified xsi:type="dcterms:W3CDTF">2018-07-16T21:02:51Z</dcterms:modified>
</cp:coreProperties>
</file>