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60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F6600"/>
    <a:srgbClr val="000000"/>
    <a:srgbClr val="00FF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0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C90B38C-87AF-D3BD-200E-01FEEEA1E5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7D431D-CE0C-98FE-8B21-B0CF814978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55C32-42D6-4D4F-A515-415E693E733D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472999-16FA-FBE7-E0E9-C08DBA8EDE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8C6F1E-2888-E200-0341-DA6D6DDD4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6AA15-6B5F-4598-92D6-C1C6BBBA52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148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5A65C-80E8-A0F2-F2F2-5B47E2D20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1E5319-4995-C8A8-9B8F-9CEA2772A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988EAC-EDD2-D835-F75A-54693BE4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FBD3E-9FB8-11BF-0768-1AABE1AF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B107E1-4674-0CCB-1658-BFB4FF43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88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C71C5-9B11-3F2D-4B93-5D34C90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8BC847-B09F-B13E-DAC8-C9216377E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514C04-0ABB-335B-2F06-4971C9A9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6C201E-EA64-56C7-A590-DCEC4C17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7A98C-E0BC-479F-E106-4751637F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89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375E49-7819-D9D8-C2B8-6D17D1C90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A7FC3B-C174-9D24-9282-497A211EB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0DFC4A-D215-27F5-0E54-9398A579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4FD21-7D38-8870-FADD-4B1E4734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2DC0F-98E3-03DB-B8AA-7388054E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5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EA2C-AF47-83C4-4624-F69C2CE5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D39FA9-3767-ED3C-7BC7-68AA586B7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35691B-694B-39EE-FFD5-C0DADC46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DEB1B-530E-B23E-7C25-78A9DD3C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22978-310A-D3DF-FF23-11E630D3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4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24D7-BE7C-4E01-3249-45A15E58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28169F-3F10-A011-B2C7-6C360964D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826D74-4D8F-587B-E956-112ED916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B1192-5B85-98F0-408F-EC44E434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38E8C-B086-BC94-4628-F5AFACB6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5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1274C-D301-EF4D-402B-0743A8A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6CA4B-6B3B-75F4-B696-67D69D46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E30817-B4A5-7063-07DA-DB4AE9D1F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AEB170-6204-3DBF-C32F-2B87F896A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B959BB-0416-6CC8-1E61-491DF88A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B0C80-0704-4AC7-2FB0-F6F5AB3F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8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41667-3F5A-AA0A-5791-8EED9611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4859A6-1749-DABB-B1EE-5143CE377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47C722-7E8A-A40F-8B0D-3053371D8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84657CE-B9DE-86DF-F54A-541009830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1F48867-36FD-3D10-1D24-21E9B185A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D1E2BD-B4F7-0147-F5CE-5DF42DBB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0ED67E-8455-8A04-4A46-39DD4F6A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A5ED25-59C3-445E-C71D-F9FF5F87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53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B81F9-8286-278D-9699-72752D70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F883A9-AC21-4510-950D-19E16F380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E14D0C-9515-5489-2A96-82280927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B47DE5-A5E5-CC94-898D-E7C6A71A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77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480B253-250E-4439-FE5F-5F85FB27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673A6D-9115-C775-AD3A-D14A88925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74BB5B-AB54-8AA2-D565-ADFB6921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66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E7B87-EF19-36B5-37A6-C2ACBB563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1C68D-D366-1FF4-2BD1-AFA1F274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B257E-A5A8-D99A-7491-5D9B64C1B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E076D9-6428-F2C2-139B-9C890FCA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1C00D5-7E4A-8597-963B-DDA9A34A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BB9C8D-8FE7-AC85-2BAE-B91E19A1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13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47EC2-18A1-3609-27A0-92F84BF9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E9256F-32D8-54BA-4502-AD08905C5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2247E9-B9D7-D816-326C-E0BE0B2BD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4C9180-6F6E-8656-80C1-B5B72FD7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77D0DB-44A7-4B6B-2C40-62978A8C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5ECBEF-37D8-1FC6-0FED-FD86CED9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23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F93DB2-01D0-EDA7-56E9-2718460D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5C13F-C0D1-4A54-31BF-30540DE3C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B1FCC-6007-635A-AAEB-761D70898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6C7D-2893-40CF-B0B9-FF90136E1480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2B7EC-A590-C5B4-4240-43974AD6B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44B7DB-87FE-05F5-EEAC-8F74F87F8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5811E-4DE5-4139-A583-87C909A582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3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FB911-3E84-8A91-63A5-0956B81AD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BA11B67D-0899-3B04-FC2E-F0E2390F015A}"/>
              </a:ext>
            </a:extLst>
          </p:cNvPr>
          <p:cNvSpPr txBox="1"/>
          <p:nvPr/>
        </p:nvSpPr>
        <p:spPr>
          <a:xfrm>
            <a:off x="4756530" y="2899722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BR" sz="96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5E5FCF7-1E23-DAAB-D636-04ABF3081A93}"/>
              </a:ext>
            </a:extLst>
          </p:cNvPr>
          <p:cNvSpPr txBox="1"/>
          <p:nvPr/>
        </p:nvSpPr>
        <p:spPr>
          <a:xfrm>
            <a:off x="5113199" y="4159148"/>
            <a:ext cx="196560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</a:rPr>
              <a:t>5x1</a:t>
            </a:r>
            <a:br>
              <a:rPr lang="pt-BR" sz="9600" dirty="0">
                <a:solidFill>
                  <a:schemeClr val="bg1"/>
                </a:solidFill>
              </a:rPr>
            </a:br>
            <a:r>
              <a:rPr lang="pt-BR" sz="3200" dirty="0">
                <a:solidFill>
                  <a:schemeClr val="bg1"/>
                </a:solidFill>
              </a:rPr>
              <a:t>A Quadra</a:t>
            </a:r>
            <a:endParaRPr lang="pt-BR" sz="9600" dirty="0">
              <a:solidFill>
                <a:schemeClr val="bg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3736293-363B-1113-E876-176CFCAEE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6530" y="396932"/>
            <a:ext cx="2678938" cy="267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5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78B5-21E1-3B50-B130-D825BFC3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F502CB0-1D9B-7ABC-F934-F69F3E88A1C6}"/>
              </a:ext>
            </a:extLst>
          </p:cNvPr>
          <p:cNvSpPr/>
          <p:nvPr/>
        </p:nvSpPr>
        <p:spPr>
          <a:xfrm>
            <a:off x="4114799" y="90994"/>
            <a:ext cx="7787135" cy="6632405"/>
          </a:xfrm>
          <a:prstGeom prst="rect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00" dirty="0">
              <a:solidFill>
                <a:schemeClr val="tx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59A90B-845B-DD21-0F54-EEDE5C7921D8}"/>
              </a:ext>
            </a:extLst>
          </p:cNvPr>
          <p:cNvCxnSpPr>
            <a:cxnSpLocks/>
          </p:cNvCxnSpPr>
          <p:nvPr/>
        </p:nvCxnSpPr>
        <p:spPr>
          <a:xfrm>
            <a:off x="4114800" y="2366127"/>
            <a:ext cx="77871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BC80B3-E2D0-564F-D539-25316B7FE4C1}"/>
              </a:ext>
            </a:extLst>
          </p:cNvPr>
          <p:cNvSpPr txBox="1"/>
          <p:nvPr/>
        </p:nvSpPr>
        <p:spPr>
          <a:xfrm>
            <a:off x="1070415" y="12725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C9049D2-2D6A-7129-F371-A3929F5FC94F}"/>
              </a:ext>
            </a:extLst>
          </p:cNvPr>
          <p:cNvSpPr txBox="1"/>
          <p:nvPr/>
        </p:nvSpPr>
        <p:spPr>
          <a:xfrm>
            <a:off x="1070415" y="4117304"/>
            <a:ext cx="60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1CEA7E0-44E7-1FFA-3458-9FC1662B9BB5}"/>
              </a:ext>
            </a:extLst>
          </p:cNvPr>
          <p:cNvSpPr txBox="1"/>
          <p:nvPr/>
        </p:nvSpPr>
        <p:spPr>
          <a:xfrm>
            <a:off x="1070415" y="22250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01D349F7-6EDE-2826-4810-27895EE766B5}"/>
              </a:ext>
            </a:extLst>
          </p:cNvPr>
          <p:cNvSpPr txBox="1"/>
          <p:nvPr/>
        </p:nvSpPr>
        <p:spPr>
          <a:xfrm>
            <a:off x="1070415" y="31521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4E100346-4AD6-F61A-7BBB-F46CACEE97BE}"/>
              </a:ext>
            </a:extLst>
          </p:cNvPr>
          <p:cNvSpPr txBox="1"/>
          <p:nvPr/>
        </p:nvSpPr>
        <p:spPr>
          <a:xfrm>
            <a:off x="1083115" y="50063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P5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75FDC2-C640-997C-1AC3-CEA5A1C8F226}"/>
              </a:ext>
            </a:extLst>
          </p:cNvPr>
          <p:cNvSpPr txBox="1"/>
          <p:nvPr/>
        </p:nvSpPr>
        <p:spPr>
          <a:xfrm>
            <a:off x="1083115" y="5976953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P6</a:t>
            </a:r>
          </a:p>
        </p:txBody>
      </p:sp>
      <p:sp>
        <p:nvSpPr>
          <p:cNvPr id="120" name="CaixaDeTexto 119">
            <a:hlinkClick r:id="rId2" action="ppaction://hlinksldjump"/>
            <a:extLst>
              <a:ext uri="{FF2B5EF4-FFF2-40B4-BE49-F238E27FC236}">
                <a16:creationId xmlns:a16="http://schemas.microsoft.com/office/drawing/2014/main" id="{C1DCEDF3-3A9A-7A18-0CA1-9DB55C36BEF4}"/>
              </a:ext>
            </a:extLst>
          </p:cNvPr>
          <p:cNvSpPr txBox="1"/>
          <p:nvPr/>
        </p:nvSpPr>
        <p:spPr>
          <a:xfrm>
            <a:off x="959790" y="249579"/>
            <a:ext cx="183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POSIÇÕES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ED0F564-AECD-1578-8666-4DFFED770A4B}"/>
              </a:ext>
            </a:extLst>
          </p:cNvPr>
          <p:cNvSpPr txBox="1"/>
          <p:nvPr/>
        </p:nvSpPr>
        <p:spPr>
          <a:xfrm>
            <a:off x="10841023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D906C7B-0A54-A63E-DD30-4086A7F2E1F0}"/>
              </a:ext>
            </a:extLst>
          </p:cNvPr>
          <p:cNvSpPr txBox="1"/>
          <p:nvPr/>
        </p:nvSpPr>
        <p:spPr>
          <a:xfrm>
            <a:off x="10841023" y="158644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092E2C2-E0B8-20C4-1A29-BB6615112207}"/>
              </a:ext>
            </a:extLst>
          </p:cNvPr>
          <p:cNvSpPr txBox="1"/>
          <p:nvPr/>
        </p:nvSpPr>
        <p:spPr>
          <a:xfrm>
            <a:off x="7740504" y="2523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4F6342B-74A3-3FB8-791F-192A205DD675}"/>
              </a:ext>
            </a:extLst>
          </p:cNvPr>
          <p:cNvSpPr txBox="1"/>
          <p:nvPr/>
        </p:nvSpPr>
        <p:spPr>
          <a:xfrm>
            <a:off x="4612838" y="159406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D23C51D-223F-E6E4-CD92-54223C3B2DA9}"/>
              </a:ext>
            </a:extLst>
          </p:cNvPr>
          <p:cNvSpPr txBox="1"/>
          <p:nvPr/>
        </p:nvSpPr>
        <p:spPr>
          <a:xfrm>
            <a:off x="4612838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4C2E7D9-2B77-7620-41C1-139D3AF37468}"/>
              </a:ext>
            </a:extLst>
          </p:cNvPr>
          <p:cNvSpPr txBox="1"/>
          <p:nvPr/>
        </p:nvSpPr>
        <p:spPr>
          <a:xfrm>
            <a:off x="7740504" y="37841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4567670-2D6E-36AB-7E92-992CDA6DFFC3}"/>
              </a:ext>
            </a:extLst>
          </p:cNvPr>
          <p:cNvSpPr txBox="1"/>
          <p:nvPr/>
        </p:nvSpPr>
        <p:spPr>
          <a:xfrm>
            <a:off x="301270" y="113698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FC9DFF1-8D6A-3F1D-2999-FE13177AB67C}"/>
              </a:ext>
            </a:extLst>
          </p:cNvPr>
          <p:cNvSpPr txBox="1"/>
          <p:nvPr/>
        </p:nvSpPr>
        <p:spPr>
          <a:xfrm>
            <a:off x="279529" y="580767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1939414-10FA-8EF1-5333-A1D37AE4AC34}"/>
              </a:ext>
            </a:extLst>
          </p:cNvPr>
          <p:cNvSpPr/>
          <p:nvPr/>
        </p:nvSpPr>
        <p:spPr>
          <a:xfrm>
            <a:off x="7495410" y="3818900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1BC93224-FE5F-AE54-AFE6-BD0B2392A8D8}"/>
              </a:ext>
            </a:extLst>
          </p:cNvPr>
          <p:cNvSpPr/>
          <p:nvPr/>
        </p:nvSpPr>
        <p:spPr>
          <a:xfrm>
            <a:off x="10508773" y="1377856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A532323D-381F-FB32-D52F-45BC1F79482C}"/>
              </a:ext>
            </a:extLst>
          </p:cNvPr>
          <p:cNvSpPr/>
          <p:nvPr/>
        </p:nvSpPr>
        <p:spPr>
          <a:xfrm>
            <a:off x="7495410" y="25418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3B82DCE-4024-974B-C325-9DA8D86A4F5E}"/>
              </a:ext>
            </a:extLst>
          </p:cNvPr>
          <p:cNvSpPr/>
          <p:nvPr/>
        </p:nvSpPr>
        <p:spPr>
          <a:xfrm>
            <a:off x="4461658" y="137682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82F14BF-6529-D43E-A409-6AA894139A3C}"/>
              </a:ext>
            </a:extLst>
          </p:cNvPr>
          <p:cNvSpPr/>
          <p:nvPr/>
        </p:nvSpPr>
        <p:spPr>
          <a:xfrm>
            <a:off x="4249623" y="532164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82FD35B-E402-F48E-229A-76C9C593E956}"/>
              </a:ext>
            </a:extLst>
          </p:cNvPr>
          <p:cNvSpPr txBox="1"/>
          <p:nvPr/>
        </p:nvSpPr>
        <p:spPr>
          <a:xfrm>
            <a:off x="298075" y="49034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E36677D0-D673-A46C-B6F2-5DFFE1A7C7F4}"/>
              </a:ext>
            </a:extLst>
          </p:cNvPr>
          <p:cNvSpPr txBox="1"/>
          <p:nvPr/>
        </p:nvSpPr>
        <p:spPr>
          <a:xfrm>
            <a:off x="276064" y="394934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9D664E8-ED7D-19DF-A05A-E2C7E3C45B99}"/>
              </a:ext>
            </a:extLst>
          </p:cNvPr>
          <p:cNvSpPr txBox="1"/>
          <p:nvPr/>
        </p:nvSpPr>
        <p:spPr>
          <a:xfrm>
            <a:off x="294610" y="301304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6D06F99-35AA-0229-7C8D-A7522C8F4DDB}"/>
              </a:ext>
            </a:extLst>
          </p:cNvPr>
          <p:cNvSpPr txBox="1"/>
          <p:nvPr/>
        </p:nvSpPr>
        <p:spPr>
          <a:xfrm>
            <a:off x="301270" y="20583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2A56C54-D6CA-5914-E642-58B7FA01CB7B}"/>
              </a:ext>
            </a:extLst>
          </p:cNvPr>
          <p:cNvSpPr/>
          <p:nvPr/>
        </p:nvSpPr>
        <p:spPr>
          <a:xfrm>
            <a:off x="298075" y="2079226"/>
            <a:ext cx="1360756" cy="88151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2F1CECA-86AA-10F5-3209-77F9CEE8312C}"/>
              </a:ext>
            </a:extLst>
          </p:cNvPr>
          <p:cNvSpPr/>
          <p:nvPr/>
        </p:nvSpPr>
        <p:spPr>
          <a:xfrm>
            <a:off x="298075" y="2981648"/>
            <a:ext cx="1360756" cy="98612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6771A996-57ED-6E3B-E4B3-B9408F58E8DC}"/>
              </a:ext>
            </a:extLst>
          </p:cNvPr>
          <p:cNvSpPr/>
          <p:nvPr/>
        </p:nvSpPr>
        <p:spPr>
          <a:xfrm>
            <a:off x="276064" y="3909702"/>
            <a:ext cx="1411703" cy="1002607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065598B-DB2D-B1C0-1CC4-5285B384B209}"/>
              </a:ext>
            </a:extLst>
          </p:cNvPr>
          <p:cNvSpPr/>
          <p:nvPr/>
        </p:nvSpPr>
        <p:spPr>
          <a:xfrm>
            <a:off x="257518" y="4907806"/>
            <a:ext cx="1343195" cy="1565729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2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D0C6B-19EA-4949-3F34-99ED88FD0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6EA1E69-39D1-BB7D-CD61-252A9076F445}"/>
              </a:ext>
            </a:extLst>
          </p:cNvPr>
          <p:cNvSpPr/>
          <p:nvPr/>
        </p:nvSpPr>
        <p:spPr>
          <a:xfrm>
            <a:off x="4114799" y="90994"/>
            <a:ext cx="7787135" cy="6632405"/>
          </a:xfrm>
          <a:prstGeom prst="rect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00" dirty="0">
              <a:solidFill>
                <a:schemeClr val="tx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865F68-1957-2506-93A5-554CF35D74B5}"/>
              </a:ext>
            </a:extLst>
          </p:cNvPr>
          <p:cNvCxnSpPr>
            <a:cxnSpLocks/>
          </p:cNvCxnSpPr>
          <p:nvPr/>
        </p:nvCxnSpPr>
        <p:spPr>
          <a:xfrm>
            <a:off x="4114800" y="2366127"/>
            <a:ext cx="77871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4003DD-8CE7-49AD-9DC6-9DD4A2B68F1E}"/>
              </a:ext>
            </a:extLst>
          </p:cNvPr>
          <p:cNvSpPr txBox="1"/>
          <p:nvPr/>
        </p:nvSpPr>
        <p:spPr>
          <a:xfrm>
            <a:off x="1070415" y="12725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D260494-AA66-8759-2D9C-C6A9DDDB807A}"/>
              </a:ext>
            </a:extLst>
          </p:cNvPr>
          <p:cNvSpPr txBox="1"/>
          <p:nvPr/>
        </p:nvSpPr>
        <p:spPr>
          <a:xfrm>
            <a:off x="1070415" y="4117304"/>
            <a:ext cx="60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D7BA076-F187-3378-0206-4BA021447E01}"/>
              </a:ext>
            </a:extLst>
          </p:cNvPr>
          <p:cNvSpPr txBox="1"/>
          <p:nvPr/>
        </p:nvSpPr>
        <p:spPr>
          <a:xfrm>
            <a:off x="1070415" y="22250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3496B58-9808-6ABB-4FA9-562C747B6B9F}"/>
              </a:ext>
            </a:extLst>
          </p:cNvPr>
          <p:cNvSpPr txBox="1"/>
          <p:nvPr/>
        </p:nvSpPr>
        <p:spPr>
          <a:xfrm>
            <a:off x="1070415" y="31521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D70568C-FF73-7F6D-4518-50626EEC52F5}"/>
              </a:ext>
            </a:extLst>
          </p:cNvPr>
          <p:cNvSpPr txBox="1"/>
          <p:nvPr/>
        </p:nvSpPr>
        <p:spPr>
          <a:xfrm>
            <a:off x="1083115" y="50063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P5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0DD201B-C119-3108-6F1C-A24155E61B6C}"/>
              </a:ext>
            </a:extLst>
          </p:cNvPr>
          <p:cNvSpPr txBox="1"/>
          <p:nvPr/>
        </p:nvSpPr>
        <p:spPr>
          <a:xfrm>
            <a:off x="1083115" y="5976953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P6</a:t>
            </a:r>
          </a:p>
        </p:txBody>
      </p:sp>
      <p:sp>
        <p:nvSpPr>
          <p:cNvPr id="120" name="CaixaDeTexto 119">
            <a:hlinkClick r:id="rId2" action="ppaction://hlinksldjump"/>
            <a:extLst>
              <a:ext uri="{FF2B5EF4-FFF2-40B4-BE49-F238E27FC236}">
                <a16:creationId xmlns:a16="http://schemas.microsoft.com/office/drawing/2014/main" id="{20AEE1C1-795A-8D24-5578-E5A11FEE5D2B}"/>
              </a:ext>
            </a:extLst>
          </p:cNvPr>
          <p:cNvSpPr txBox="1"/>
          <p:nvPr/>
        </p:nvSpPr>
        <p:spPr>
          <a:xfrm>
            <a:off x="959790" y="249579"/>
            <a:ext cx="183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POSIÇÕES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08616DC-D8A2-1F1B-C879-B3D89FD0EB1B}"/>
              </a:ext>
            </a:extLst>
          </p:cNvPr>
          <p:cNvSpPr txBox="1"/>
          <p:nvPr/>
        </p:nvSpPr>
        <p:spPr>
          <a:xfrm>
            <a:off x="10841023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9E7C9D8-E1C4-64E4-AD6B-DFC48CA4C8ED}"/>
              </a:ext>
            </a:extLst>
          </p:cNvPr>
          <p:cNvSpPr txBox="1"/>
          <p:nvPr/>
        </p:nvSpPr>
        <p:spPr>
          <a:xfrm>
            <a:off x="10841023" y="158644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227C835-D607-7A86-C307-624F0F622764}"/>
              </a:ext>
            </a:extLst>
          </p:cNvPr>
          <p:cNvSpPr txBox="1"/>
          <p:nvPr/>
        </p:nvSpPr>
        <p:spPr>
          <a:xfrm>
            <a:off x="7740504" y="2523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EAD9FA9-7705-6369-03FA-6025EA574279}"/>
              </a:ext>
            </a:extLst>
          </p:cNvPr>
          <p:cNvSpPr txBox="1"/>
          <p:nvPr/>
        </p:nvSpPr>
        <p:spPr>
          <a:xfrm>
            <a:off x="4612838" y="159406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F71DFA2-70A4-608C-41B1-92B4128291A2}"/>
              </a:ext>
            </a:extLst>
          </p:cNvPr>
          <p:cNvSpPr txBox="1"/>
          <p:nvPr/>
        </p:nvSpPr>
        <p:spPr>
          <a:xfrm>
            <a:off x="4612838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6116A93-50D3-DF20-A34C-DDAD4645E808}"/>
              </a:ext>
            </a:extLst>
          </p:cNvPr>
          <p:cNvSpPr txBox="1"/>
          <p:nvPr/>
        </p:nvSpPr>
        <p:spPr>
          <a:xfrm>
            <a:off x="7740504" y="37841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4CFC880-FAD5-8AC3-011C-D1976BEACECA}"/>
              </a:ext>
            </a:extLst>
          </p:cNvPr>
          <p:cNvSpPr txBox="1"/>
          <p:nvPr/>
        </p:nvSpPr>
        <p:spPr>
          <a:xfrm>
            <a:off x="301270" y="113698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B31CA206-A03C-D937-6277-A6AA19DC554A}"/>
              </a:ext>
            </a:extLst>
          </p:cNvPr>
          <p:cNvSpPr txBox="1"/>
          <p:nvPr/>
        </p:nvSpPr>
        <p:spPr>
          <a:xfrm>
            <a:off x="279529" y="580767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7977DA2-E4EB-D650-8702-F5BA5CBC5AEC}"/>
              </a:ext>
            </a:extLst>
          </p:cNvPr>
          <p:cNvSpPr/>
          <p:nvPr/>
        </p:nvSpPr>
        <p:spPr>
          <a:xfrm>
            <a:off x="7495410" y="3818900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B80D8C3B-B0FB-B0B1-0CB9-6BBB96AD9BA3}"/>
              </a:ext>
            </a:extLst>
          </p:cNvPr>
          <p:cNvSpPr/>
          <p:nvPr/>
        </p:nvSpPr>
        <p:spPr>
          <a:xfrm>
            <a:off x="10426553" y="529869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F405C994-C8D4-752C-BDFE-3AC8AA7748EC}"/>
              </a:ext>
            </a:extLst>
          </p:cNvPr>
          <p:cNvSpPr/>
          <p:nvPr/>
        </p:nvSpPr>
        <p:spPr>
          <a:xfrm>
            <a:off x="7495410" y="25418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E3AA9644-ED78-34F2-E46C-634AE21F7D4F}"/>
              </a:ext>
            </a:extLst>
          </p:cNvPr>
          <p:cNvSpPr/>
          <p:nvPr/>
        </p:nvSpPr>
        <p:spPr>
          <a:xfrm>
            <a:off x="4461658" y="137682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EA8D3F9C-A055-5489-315B-D34589859E5D}"/>
              </a:ext>
            </a:extLst>
          </p:cNvPr>
          <p:cNvSpPr/>
          <p:nvPr/>
        </p:nvSpPr>
        <p:spPr>
          <a:xfrm>
            <a:off x="4249623" y="532164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5DB237B0-1560-2516-EB67-2697296D63D2}"/>
              </a:ext>
            </a:extLst>
          </p:cNvPr>
          <p:cNvSpPr txBox="1"/>
          <p:nvPr/>
        </p:nvSpPr>
        <p:spPr>
          <a:xfrm>
            <a:off x="298075" y="49034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9D6DA97-8EBF-EA05-2B57-4AC55E80D300}"/>
              </a:ext>
            </a:extLst>
          </p:cNvPr>
          <p:cNvSpPr txBox="1"/>
          <p:nvPr/>
        </p:nvSpPr>
        <p:spPr>
          <a:xfrm>
            <a:off x="276064" y="394934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DCCBA65-EEF7-99E2-BA03-6FE401904CE6}"/>
              </a:ext>
            </a:extLst>
          </p:cNvPr>
          <p:cNvSpPr txBox="1"/>
          <p:nvPr/>
        </p:nvSpPr>
        <p:spPr>
          <a:xfrm>
            <a:off x="294610" y="301304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83440C5-5556-2419-14F3-09A474AFACB3}"/>
              </a:ext>
            </a:extLst>
          </p:cNvPr>
          <p:cNvSpPr txBox="1"/>
          <p:nvPr/>
        </p:nvSpPr>
        <p:spPr>
          <a:xfrm>
            <a:off x="301270" y="20583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1F07DA7-67D9-8D4A-E6DE-4F930AA4618A}"/>
              </a:ext>
            </a:extLst>
          </p:cNvPr>
          <p:cNvSpPr/>
          <p:nvPr/>
        </p:nvSpPr>
        <p:spPr>
          <a:xfrm>
            <a:off x="298076" y="1143947"/>
            <a:ext cx="1376992" cy="88151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1A7DB95E-8C31-2FA4-A038-8F260E6C52C0}"/>
              </a:ext>
            </a:extLst>
          </p:cNvPr>
          <p:cNvSpPr/>
          <p:nvPr/>
        </p:nvSpPr>
        <p:spPr>
          <a:xfrm>
            <a:off x="298075" y="2981648"/>
            <a:ext cx="1360756" cy="98612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885D220-B892-6249-59D6-4A21220E5133}"/>
              </a:ext>
            </a:extLst>
          </p:cNvPr>
          <p:cNvSpPr/>
          <p:nvPr/>
        </p:nvSpPr>
        <p:spPr>
          <a:xfrm>
            <a:off x="276064" y="3909702"/>
            <a:ext cx="1411703" cy="1002607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96F3B33-1061-8B11-561B-9CDCBD57BD8B}"/>
              </a:ext>
            </a:extLst>
          </p:cNvPr>
          <p:cNvSpPr/>
          <p:nvPr/>
        </p:nvSpPr>
        <p:spPr>
          <a:xfrm>
            <a:off x="257518" y="4907806"/>
            <a:ext cx="1343195" cy="1565729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604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CEC9D-C42E-C675-F3A0-5C67A011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EE0EB0-7A3F-DE7D-D1F4-FB8E36AB2EE6}"/>
              </a:ext>
            </a:extLst>
          </p:cNvPr>
          <p:cNvSpPr/>
          <p:nvPr/>
        </p:nvSpPr>
        <p:spPr>
          <a:xfrm>
            <a:off x="4114799" y="80603"/>
            <a:ext cx="7787135" cy="6632405"/>
          </a:xfrm>
          <a:prstGeom prst="rect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00" dirty="0">
              <a:solidFill>
                <a:schemeClr val="tx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08E84A-A88B-1748-BD60-314D8297A88A}"/>
              </a:ext>
            </a:extLst>
          </p:cNvPr>
          <p:cNvCxnSpPr>
            <a:cxnSpLocks/>
          </p:cNvCxnSpPr>
          <p:nvPr/>
        </p:nvCxnSpPr>
        <p:spPr>
          <a:xfrm>
            <a:off x="4114800" y="2366127"/>
            <a:ext cx="77871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4BA2FC3F-4E47-B02E-E38B-5FC595890CDB}"/>
              </a:ext>
            </a:extLst>
          </p:cNvPr>
          <p:cNvSpPr txBox="1"/>
          <p:nvPr/>
        </p:nvSpPr>
        <p:spPr>
          <a:xfrm>
            <a:off x="1070415" y="12725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250262C-7612-897F-E942-AE7B758A1BB3}"/>
              </a:ext>
            </a:extLst>
          </p:cNvPr>
          <p:cNvSpPr txBox="1"/>
          <p:nvPr/>
        </p:nvSpPr>
        <p:spPr>
          <a:xfrm>
            <a:off x="1070415" y="4117304"/>
            <a:ext cx="60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EE622D1-2546-32B4-ACB3-083FFBE9F19B}"/>
              </a:ext>
            </a:extLst>
          </p:cNvPr>
          <p:cNvSpPr txBox="1"/>
          <p:nvPr/>
        </p:nvSpPr>
        <p:spPr>
          <a:xfrm>
            <a:off x="1070415" y="22250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6E94424-6F23-78BD-B187-EC9CFF28AAB8}"/>
              </a:ext>
            </a:extLst>
          </p:cNvPr>
          <p:cNvSpPr txBox="1"/>
          <p:nvPr/>
        </p:nvSpPr>
        <p:spPr>
          <a:xfrm>
            <a:off x="1070415" y="31521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B35560BD-8D04-774A-C923-25620A1F93F7}"/>
              </a:ext>
            </a:extLst>
          </p:cNvPr>
          <p:cNvSpPr txBox="1"/>
          <p:nvPr/>
        </p:nvSpPr>
        <p:spPr>
          <a:xfrm>
            <a:off x="1083115" y="50063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P5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CBD83387-87FB-BFDF-C88D-CE5F36E3A8B6}"/>
              </a:ext>
            </a:extLst>
          </p:cNvPr>
          <p:cNvSpPr txBox="1"/>
          <p:nvPr/>
        </p:nvSpPr>
        <p:spPr>
          <a:xfrm>
            <a:off x="1083115" y="5976953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P6</a:t>
            </a:r>
          </a:p>
        </p:txBody>
      </p:sp>
      <p:sp>
        <p:nvSpPr>
          <p:cNvPr id="120" name="CaixaDeTexto 119">
            <a:hlinkClick r:id="rId2" action="ppaction://hlinksldjump"/>
            <a:extLst>
              <a:ext uri="{FF2B5EF4-FFF2-40B4-BE49-F238E27FC236}">
                <a16:creationId xmlns:a16="http://schemas.microsoft.com/office/drawing/2014/main" id="{8FB9B898-36B0-DC49-24E6-D6685E2DC5E1}"/>
              </a:ext>
            </a:extLst>
          </p:cNvPr>
          <p:cNvSpPr txBox="1"/>
          <p:nvPr/>
        </p:nvSpPr>
        <p:spPr>
          <a:xfrm>
            <a:off x="959790" y="249579"/>
            <a:ext cx="183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POSIÇÕES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CBCDAB0-A9CE-9718-CA46-6B5411C93A58}"/>
              </a:ext>
            </a:extLst>
          </p:cNvPr>
          <p:cNvSpPr txBox="1"/>
          <p:nvPr/>
        </p:nvSpPr>
        <p:spPr>
          <a:xfrm>
            <a:off x="10841023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5C07112-82FD-928F-642F-8E1F29BADDDF}"/>
              </a:ext>
            </a:extLst>
          </p:cNvPr>
          <p:cNvSpPr txBox="1"/>
          <p:nvPr/>
        </p:nvSpPr>
        <p:spPr>
          <a:xfrm>
            <a:off x="10841023" y="158644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221F517-A43E-B657-763C-C088E49B7E76}"/>
              </a:ext>
            </a:extLst>
          </p:cNvPr>
          <p:cNvSpPr txBox="1"/>
          <p:nvPr/>
        </p:nvSpPr>
        <p:spPr>
          <a:xfrm>
            <a:off x="7740504" y="2523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9B0816A1-FE52-308D-B7FA-2AF5ED50CCC4}"/>
              </a:ext>
            </a:extLst>
          </p:cNvPr>
          <p:cNvSpPr txBox="1"/>
          <p:nvPr/>
        </p:nvSpPr>
        <p:spPr>
          <a:xfrm>
            <a:off x="4612838" y="159406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12E3610E-679B-78EF-2341-3C90B0FBBF4E}"/>
              </a:ext>
            </a:extLst>
          </p:cNvPr>
          <p:cNvSpPr txBox="1"/>
          <p:nvPr/>
        </p:nvSpPr>
        <p:spPr>
          <a:xfrm>
            <a:off x="4612838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38CB01F-9DE5-5746-7211-D0270A0FBAFB}"/>
              </a:ext>
            </a:extLst>
          </p:cNvPr>
          <p:cNvSpPr txBox="1"/>
          <p:nvPr/>
        </p:nvSpPr>
        <p:spPr>
          <a:xfrm>
            <a:off x="7740504" y="37841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F88259A-2DC4-32BC-4F51-C62214C93FD5}"/>
              </a:ext>
            </a:extLst>
          </p:cNvPr>
          <p:cNvSpPr txBox="1"/>
          <p:nvPr/>
        </p:nvSpPr>
        <p:spPr>
          <a:xfrm>
            <a:off x="301270" y="113698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94A47DA-05B9-A6DF-DBE7-832FD09D5AD9}"/>
              </a:ext>
            </a:extLst>
          </p:cNvPr>
          <p:cNvSpPr txBox="1"/>
          <p:nvPr/>
        </p:nvSpPr>
        <p:spPr>
          <a:xfrm>
            <a:off x="279529" y="580767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FEEB87B-2043-69FC-AC63-EBB0F1772051}"/>
              </a:ext>
            </a:extLst>
          </p:cNvPr>
          <p:cNvSpPr/>
          <p:nvPr/>
        </p:nvSpPr>
        <p:spPr>
          <a:xfrm>
            <a:off x="7495410" y="3818900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42E3E02-5153-8D1D-1255-521A8E9594C3}"/>
              </a:ext>
            </a:extLst>
          </p:cNvPr>
          <p:cNvSpPr/>
          <p:nvPr/>
        </p:nvSpPr>
        <p:spPr>
          <a:xfrm>
            <a:off x="10426553" y="529869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612E5945-DD92-F92B-A4F0-B50B7DA6831F}"/>
              </a:ext>
            </a:extLst>
          </p:cNvPr>
          <p:cNvSpPr/>
          <p:nvPr/>
        </p:nvSpPr>
        <p:spPr>
          <a:xfrm>
            <a:off x="10595929" y="138343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40A53EE-6E59-7AA1-34AA-41C2C7EB5EBF}"/>
              </a:ext>
            </a:extLst>
          </p:cNvPr>
          <p:cNvSpPr/>
          <p:nvPr/>
        </p:nvSpPr>
        <p:spPr>
          <a:xfrm>
            <a:off x="4461658" y="137682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0FBDE6DB-0F22-A91A-D151-09432CE90CEF}"/>
              </a:ext>
            </a:extLst>
          </p:cNvPr>
          <p:cNvSpPr/>
          <p:nvPr/>
        </p:nvSpPr>
        <p:spPr>
          <a:xfrm>
            <a:off x="4249623" y="532164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B490249-1CDE-BD4C-C40E-7EC4080B80F8}"/>
              </a:ext>
            </a:extLst>
          </p:cNvPr>
          <p:cNvSpPr txBox="1"/>
          <p:nvPr/>
        </p:nvSpPr>
        <p:spPr>
          <a:xfrm>
            <a:off x="298075" y="49034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40258831-6E41-DEB9-0858-7170641DD894}"/>
              </a:ext>
            </a:extLst>
          </p:cNvPr>
          <p:cNvSpPr txBox="1"/>
          <p:nvPr/>
        </p:nvSpPr>
        <p:spPr>
          <a:xfrm>
            <a:off x="276064" y="394934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2B4A2701-3FA5-BEDB-21C1-F4158C196655}"/>
              </a:ext>
            </a:extLst>
          </p:cNvPr>
          <p:cNvSpPr txBox="1"/>
          <p:nvPr/>
        </p:nvSpPr>
        <p:spPr>
          <a:xfrm>
            <a:off x="294610" y="301304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ED15645-2460-8739-A874-591BED822814}"/>
              </a:ext>
            </a:extLst>
          </p:cNvPr>
          <p:cNvSpPr txBox="1"/>
          <p:nvPr/>
        </p:nvSpPr>
        <p:spPr>
          <a:xfrm>
            <a:off x="301270" y="20583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43A99F4-8E59-4DFB-8D02-92760E875A08}"/>
              </a:ext>
            </a:extLst>
          </p:cNvPr>
          <p:cNvSpPr/>
          <p:nvPr/>
        </p:nvSpPr>
        <p:spPr>
          <a:xfrm>
            <a:off x="298076" y="1143947"/>
            <a:ext cx="1376992" cy="88151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BB2247B-6288-E624-2C8E-A9B51A0ED6B8}"/>
              </a:ext>
            </a:extLst>
          </p:cNvPr>
          <p:cNvSpPr/>
          <p:nvPr/>
        </p:nvSpPr>
        <p:spPr>
          <a:xfrm>
            <a:off x="359911" y="2064709"/>
            <a:ext cx="1517951" cy="98612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8A10CE78-8919-76FA-0C7E-E5F1D5B96448}"/>
              </a:ext>
            </a:extLst>
          </p:cNvPr>
          <p:cNvSpPr/>
          <p:nvPr/>
        </p:nvSpPr>
        <p:spPr>
          <a:xfrm>
            <a:off x="276064" y="3909702"/>
            <a:ext cx="1411703" cy="1002607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AC72A8FD-348B-A9FB-91F7-958032E17996}"/>
              </a:ext>
            </a:extLst>
          </p:cNvPr>
          <p:cNvSpPr/>
          <p:nvPr/>
        </p:nvSpPr>
        <p:spPr>
          <a:xfrm>
            <a:off x="257518" y="4907806"/>
            <a:ext cx="1343195" cy="1565729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3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DB75-3B63-03A8-363A-CB090CC1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835787-65BF-387B-8046-174864ACC430}"/>
              </a:ext>
            </a:extLst>
          </p:cNvPr>
          <p:cNvSpPr/>
          <p:nvPr/>
        </p:nvSpPr>
        <p:spPr>
          <a:xfrm>
            <a:off x="4114799" y="90994"/>
            <a:ext cx="7787135" cy="6632405"/>
          </a:xfrm>
          <a:prstGeom prst="rect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00" dirty="0">
              <a:solidFill>
                <a:schemeClr val="tx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1F9C07F-BBEC-34BE-C116-7C599EC4D87D}"/>
              </a:ext>
            </a:extLst>
          </p:cNvPr>
          <p:cNvCxnSpPr>
            <a:cxnSpLocks/>
          </p:cNvCxnSpPr>
          <p:nvPr/>
        </p:nvCxnSpPr>
        <p:spPr>
          <a:xfrm>
            <a:off x="4114800" y="2366127"/>
            <a:ext cx="77871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D52560-F6C8-BB6D-D573-FCE5B540E9BD}"/>
              </a:ext>
            </a:extLst>
          </p:cNvPr>
          <p:cNvSpPr txBox="1"/>
          <p:nvPr/>
        </p:nvSpPr>
        <p:spPr>
          <a:xfrm>
            <a:off x="1070415" y="12725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4F57C62-CF0B-833C-02E2-17734690AB40}"/>
              </a:ext>
            </a:extLst>
          </p:cNvPr>
          <p:cNvSpPr txBox="1"/>
          <p:nvPr/>
        </p:nvSpPr>
        <p:spPr>
          <a:xfrm>
            <a:off x="1070415" y="4117304"/>
            <a:ext cx="60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0F027613-C081-56F1-FCE1-5E08F7FDE479}"/>
              </a:ext>
            </a:extLst>
          </p:cNvPr>
          <p:cNvSpPr txBox="1"/>
          <p:nvPr/>
        </p:nvSpPr>
        <p:spPr>
          <a:xfrm>
            <a:off x="1070415" y="22250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AB71810A-AF07-6DD7-1777-CDDF2B089298}"/>
              </a:ext>
            </a:extLst>
          </p:cNvPr>
          <p:cNvSpPr txBox="1"/>
          <p:nvPr/>
        </p:nvSpPr>
        <p:spPr>
          <a:xfrm>
            <a:off x="1070415" y="31521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357FF801-CD26-C4D9-3140-5F14C878856F}"/>
              </a:ext>
            </a:extLst>
          </p:cNvPr>
          <p:cNvSpPr txBox="1"/>
          <p:nvPr/>
        </p:nvSpPr>
        <p:spPr>
          <a:xfrm>
            <a:off x="1083115" y="50063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P5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8110A0EC-7647-D446-B46A-4496D5E2B2BA}"/>
              </a:ext>
            </a:extLst>
          </p:cNvPr>
          <p:cNvSpPr txBox="1"/>
          <p:nvPr/>
        </p:nvSpPr>
        <p:spPr>
          <a:xfrm>
            <a:off x="1083115" y="5976953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P6</a:t>
            </a:r>
          </a:p>
        </p:txBody>
      </p:sp>
      <p:sp>
        <p:nvSpPr>
          <p:cNvPr id="120" name="CaixaDeTexto 119">
            <a:hlinkClick r:id="rId2" action="ppaction://hlinksldjump"/>
            <a:extLst>
              <a:ext uri="{FF2B5EF4-FFF2-40B4-BE49-F238E27FC236}">
                <a16:creationId xmlns:a16="http://schemas.microsoft.com/office/drawing/2014/main" id="{8FA007A9-C795-2491-C4D1-3DB5D2926C1B}"/>
              </a:ext>
            </a:extLst>
          </p:cNvPr>
          <p:cNvSpPr txBox="1"/>
          <p:nvPr/>
        </p:nvSpPr>
        <p:spPr>
          <a:xfrm>
            <a:off x="959790" y="249579"/>
            <a:ext cx="183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POSIÇÕES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8DBE138-AB9C-C683-6825-16A7F4380C69}"/>
              </a:ext>
            </a:extLst>
          </p:cNvPr>
          <p:cNvSpPr txBox="1"/>
          <p:nvPr/>
        </p:nvSpPr>
        <p:spPr>
          <a:xfrm>
            <a:off x="10841023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31013CA-44A9-73B8-A4C0-109A66E83FF7}"/>
              </a:ext>
            </a:extLst>
          </p:cNvPr>
          <p:cNvSpPr txBox="1"/>
          <p:nvPr/>
        </p:nvSpPr>
        <p:spPr>
          <a:xfrm>
            <a:off x="10841023" y="158644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9451763-F227-BFE7-35EE-3953F9F05B68}"/>
              </a:ext>
            </a:extLst>
          </p:cNvPr>
          <p:cNvSpPr txBox="1"/>
          <p:nvPr/>
        </p:nvSpPr>
        <p:spPr>
          <a:xfrm>
            <a:off x="7740504" y="2523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ABC061A-725B-A4CD-163E-D75BF82E99DA}"/>
              </a:ext>
            </a:extLst>
          </p:cNvPr>
          <p:cNvSpPr txBox="1"/>
          <p:nvPr/>
        </p:nvSpPr>
        <p:spPr>
          <a:xfrm>
            <a:off x="4612838" y="159406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5DEACE0-ACBA-0782-997D-193B248A8931}"/>
              </a:ext>
            </a:extLst>
          </p:cNvPr>
          <p:cNvSpPr txBox="1"/>
          <p:nvPr/>
        </p:nvSpPr>
        <p:spPr>
          <a:xfrm>
            <a:off x="4612838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741B2FC-A73C-1B10-D0EE-2C166D031E7A}"/>
              </a:ext>
            </a:extLst>
          </p:cNvPr>
          <p:cNvSpPr txBox="1"/>
          <p:nvPr/>
        </p:nvSpPr>
        <p:spPr>
          <a:xfrm>
            <a:off x="7740504" y="37841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60B6E53-BD33-739C-3691-3A96EA1E639D}"/>
              </a:ext>
            </a:extLst>
          </p:cNvPr>
          <p:cNvSpPr txBox="1"/>
          <p:nvPr/>
        </p:nvSpPr>
        <p:spPr>
          <a:xfrm>
            <a:off x="301270" y="113698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7E97FFF-168A-0495-DA91-7ED88CA4E426}"/>
              </a:ext>
            </a:extLst>
          </p:cNvPr>
          <p:cNvSpPr txBox="1"/>
          <p:nvPr/>
        </p:nvSpPr>
        <p:spPr>
          <a:xfrm>
            <a:off x="279529" y="580767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CE05EB4-76CA-C9A9-603F-50BA943FCD47}"/>
              </a:ext>
            </a:extLst>
          </p:cNvPr>
          <p:cNvSpPr/>
          <p:nvPr/>
        </p:nvSpPr>
        <p:spPr>
          <a:xfrm>
            <a:off x="7495410" y="3818900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EBE48D95-E839-1F60-483A-6B393B6F59C9}"/>
              </a:ext>
            </a:extLst>
          </p:cNvPr>
          <p:cNvSpPr/>
          <p:nvPr/>
        </p:nvSpPr>
        <p:spPr>
          <a:xfrm>
            <a:off x="10426553" y="529869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F519429C-7023-2793-53AE-29838CF4520C}"/>
              </a:ext>
            </a:extLst>
          </p:cNvPr>
          <p:cNvSpPr/>
          <p:nvPr/>
        </p:nvSpPr>
        <p:spPr>
          <a:xfrm>
            <a:off x="7495410" y="25418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14CFFD26-42C9-56D9-6A9A-A332BD7E01D2}"/>
              </a:ext>
            </a:extLst>
          </p:cNvPr>
          <p:cNvSpPr/>
          <p:nvPr/>
        </p:nvSpPr>
        <p:spPr>
          <a:xfrm>
            <a:off x="10426553" y="138343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925CAFEB-AB4F-FDC4-C49F-AB7ED991E7D8}"/>
              </a:ext>
            </a:extLst>
          </p:cNvPr>
          <p:cNvSpPr/>
          <p:nvPr/>
        </p:nvSpPr>
        <p:spPr>
          <a:xfrm>
            <a:off x="4249623" y="532164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4F5F60B-A18F-989D-2FF1-C472F5B9B97A}"/>
              </a:ext>
            </a:extLst>
          </p:cNvPr>
          <p:cNvSpPr txBox="1"/>
          <p:nvPr/>
        </p:nvSpPr>
        <p:spPr>
          <a:xfrm>
            <a:off x="298075" y="49034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28AF9CEC-2617-AEE1-005B-439A231C6F09}"/>
              </a:ext>
            </a:extLst>
          </p:cNvPr>
          <p:cNvSpPr txBox="1"/>
          <p:nvPr/>
        </p:nvSpPr>
        <p:spPr>
          <a:xfrm>
            <a:off x="276064" y="394934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9E66DD22-CB38-9814-6074-0B7C6AA30380}"/>
              </a:ext>
            </a:extLst>
          </p:cNvPr>
          <p:cNvSpPr txBox="1"/>
          <p:nvPr/>
        </p:nvSpPr>
        <p:spPr>
          <a:xfrm>
            <a:off x="294610" y="301304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ED4D28-6528-61D9-1807-DB52BB3C502C}"/>
              </a:ext>
            </a:extLst>
          </p:cNvPr>
          <p:cNvSpPr txBox="1"/>
          <p:nvPr/>
        </p:nvSpPr>
        <p:spPr>
          <a:xfrm>
            <a:off x="301270" y="20583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2293176-B7FC-754C-20B7-C61EF50C05A0}"/>
              </a:ext>
            </a:extLst>
          </p:cNvPr>
          <p:cNvSpPr/>
          <p:nvPr/>
        </p:nvSpPr>
        <p:spPr>
          <a:xfrm>
            <a:off x="298076" y="1143947"/>
            <a:ext cx="1376992" cy="88151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285ABA6-02E8-C43F-3E99-3C9368D66011}"/>
              </a:ext>
            </a:extLst>
          </p:cNvPr>
          <p:cNvSpPr/>
          <p:nvPr/>
        </p:nvSpPr>
        <p:spPr>
          <a:xfrm>
            <a:off x="298075" y="2981648"/>
            <a:ext cx="1360756" cy="98612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36C20B7-FB36-02DE-F693-479BA83354C6}"/>
              </a:ext>
            </a:extLst>
          </p:cNvPr>
          <p:cNvSpPr/>
          <p:nvPr/>
        </p:nvSpPr>
        <p:spPr>
          <a:xfrm>
            <a:off x="290065" y="2123875"/>
            <a:ext cx="1535031" cy="1002607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065C2EB-D2C4-F567-E48C-99B2A36E7FD6}"/>
              </a:ext>
            </a:extLst>
          </p:cNvPr>
          <p:cNvSpPr/>
          <p:nvPr/>
        </p:nvSpPr>
        <p:spPr>
          <a:xfrm>
            <a:off x="257518" y="4907806"/>
            <a:ext cx="1343195" cy="1565729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2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E822D-5135-5986-E27F-ABB0B8E84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5B4FE60-A886-A3A3-FF10-7F1715F93BC2}"/>
              </a:ext>
            </a:extLst>
          </p:cNvPr>
          <p:cNvSpPr/>
          <p:nvPr/>
        </p:nvSpPr>
        <p:spPr>
          <a:xfrm>
            <a:off x="4114799" y="90994"/>
            <a:ext cx="7787135" cy="6632405"/>
          </a:xfrm>
          <a:prstGeom prst="rect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00" dirty="0">
              <a:solidFill>
                <a:schemeClr val="tx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359517E-E5BC-9873-EF9A-CDB61AD06AB7}"/>
              </a:ext>
            </a:extLst>
          </p:cNvPr>
          <p:cNvCxnSpPr>
            <a:cxnSpLocks/>
          </p:cNvCxnSpPr>
          <p:nvPr/>
        </p:nvCxnSpPr>
        <p:spPr>
          <a:xfrm>
            <a:off x="4114800" y="2366127"/>
            <a:ext cx="77871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B76FE9-4E0E-F4D6-D92D-45BB4E5CEC6C}"/>
              </a:ext>
            </a:extLst>
          </p:cNvPr>
          <p:cNvSpPr txBox="1"/>
          <p:nvPr/>
        </p:nvSpPr>
        <p:spPr>
          <a:xfrm>
            <a:off x="1070415" y="12725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D4EF57D8-2FB9-6EA4-1573-3BAB90437B16}"/>
              </a:ext>
            </a:extLst>
          </p:cNvPr>
          <p:cNvSpPr txBox="1"/>
          <p:nvPr/>
        </p:nvSpPr>
        <p:spPr>
          <a:xfrm>
            <a:off x="1070415" y="4117304"/>
            <a:ext cx="60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F2ECC2B-CB7A-3D94-D84C-A38140B97FCA}"/>
              </a:ext>
            </a:extLst>
          </p:cNvPr>
          <p:cNvSpPr txBox="1"/>
          <p:nvPr/>
        </p:nvSpPr>
        <p:spPr>
          <a:xfrm>
            <a:off x="1070415" y="22250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06CE64F-B017-68E9-FD4F-EB59A570BEC6}"/>
              </a:ext>
            </a:extLst>
          </p:cNvPr>
          <p:cNvSpPr txBox="1"/>
          <p:nvPr/>
        </p:nvSpPr>
        <p:spPr>
          <a:xfrm>
            <a:off x="1070415" y="31521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A54707A-D877-EAE1-152D-295285B7F2FA}"/>
              </a:ext>
            </a:extLst>
          </p:cNvPr>
          <p:cNvSpPr txBox="1"/>
          <p:nvPr/>
        </p:nvSpPr>
        <p:spPr>
          <a:xfrm>
            <a:off x="1083115" y="50063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66BB047C-B870-B857-CCDA-084495D7FD56}"/>
              </a:ext>
            </a:extLst>
          </p:cNvPr>
          <p:cNvSpPr txBox="1"/>
          <p:nvPr/>
        </p:nvSpPr>
        <p:spPr>
          <a:xfrm>
            <a:off x="1083115" y="5976953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P6</a:t>
            </a:r>
          </a:p>
        </p:txBody>
      </p:sp>
      <p:sp>
        <p:nvSpPr>
          <p:cNvPr id="120" name="CaixaDeTexto 119">
            <a:hlinkClick r:id="rId2" action="ppaction://hlinksldjump"/>
            <a:extLst>
              <a:ext uri="{FF2B5EF4-FFF2-40B4-BE49-F238E27FC236}">
                <a16:creationId xmlns:a16="http://schemas.microsoft.com/office/drawing/2014/main" id="{90300855-2284-80AC-36A1-460C3468E187}"/>
              </a:ext>
            </a:extLst>
          </p:cNvPr>
          <p:cNvSpPr txBox="1"/>
          <p:nvPr/>
        </p:nvSpPr>
        <p:spPr>
          <a:xfrm>
            <a:off x="959790" y="249579"/>
            <a:ext cx="183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POSIÇÕES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56EB23-13F0-C0D0-DF8B-4E08343DA77E}"/>
              </a:ext>
            </a:extLst>
          </p:cNvPr>
          <p:cNvSpPr txBox="1"/>
          <p:nvPr/>
        </p:nvSpPr>
        <p:spPr>
          <a:xfrm>
            <a:off x="10841023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A9042B9-8625-42D2-CAF1-6B312958B472}"/>
              </a:ext>
            </a:extLst>
          </p:cNvPr>
          <p:cNvSpPr txBox="1"/>
          <p:nvPr/>
        </p:nvSpPr>
        <p:spPr>
          <a:xfrm>
            <a:off x="10841023" y="158644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9E43C3F-4D44-7003-E30A-670F77D22061}"/>
              </a:ext>
            </a:extLst>
          </p:cNvPr>
          <p:cNvSpPr txBox="1"/>
          <p:nvPr/>
        </p:nvSpPr>
        <p:spPr>
          <a:xfrm>
            <a:off x="7740504" y="2523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A7C01D51-5E68-BA02-FC69-3CB14659F61C}"/>
              </a:ext>
            </a:extLst>
          </p:cNvPr>
          <p:cNvSpPr txBox="1"/>
          <p:nvPr/>
        </p:nvSpPr>
        <p:spPr>
          <a:xfrm>
            <a:off x="4612838" y="159406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9B281B6-C393-D710-31BD-40F654858DCF}"/>
              </a:ext>
            </a:extLst>
          </p:cNvPr>
          <p:cNvSpPr txBox="1"/>
          <p:nvPr/>
        </p:nvSpPr>
        <p:spPr>
          <a:xfrm>
            <a:off x="4612838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61BBBAF-0AC1-6E1C-C7CC-C20BEF64D29C}"/>
              </a:ext>
            </a:extLst>
          </p:cNvPr>
          <p:cNvSpPr txBox="1"/>
          <p:nvPr/>
        </p:nvSpPr>
        <p:spPr>
          <a:xfrm>
            <a:off x="7740504" y="37841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9CB6444-E01A-DFCB-E471-95334F5BA3B2}"/>
              </a:ext>
            </a:extLst>
          </p:cNvPr>
          <p:cNvSpPr txBox="1"/>
          <p:nvPr/>
        </p:nvSpPr>
        <p:spPr>
          <a:xfrm>
            <a:off x="301270" y="113698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2F7067C-1A65-0DF3-F501-F93031FC6B4A}"/>
              </a:ext>
            </a:extLst>
          </p:cNvPr>
          <p:cNvSpPr txBox="1"/>
          <p:nvPr/>
        </p:nvSpPr>
        <p:spPr>
          <a:xfrm>
            <a:off x="279529" y="580767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6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8ADDA2-7D59-C604-7CDB-BE094E4720D4}"/>
              </a:ext>
            </a:extLst>
          </p:cNvPr>
          <p:cNvSpPr/>
          <p:nvPr/>
        </p:nvSpPr>
        <p:spPr>
          <a:xfrm>
            <a:off x="7495410" y="3818900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9C4FADB3-3143-2DBF-55E2-7A99AB0296B0}"/>
              </a:ext>
            </a:extLst>
          </p:cNvPr>
          <p:cNvSpPr/>
          <p:nvPr/>
        </p:nvSpPr>
        <p:spPr>
          <a:xfrm>
            <a:off x="10426553" y="529869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4F50D17F-71BC-6DA2-85B4-CDC4B3F47BF1}"/>
              </a:ext>
            </a:extLst>
          </p:cNvPr>
          <p:cNvSpPr/>
          <p:nvPr/>
        </p:nvSpPr>
        <p:spPr>
          <a:xfrm>
            <a:off x="7495410" y="25418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028758D-DD71-18B9-0B74-C63F38F21758}"/>
              </a:ext>
            </a:extLst>
          </p:cNvPr>
          <p:cNvSpPr/>
          <p:nvPr/>
        </p:nvSpPr>
        <p:spPr>
          <a:xfrm>
            <a:off x="10426553" y="138343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33E5958C-45CD-760C-4174-3590153E4A66}"/>
              </a:ext>
            </a:extLst>
          </p:cNvPr>
          <p:cNvSpPr/>
          <p:nvPr/>
        </p:nvSpPr>
        <p:spPr>
          <a:xfrm>
            <a:off x="4232931" y="1383430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CBFAF1DC-D2F5-5A2B-6760-54134ADD39B4}"/>
              </a:ext>
            </a:extLst>
          </p:cNvPr>
          <p:cNvSpPr txBox="1"/>
          <p:nvPr/>
        </p:nvSpPr>
        <p:spPr>
          <a:xfrm>
            <a:off x="298075" y="49034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7CF9159-7DBD-86C6-FA5A-271F2181DAA3}"/>
              </a:ext>
            </a:extLst>
          </p:cNvPr>
          <p:cNvSpPr txBox="1"/>
          <p:nvPr/>
        </p:nvSpPr>
        <p:spPr>
          <a:xfrm>
            <a:off x="276064" y="394934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8BAD9F09-8562-658B-B756-51776865DB6D}"/>
              </a:ext>
            </a:extLst>
          </p:cNvPr>
          <p:cNvSpPr txBox="1"/>
          <p:nvPr/>
        </p:nvSpPr>
        <p:spPr>
          <a:xfrm>
            <a:off x="294610" y="301304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2B74DD8A-2FA7-7FC1-9043-1B8E402A475D}"/>
              </a:ext>
            </a:extLst>
          </p:cNvPr>
          <p:cNvSpPr txBox="1"/>
          <p:nvPr/>
        </p:nvSpPr>
        <p:spPr>
          <a:xfrm>
            <a:off x="301270" y="20583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E82329C3-CA23-7670-7667-622E9EA225FE}"/>
              </a:ext>
            </a:extLst>
          </p:cNvPr>
          <p:cNvSpPr/>
          <p:nvPr/>
        </p:nvSpPr>
        <p:spPr>
          <a:xfrm>
            <a:off x="298076" y="1143947"/>
            <a:ext cx="1376992" cy="88151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2D2C9529-DCDB-A0BD-E85A-5408DC068E36}"/>
              </a:ext>
            </a:extLst>
          </p:cNvPr>
          <p:cNvSpPr/>
          <p:nvPr/>
        </p:nvSpPr>
        <p:spPr>
          <a:xfrm>
            <a:off x="298075" y="2981648"/>
            <a:ext cx="1360756" cy="98612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9E7BFCC7-4EF7-E907-3E6F-BBC942FB9689}"/>
              </a:ext>
            </a:extLst>
          </p:cNvPr>
          <p:cNvSpPr/>
          <p:nvPr/>
        </p:nvSpPr>
        <p:spPr>
          <a:xfrm>
            <a:off x="290065" y="2123875"/>
            <a:ext cx="1535031" cy="1002607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27B92F14-5111-8324-601D-424692E0879A}"/>
              </a:ext>
            </a:extLst>
          </p:cNvPr>
          <p:cNvSpPr/>
          <p:nvPr/>
        </p:nvSpPr>
        <p:spPr>
          <a:xfrm>
            <a:off x="236961" y="3995720"/>
            <a:ext cx="1343195" cy="696603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DF398AB-05FD-8457-DA0D-AEA4DC96625A}"/>
              </a:ext>
            </a:extLst>
          </p:cNvPr>
          <p:cNvSpPr/>
          <p:nvPr/>
        </p:nvSpPr>
        <p:spPr>
          <a:xfrm>
            <a:off x="368390" y="5971504"/>
            <a:ext cx="1343195" cy="696603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1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C5D9B-734C-292F-353F-35AB508C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16D487A-3B2A-45AA-FAE5-785F598B9E4F}"/>
              </a:ext>
            </a:extLst>
          </p:cNvPr>
          <p:cNvSpPr/>
          <p:nvPr/>
        </p:nvSpPr>
        <p:spPr>
          <a:xfrm>
            <a:off x="4098010" y="91868"/>
            <a:ext cx="7787135" cy="6632405"/>
          </a:xfrm>
          <a:prstGeom prst="rect">
            <a:avLst/>
          </a:prstGeom>
          <a:solidFill>
            <a:srgbClr val="FF66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600" dirty="0">
              <a:solidFill>
                <a:schemeClr val="tx1"/>
              </a:solidFill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5BFE746-EA36-3EF1-6578-9602EF9CCC22}"/>
              </a:ext>
            </a:extLst>
          </p:cNvPr>
          <p:cNvCxnSpPr>
            <a:cxnSpLocks/>
          </p:cNvCxnSpPr>
          <p:nvPr/>
        </p:nvCxnSpPr>
        <p:spPr>
          <a:xfrm>
            <a:off x="4114800" y="2366127"/>
            <a:ext cx="7787135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38BE57-C3F3-E662-718A-D523D5251C4D}"/>
              </a:ext>
            </a:extLst>
          </p:cNvPr>
          <p:cNvSpPr txBox="1"/>
          <p:nvPr/>
        </p:nvSpPr>
        <p:spPr>
          <a:xfrm>
            <a:off x="1070415" y="12725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63BC772-74E6-BFA9-35F8-7409FA305C97}"/>
              </a:ext>
            </a:extLst>
          </p:cNvPr>
          <p:cNvSpPr txBox="1"/>
          <p:nvPr/>
        </p:nvSpPr>
        <p:spPr>
          <a:xfrm>
            <a:off x="1070415" y="4117304"/>
            <a:ext cx="60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P4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63539F6-7EDC-F399-5E57-9791AF5D766E}"/>
              </a:ext>
            </a:extLst>
          </p:cNvPr>
          <p:cNvSpPr txBox="1"/>
          <p:nvPr/>
        </p:nvSpPr>
        <p:spPr>
          <a:xfrm>
            <a:off x="1070415" y="22250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CB0322-772A-A997-99E4-7B4707D1CB1A}"/>
              </a:ext>
            </a:extLst>
          </p:cNvPr>
          <p:cNvSpPr txBox="1"/>
          <p:nvPr/>
        </p:nvSpPr>
        <p:spPr>
          <a:xfrm>
            <a:off x="1070415" y="31521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90D1983-CF44-A7A9-39E1-8E7C416F70CD}"/>
              </a:ext>
            </a:extLst>
          </p:cNvPr>
          <p:cNvSpPr txBox="1"/>
          <p:nvPr/>
        </p:nvSpPr>
        <p:spPr>
          <a:xfrm>
            <a:off x="1083115" y="5006304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P5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BFD5945-759C-6143-1AC2-336DAFFE4DD7}"/>
              </a:ext>
            </a:extLst>
          </p:cNvPr>
          <p:cNvSpPr txBox="1"/>
          <p:nvPr/>
        </p:nvSpPr>
        <p:spPr>
          <a:xfrm>
            <a:off x="1083115" y="5976953"/>
            <a:ext cx="604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120" name="CaixaDeTexto 119">
            <a:hlinkClick r:id="rId2" action="ppaction://hlinksldjump"/>
            <a:extLst>
              <a:ext uri="{FF2B5EF4-FFF2-40B4-BE49-F238E27FC236}">
                <a16:creationId xmlns:a16="http://schemas.microsoft.com/office/drawing/2014/main" id="{1125BF4A-1D7C-E3D0-158B-1930C2FB60D6}"/>
              </a:ext>
            </a:extLst>
          </p:cNvPr>
          <p:cNvSpPr txBox="1"/>
          <p:nvPr/>
        </p:nvSpPr>
        <p:spPr>
          <a:xfrm>
            <a:off x="959790" y="249579"/>
            <a:ext cx="1836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POSIÇÕES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709FD3A-97CF-2AFD-2259-CC970A8C322A}"/>
              </a:ext>
            </a:extLst>
          </p:cNvPr>
          <p:cNvSpPr txBox="1"/>
          <p:nvPr/>
        </p:nvSpPr>
        <p:spPr>
          <a:xfrm>
            <a:off x="10841023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57CD1B3-B049-B700-69A4-92713341F8A0}"/>
              </a:ext>
            </a:extLst>
          </p:cNvPr>
          <p:cNvSpPr txBox="1"/>
          <p:nvPr/>
        </p:nvSpPr>
        <p:spPr>
          <a:xfrm>
            <a:off x="10841023" y="158644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56629CA-7774-AE06-F823-B0D6509179B0}"/>
              </a:ext>
            </a:extLst>
          </p:cNvPr>
          <p:cNvSpPr txBox="1"/>
          <p:nvPr/>
        </p:nvSpPr>
        <p:spPr>
          <a:xfrm>
            <a:off x="7740504" y="25231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F0B4D736-09AF-8B0A-62DD-FEF25BFC278E}"/>
              </a:ext>
            </a:extLst>
          </p:cNvPr>
          <p:cNvSpPr txBox="1"/>
          <p:nvPr/>
        </p:nvSpPr>
        <p:spPr>
          <a:xfrm>
            <a:off x="4612838" y="159406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E7AF335-F9E0-8DD5-B288-DA98EF3BBC07}"/>
              </a:ext>
            </a:extLst>
          </p:cNvPr>
          <p:cNvSpPr txBox="1"/>
          <p:nvPr/>
        </p:nvSpPr>
        <p:spPr>
          <a:xfrm>
            <a:off x="4612838" y="53460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906FFC-A660-1A10-F94E-BA832EC8A6B8}"/>
              </a:ext>
            </a:extLst>
          </p:cNvPr>
          <p:cNvSpPr txBox="1"/>
          <p:nvPr/>
        </p:nvSpPr>
        <p:spPr>
          <a:xfrm>
            <a:off x="7740504" y="378411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C9AB9C7-9F44-7D6A-CE37-13E384AC5E25}"/>
              </a:ext>
            </a:extLst>
          </p:cNvPr>
          <p:cNvSpPr txBox="1"/>
          <p:nvPr/>
        </p:nvSpPr>
        <p:spPr>
          <a:xfrm>
            <a:off x="301270" y="1136986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E3C97A6B-BA4D-57A8-85DC-02EC665199A4}"/>
              </a:ext>
            </a:extLst>
          </p:cNvPr>
          <p:cNvSpPr txBox="1"/>
          <p:nvPr/>
        </p:nvSpPr>
        <p:spPr>
          <a:xfrm>
            <a:off x="279529" y="580767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>
                <a:solidFill>
                  <a:srgbClr val="FFFF00"/>
                </a:solidFill>
              </a:rPr>
              <a:t>6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B4D844E-E0B1-42BC-879E-E14179DAC9E7}"/>
              </a:ext>
            </a:extLst>
          </p:cNvPr>
          <p:cNvSpPr/>
          <p:nvPr/>
        </p:nvSpPr>
        <p:spPr>
          <a:xfrm>
            <a:off x="4452617" y="5447527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BF40F68-629C-164C-1ABF-5FD35F4D0053}"/>
              </a:ext>
            </a:extLst>
          </p:cNvPr>
          <p:cNvSpPr/>
          <p:nvPr/>
        </p:nvSpPr>
        <p:spPr>
          <a:xfrm>
            <a:off x="10426553" y="529869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8933C43A-9BC0-3FC7-A019-95072E9D6F4E}"/>
              </a:ext>
            </a:extLst>
          </p:cNvPr>
          <p:cNvSpPr/>
          <p:nvPr/>
        </p:nvSpPr>
        <p:spPr>
          <a:xfrm>
            <a:off x="7495410" y="254185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FE661984-63F8-8CAE-5564-47DB23349CF4}"/>
              </a:ext>
            </a:extLst>
          </p:cNvPr>
          <p:cNvSpPr/>
          <p:nvPr/>
        </p:nvSpPr>
        <p:spPr>
          <a:xfrm>
            <a:off x="10426553" y="1383431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667FA36-962E-5282-8E7B-798B75976FF3}"/>
              </a:ext>
            </a:extLst>
          </p:cNvPr>
          <p:cNvSpPr/>
          <p:nvPr/>
        </p:nvSpPr>
        <p:spPr>
          <a:xfrm>
            <a:off x="4232931" y="1383430"/>
            <a:ext cx="1025912" cy="947695"/>
          </a:xfrm>
          <a:prstGeom prst="rect">
            <a:avLst/>
          </a:prstGeom>
          <a:solidFill>
            <a:srgbClr val="FF66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47D71537-9DB1-0DE7-6BD5-3B601D2B957C}"/>
              </a:ext>
            </a:extLst>
          </p:cNvPr>
          <p:cNvSpPr txBox="1"/>
          <p:nvPr/>
        </p:nvSpPr>
        <p:spPr>
          <a:xfrm>
            <a:off x="298075" y="490341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EB23D30-2C58-A61D-8FFE-7BC8E5253C3A}"/>
              </a:ext>
            </a:extLst>
          </p:cNvPr>
          <p:cNvSpPr txBox="1"/>
          <p:nvPr/>
        </p:nvSpPr>
        <p:spPr>
          <a:xfrm>
            <a:off x="276064" y="3949340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4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E355B47-D1E5-666F-72DF-7537C1DE31EA}"/>
              </a:ext>
            </a:extLst>
          </p:cNvPr>
          <p:cNvSpPr txBox="1"/>
          <p:nvPr/>
        </p:nvSpPr>
        <p:spPr>
          <a:xfrm>
            <a:off x="294610" y="3013045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3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5FA0A455-F05E-D6F3-D728-6A4DC3CE3CFA}"/>
              </a:ext>
            </a:extLst>
          </p:cNvPr>
          <p:cNvSpPr txBox="1"/>
          <p:nvPr/>
        </p:nvSpPr>
        <p:spPr>
          <a:xfrm>
            <a:off x="301270" y="205831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2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9C1B62EC-46B2-2D79-D5ED-EC37E541CD63}"/>
              </a:ext>
            </a:extLst>
          </p:cNvPr>
          <p:cNvSpPr/>
          <p:nvPr/>
        </p:nvSpPr>
        <p:spPr>
          <a:xfrm>
            <a:off x="298076" y="1143947"/>
            <a:ext cx="1376992" cy="88151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26EEE3B-7F6F-BE0F-4B9E-9847AC33A1A9}"/>
              </a:ext>
            </a:extLst>
          </p:cNvPr>
          <p:cNvSpPr/>
          <p:nvPr/>
        </p:nvSpPr>
        <p:spPr>
          <a:xfrm>
            <a:off x="298075" y="2981648"/>
            <a:ext cx="1360756" cy="986124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1D258333-3B8E-25E9-9BF1-2CCD088A36F1}"/>
              </a:ext>
            </a:extLst>
          </p:cNvPr>
          <p:cNvSpPr/>
          <p:nvPr/>
        </p:nvSpPr>
        <p:spPr>
          <a:xfrm>
            <a:off x="290065" y="2123875"/>
            <a:ext cx="1535031" cy="1002607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7C95ED51-605B-2932-691E-3F33ED0CC58B}"/>
              </a:ext>
            </a:extLst>
          </p:cNvPr>
          <p:cNvSpPr/>
          <p:nvPr/>
        </p:nvSpPr>
        <p:spPr>
          <a:xfrm>
            <a:off x="236961" y="3995720"/>
            <a:ext cx="1343195" cy="696603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8B7B728-D06B-4204-559B-36AFEFA430A4}"/>
              </a:ext>
            </a:extLst>
          </p:cNvPr>
          <p:cNvSpPr/>
          <p:nvPr/>
        </p:nvSpPr>
        <p:spPr>
          <a:xfrm>
            <a:off x="306855" y="4976499"/>
            <a:ext cx="1343195" cy="696603"/>
          </a:xfrm>
          <a:prstGeom prst="rect">
            <a:avLst/>
          </a:prstGeom>
          <a:solidFill>
            <a:srgbClr val="2F5597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7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9916</TotalTime>
  <Words>119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Lindomar e Eliete Santos</dc:creator>
  <cp:lastModifiedBy>Lindomar e Eliete Santos</cp:lastModifiedBy>
  <cp:revision>16</cp:revision>
  <dcterms:created xsi:type="dcterms:W3CDTF">2024-02-10T00:36:54Z</dcterms:created>
  <dcterms:modified xsi:type="dcterms:W3CDTF">2025-07-07T23:45:38Z</dcterms:modified>
</cp:coreProperties>
</file>