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5"/>
  </p:notesMasterIdLst>
  <p:handoutMasterIdLst>
    <p:handoutMasterId r:id="rId16"/>
  </p:handoutMasterIdLst>
  <p:sldIdLst>
    <p:sldId id="278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259" r:id="rId14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  <a:srgbClr val="F66F6A"/>
    <a:srgbClr val="D3DDF6"/>
    <a:srgbClr val="415463"/>
    <a:srgbClr val="D9E3FC"/>
    <a:srgbClr val="202A4C"/>
    <a:srgbClr val="84D0A2"/>
    <a:srgbClr val="F7A655"/>
    <a:srgbClr val="FFDF4F"/>
    <a:srgbClr val="15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74" d="100"/>
          <a:sy n="74" d="100"/>
        </p:scale>
        <p:origin x="576" y="84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</a:t>
            </a:r>
            <a:r>
              <a:rPr lang="zh-CN" altLang="en-US" dirty="0">
                <a:solidFill>
                  <a:srgbClr val="202A4C"/>
                </a:solidFill>
              </a:rPr>
              <a:t>营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6"/>
            <a:ext cx="6840760" cy="448795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202A4C"/>
                </a:solidFill>
              </a:rPr>
              <a:t>DAY18 </a:t>
            </a:r>
            <a:r>
              <a:rPr kumimoji="1" lang="zh-CN" altLang="en-US" b="1" dirty="0">
                <a:solidFill>
                  <a:srgbClr val="202A4C"/>
                </a:solidFill>
              </a:rPr>
              <a:t>微服务应用实战之快速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上线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171" y="1989634"/>
            <a:ext cx="7992888" cy="33323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  <a:latin typeface="+mn-ea"/>
              </a:rPr>
              <a:t>一键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式部署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模板生成微服务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多代码仓库支持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多语言、多运行环境支持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编译构建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多部署引擎支持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smtClean="0">
                <a:solidFill>
                  <a:srgbClr val="202A4C"/>
                </a:solidFill>
                <a:latin typeface="+mn-ea"/>
              </a:rPr>
              <a:t>中间件集成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1800" b="1" dirty="0">
              <a:solidFill>
                <a:srgbClr val="202A4C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416" y="1197546"/>
            <a:ext cx="1033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本节介绍的内容主要包括：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7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一键式部署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1306052" cy="936103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rgbClr val="202A4C"/>
                </a:solidFill>
              </a:rPr>
              <a:t>ServiceStage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作为华为云的应用管理平台，为微服务上线提供了端到端的流程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4" name="流程图: 准备 3"/>
          <p:cNvSpPr/>
          <p:nvPr/>
        </p:nvSpPr>
        <p:spPr>
          <a:xfrm>
            <a:off x="1352949" y="2834834"/>
            <a:ext cx="293419" cy="213105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流程图: 过程 4"/>
          <p:cNvSpPr/>
          <p:nvPr/>
        </p:nvSpPr>
        <p:spPr>
          <a:xfrm>
            <a:off x="2281163" y="2731468"/>
            <a:ext cx="858709" cy="4320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代码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软件</a:t>
            </a:r>
            <a:endParaRPr lang="en-US" sz="1000" dirty="0"/>
          </a:p>
        </p:txBody>
      </p:sp>
      <p:sp>
        <p:nvSpPr>
          <p:cNvPr id="6" name="流程图: 过程 5"/>
          <p:cNvSpPr/>
          <p:nvPr/>
        </p:nvSpPr>
        <p:spPr>
          <a:xfrm>
            <a:off x="3721323" y="2731468"/>
            <a:ext cx="858709" cy="4320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编译构建</a:t>
            </a:r>
            <a:endParaRPr lang="en-US" sz="1000" dirty="0"/>
          </a:p>
        </p:txBody>
      </p:sp>
      <p:sp>
        <p:nvSpPr>
          <p:cNvPr id="7" name="流程图: 过程 6"/>
          <p:cNvSpPr/>
          <p:nvPr/>
        </p:nvSpPr>
        <p:spPr>
          <a:xfrm>
            <a:off x="5161483" y="2731468"/>
            <a:ext cx="858709" cy="4320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归档</a:t>
            </a:r>
            <a:endParaRPr lang="en-US" sz="1000" dirty="0"/>
          </a:p>
        </p:txBody>
      </p:sp>
      <p:sp>
        <p:nvSpPr>
          <p:cNvPr id="9" name="流程图: 过程 8"/>
          <p:cNvSpPr/>
          <p:nvPr/>
        </p:nvSpPr>
        <p:spPr>
          <a:xfrm>
            <a:off x="6601643" y="2725363"/>
            <a:ext cx="858709" cy="4320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中间件集成</a:t>
            </a:r>
            <a:endParaRPr lang="en-US" sz="1000" dirty="0"/>
          </a:p>
        </p:txBody>
      </p:sp>
      <p:sp>
        <p:nvSpPr>
          <p:cNvPr id="10" name="流程图: 过程 9"/>
          <p:cNvSpPr/>
          <p:nvPr/>
        </p:nvSpPr>
        <p:spPr>
          <a:xfrm>
            <a:off x="8041803" y="2739706"/>
            <a:ext cx="858709" cy="4320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部署上线</a:t>
            </a:r>
            <a:endParaRPr lang="en-US" sz="1000" dirty="0"/>
          </a:p>
        </p:txBody>
      </p:sp>
      <p:sp>
        <p:nvSpPr>
          <p:cNvPr id="11" name="流程图: 终止 10"/>
          <p:cNvSpPr/>
          <p:nvPr/>
        </p:nvSpPr>
        <p:spPr>
          <a:xfrm>
            <a:off x="9260552" y="2884695"/>
            <a:ext cx="288032" cy="14207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1646368" y="2941387"/>
            <a:ext cx="634795" cy="6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>
            <a:off x="3139872" y="2947492"/>
            <a:ext cx="5814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7" idx="1"/>
          </p:cNvCxnSpPr>
          <p:nvPr/>
        </p:nvCxnSpPr>
        <p:spPr>
          <a:xfrm>
            <a:off x="4580032" y="2947492"/>
            <a:ext cx="5814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3"/>
            <a:endCxn id="9" idx="1"/>
          </p:cNvCxnSpPr>
          <p:nvPr/>
        </p:nvCxnSpPr>
        <p:spPr>
          <a:xfrm flipV="1">
            <a:off x="6020192" y="2941387"/>
            <a:ext cx="581451" cy="6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0" idx="1"/>
          </p:cNvCxnSpPr>
          <p:nvPr/>
        </p:nvCxnSpPr>
        <p:spPr>
          <a:xfrm>
            <a:off x="7460352" y="2941387"/>
            <a:ext cx="581451" cy="14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3"/>
            <a:endCxn id="11" idx="1"/>
          </p:cNvCxnSpPr>
          <p:nvPr/>
        </p:nvCxnSpPr>
        <p:spPr>
          <a:xfrm>
            <a:off x="8900512" y="295573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5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模板生成微服务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1090028" cy="864095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对于微服务的新创建场景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ServiceStage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提供了主流框架的模板，生成微服务工程骨架，用户只需聚集业务实现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59" y="2723430"/>
            <a:ext cx="3631433" cy="6760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42" y="3570736"/>
            <a:ext cx="3631433" cy="6426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38" y="2723430"/>
            <a:ext cx="5610353" cy="2146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325" y="4213377"/>
            <a:ext cx="3565803" cy="6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/>
          <p:cNvSpPr/>
          <p:nvPr/>
        </p:nvSpPr>
        <p:spPr>
          <a:xfrm>
            <a:off x="2785219" y="3324248"/>
            <a:ext cx="5688632" cy="1008112"/>
          </a:xfrm>
          <a:prstGeom prst="flowChartProcess">
            <a:avLst/>
          </a:prstGeom>
          <a:solidFill>
            <a:schemeClr val="bg1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多代码仓库支持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0729988" cy="6480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zh-CN" dirty="0" err="1" smtClean="0">
                <a:solidFill>
                  <a:srgbClr val="202A4C"/>
                </a:solidFill>
              </a:rPr>
              <a:t>ServiceStage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支持直接从代码部署微服务，对接主流代码仓库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github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gitlab</a:t>
            </a:r>
            <a:r>
              <a:rPr kumimoji="1" lang="zh-CN" altLang="en-US" dirty="0" smtClean="0">
                <a:solidFill>
                  <a:srgbClr val="202A4C"/>
                </a:solidFill>
              </a:rPr>
              <a:t>等通过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OAuth</a:t>
            </a:r>
            <a:r>
              <a:rPr kumimoji="1" lang="zh-CN" altLang="en-US" dirty="0" smtClean="0">
                <a:solidFill>
                  <a:srgbClr val="202A4C"/>
                </a:solidFill>
              </a:rPr>
              <a:t>授权访问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07" y="3218702"/>
            <a:ext cx="648072" cy="12192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33292" y="3540272"/>
            <a:ext cx="1440160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模板代码生成</a:t>
            </a:r>
            <a:endParaRPr lang="en-US" sz="1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292" y="2456727"/>
            <a:ext cx="4248472" cy="4019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81165" y="3540272"/>
            <a:ext cx="1440160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编译构建</a:t>
            </a:r>
            <a:endParaRPr lang="en-US" sz="1000" dirty="0"/>
          </a:p>
        </p:txBody>
      </p:sp>
      <p:sp>
        <p:nvSpPr>
          <p:cNvPr id="15" name="上箭头 14"/>
          <p:cNvSpPr/>
          <p:nvPr/>
        </p:nvSpPr>
        <p:spPr>
          <a:xfrm rot="2100000">
            <a:off x="4073079" y="2926163"/>
            <a:ext cx="144016" cy="504056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上箭头 15"/>
          <p:cNvSpPr/>
          <p:nvPr/>
        </p:nvSpPr>
        <p:spPr>
          <a:xfrm rot="8700000">
            <a:off x="6543945" y="2924977"/>
            <a:ext cx="114599" cy="509243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74295" y="305095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push</a:t>
            </a:r>
            <a:endParaRPr lang="en-US" sz="1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618607" y="301369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pull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72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多语言、多运行环境支持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1306052" cy="864095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支持多种主流开发语言：</a:t>
            </a:r>
            <a:r>
              <a:rPr kumimoji="1" lang="en-US" altLang="zh-CN" dirty="0">
                <a:solidFill>
                  <a:srgbClr val="202A4C"/>
                </a:solidFill>
              </a:rPr>
              <a:t>j</a:t>
            </a:r>
            <a:r>
              <a:rPr kumimoji="1" lang="en-US" altLang="zh-CN" dirty="0" smtClean="0">
                <a:solidFill>
                  <a:srgbClr val="202A4C"/>
                </a:solidFill>
              </a:rPr>
              <a:t>ava, 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php</a:t>
            </a:r>
            <a:r>
              <a:rPr kumimoji="1" lang="en-US" altLang="zh-CN" dirty="0" smtClean="0">
                <a:solidFill>
                  <a:srgbClr val="202A4C"/>
                </a:solidFill>
              </a:rPr>
              <a:t>, 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nodejs</a:t>
            </a:r>
            <a:r>
              <a:rPr kumimoji="1" lang="en-US" altLang="zh-CN" dirty="0" smtClean="0">
                <a:solidFill>
                  <a:srgbClr val="202A4C"/>
                </a:solidFill>
              </a:rPr>
              <a:t>, </a:t>
            </a:r>
            <a:r>
              <a:rPr kumimoji="1" lang="zh-CN" altLang="en-US" dirty="0">
                <a:solidFill>
                  <a:srgbClr val="202A4C"/>
                </a:solidFill>
              </a:rPr>
              <a:t>同时</a:t>
            </a:r>
            <a:r>
              <a:rPr kumimoji="1" lang="zh-CN" altLang="en-US" dirty="0" smtClean="0">
                <a:solidFill>
                  <a:srgbClr val="202A4C"/>
                </a:solidFill>
              </a:rPr>
              <a:t>提供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docker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镜像以支持更灵活的定制场景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07" y="2486819"/>
            <a:ext cx="80867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编译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构建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6767521" cy="1080119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1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、自动根据代码语言进行编译环境准备，集成</a:t>
            </a:r>
            <a:r>
              <a:rPr kumimoji="1" lang="en-US" altLang="zh-CN" dirty="0" smtClean="0">
                <a:solidFill>
                  <a:srgbClr val="202A4C"/>
                </a:solidFill>
              </a:rPr>
              <a:t>maven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gradle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ant</a:t>
            </a:r>
            <a:r>
              <a:rPr kumimoji="1" lang="zh-CN" altLang="en-US" dirty="0" smtClean="0">
                <a:solidFill>
                  <a:srgbClr val="202A4C"/>
                </a:solidFill>
              </a:rPr>
              <a:t>等构建工具。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 txBox="1">
            <a:spLocks/>
          </p:cNvSpPr>
          <p:nvPr/>
        </p:nvSpPr>
        <p:spPr>
          <a:xfrm>
            <a:off x="408159" y="2453114"/>
            <a:ext cx="6767521" cy="1080119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rgbClr val="202A4C"/>
                </a:solidFill>
              </a:rPr>
              <a:t>2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、自适应的编译命令</a:t>
            </a:r>
            <a:r>
              <a:rPr kumimoji="1" lang="zh-CN" altLang="en-US" dirty="0">
                <a:solidFill>
                  <a:srgbClr val="202A4C"/>
                </a:solidFill>
              </a:rPr>
              <a:t>。</a:t>
            </a:r>
            <a:r>
              <a:rPr kumimoji="1" lang="zh-CN" altLang="en-US" dirty="0" smtClean="0">
                <a:solidFill>
                  <a:srgbClr val="202A4C"/>
                </a:solidFill>
              </a:rPr>
              <a:t>如对于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java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，指定编译命令 </a:t>
            </a:r>
            <a:r>
              <a:rPr kumimoji="1" lang="en-US" altLang="zh-CN" dirty="0" smtClean="0">
                <a:solidFill>
                  <a:srgbClr val="202A4C"/>
                </a:solidFill>
              </a:rPr>
              <a:t>&gt; build.sh &gt; 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mvn</a:t>
            </a:r>
            <a:r>
              <a:rPr kumimoji="1" lang="en-US" altLang="zh-CN" dirty="0" smtClean="0">
                <a:solidFill>
                  <a:srgbClr val="202A4C"/>
                </a:solidFill>
              </a:rPr>
              <a:t> &gt; 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gradle</a:t>
            </a:r>
            <a:r>
              <a:rPr kumimoji="1" lang="en-US" altLang="zh-CN" dirty="0" smtClean="0">
                <a:solidFill>
                  <a:srgbClr val="202A4C"/>
                </a:solidFill>
              </a:rPr>
              <a:t> &gt; ant</a:t>
            </a:r>
            <a:endParaRPr kumimoji="1" lang="zh-CN" altLang="en-US" dirty="0" smtClean="0">
              <a:solidFill>
                <a:srgbClr val="202A4C"/>
              </a:solidFill>
            </a:endParaRPr>
          </a:p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723" y="326720"/>
            <a:ext cx="3888432" cy="3217424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 txBox="1">
            <a:spLocks/>
          </p:cNvSpPr>
          <p:nvPr/>
        </p:nvSpPr>
        <p:spPr>
          <a:xfrm>
            <a:off x="408160" y="3789834"/>
            <a:ext cx="6409508" cy="1080119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72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444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166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888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610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332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053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7775" indent="0" algn="ctr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202A4C"/>
                </a:solidFill>
              </a:rPr>
              <a:t>3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docker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镜像构建。如果没提供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Dockerfile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，自动生成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691" y="3647584"/>
            <a:ext cx="4499994" cy="260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多部署引擎支持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0874004" cy="72007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err="1" smtClean="0">
                <a:solidFill>
                  <a:srgbClr val="202A4C"/>
                </a:solidFill>
              </a:rPr>
              <a:t>ServiceStage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集成</a:t>
            </a:r>
            <a:r>
              <a:rPr kumimoji="1" lang="en-US" altLang="zh-CN" dirty="0" smtClean="0">
                <a:solidFill>
                  <a:srgbClr val="202A4C"/>
                </a:solidFill>
              </a:rPr>
              <a:t>CCE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CCI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，虚机</a:t>
            </a:r>
            <a:r>
              <a:rPr kumimoji="1" lang="en-US" altLang="zh-CN" dirty="0" smtClean="0">
                <a:solidFill>
                  <a:srgbClr val="202A4C"/>
                </a:solidFill>
              </a:rPr>
              <a:t>3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个部署引擎，封装了底层引擎的复杂，聚集业务应用本身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79" y="2637706"/>
            <a:ext cx="6048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中间件集成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1018020" cy="1008111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集成</a:t>
            </a:r>
            <a:r>
              <a:rPr kumimoji="1" lang="en-US" altLang="zh-CN" dirty="0" smtClean="0">
                <a:solidFill>
                  <a:srgbClr val="202A4C"/>
                </a:solidFill>
              </a:rPr>
              <a:t>RDS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DCS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，微服务引擎等中间件，提供一站式使用体验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71" y="2034619"/>
            <a:ext cx="42481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941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33984</TotalTime>
  <Words>295</Words>
  <Application>Microsoft Office PowerPoint</Application>
  <PresentationFormat>自定义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</vt:lpstr>
      <vt:lpstr>DAY18 微服务应用实战之快速上线</vt:lpstr>
      <vt:lpstr>一键式部署</vt:lpstr>
      <vt:lpstr>模板生成微服务</vt:lpstr>
      <vt:lpstr>多代码仓库支持</vt:lpstr>
      <vt:lpstr>多语言、多运行环境支持</vt:lpstr>
      <vt:lpstr>编译构建</vt:lpstr>
      <vt:lpstr>多部署引擎支持</vt:lpstr>
      <vt:lpstr>中间件集成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Lingmiaofeng</cp:lastModifiedBy>
  <cp:revision>800</cp:revision>
  <dcterms:created xsi:type="dcterms:W3CDTF">2014-09-24T01:01:53Z</dcterms:created>
  <dcterms:modified xsi:type="dcterms:W3CDTF">2019-02-17T04:51:26Z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(3)7pHUP7s1hUPjDXA/NZdWHI4WAATMBFruIlA5/D5skPdYIwYAJcNGvbFOCeuU9ONzpJ/CAlp0
r6OKF5Uj2/kvCHbjymQPqjR8jrAC9zQWuId3Hkdkr1g5A0U0yEo9GWvbGuuda4srH+Ber1wY
EmYsNpae/PPUhqOiu0CKhnPueUG+f6y47pR0RZ83qZMcjRy4QH60IpeB/GS0rBh0BBhxSFuk
8DG24wCw59xHUPSMOT</vt:lpwstr>
  </property>
  <property fmtid="{D5CDD505-2E9C-101B-9397-08002B2CF9AE}" pid="6" name="_2015_ms_pID_7253431">
    <vt:lpwstr>O+O8YB0tHYPwrYAG26wwLXfvmb2f4ZzLHIL//sb9lDO3FnvjWdX3CI
o/rh4+3A5vRucbpdaVQwOLnBx9B8H33kwsNdaqiiFl8fL3c5WpNk9KvuOlgbiExwzxa+QVHQ
JUCm3pBmqxljfhi/GaaWoyw3GUF2tDcHFQ4EKnPAdK8QecWv87pMUSV+0nXy9q1kdA352SyJ
ZPB3Kov+ZOk/frkzpbT/4q2vNZ/1GxJ9+PF8</vt:lpwstr>
  </property>
  <property fmtid="{D5CDD505-2E9C-101B-9397-08002B2CF9AE}" pid="7" name="_2015_ms_pID_7253432">
    <vt:lpwstr>AajYg7Oyz8EshEgHHJ2bqPDynuoKyWgKHQMe
eKdW3CGiuP4lW1qv3FNmkdayIxstDHObN7ePXGwrnKv1E9msd7o=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1549186864</vt:lpwstr>
  </property>
</Properties>
</file>