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8"/>
  </p:notesMasterIdLst>
  <p:handoutMasterIdLst>
    <p:handoutMasterId r:id="rId19"/>
  </p:handoutMasterIdLst>
  <p:sldIdLst>
    <p:sldId id="278" r:id="rId5"/>
    <p:sldId id="421" r:id="rId6"/>
    <p:sldId id="422" r:id="rId7"/>
    <p:sldId id="437" r:id="rId8"/>
    <p:sldId id="438" r:id="rId9"/>
    <p:sldId id="446" r:id="rId10"/>
    <p:sldId id="439" r:id="rId11"/>
    <p:sldId id="440" r:id="rId12"/>
    <p:sldId id="445" r:id="rId13"/>
    <p:sldId id="442" r:id="rId14"/>
    <p:sldId id="443" r:id="rId15"/>
    <p:sldId id="444" r:id="rId16"/>
    <p:sldId id="259" r:id="rId17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4C"/>
    <a:srgbClr val="84D0A2"/>
    <a:srgbClr val="F7A655"/>
    <a:srgbClr val="FFDF4F"/>
    <a:srgbClr val="F66F6A"/>
    <a:srgbClr val="15B0E8"/>
    <a:srgbClr val="59C8D5"/>
    <a:srgbClr val="D0E0EE"/>
    <a:srgbClr val="415463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116" d="100"/>
          <a:sy n="116" d="100"/>
        </p:scale>
        <p:origin x="384" y="132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9091/consumer/v0/hello/Bod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27.0.0.1:8080/consumer/v0/hello/Bod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devg-servicestage/cse_mesh_0047.html" TargetMode="External"/><Relationship Id="rId2" Type="http://schemas.openxmlformats.org/officeDocument/2006/relationships/hyperlink" Target="https://support.huaweicloud.com/devg-servicestage/cse_mesh_0039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o-mesh/mesher-examples" TargetMode="External"/><Relationship Id="rId4" Type="http://schemas.openxmlformats.org/officeDocument/2006/relationships/hyperlink" Target="https://support.huaweicloud.com/devg-servicestage/cse_mesh_0038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n-north-5-console.huaweicloud.com/servicestage/?region=cn-north-5#/appdev/tool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</a:t>
            </a:r>
            <a:r>
              <a:rPr lang="en-US" altLang="zh-CN" dirty="0" smtClean="0">
                <a:solidFill>
                  <a:srgbClr val="202A4C"/>
                </a:solidFill>
              </a:rPr>
              <a:t>Day14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访问服务</a:t>
            </a:r>
            <a:endParaRPr kumimoji="1" lang="en-US" altLang="zh-CN" sz="1200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访问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springboot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接口，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/consumer/v0/{path}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调用 </a:t>
            </a:r>
            <a:r>
              <a:rPr kumimoji="1" lang="en-US" altLang="zh-CN" dirty="0">
                <a:solidFill>
                  <a:srgbClr val="202A4C"/>
                </a:solidFill>
                <a:hlinkClick r:id="rId2"/>
              </a:rPr>
              <a:t>http://127.0.0.1:9091/consumer/v0/hello/Bod</a:t>
            </a:r>
            <a:r>
              <a:rPr kumimoji="1" lang="en-US" altLang="zh-CN" dirty="0">
                <a:solidFill>
                  <a:srgbClr val="202A4C"/>
                </a:solidFill>
              </a:rPr>
              <a:t> ,</a:t>
            </a:r>
            <a:r>
              <a:rPr kumimoji="1" lang="zh-CN" altLang="en-US" dirty="0">
                <a:solidFill>
                  <a:srgbClr val="202A4C"/>
                </a:solidFill>
              </a:rPr>
              <a:t>反馈结果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4" name="图片 3" descr="3333344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027" y="2637706"/>
            <a:ext cx="630740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访问服务</a:t>
            </a:r>
            <a:endParaRPr kumimoji="1" lang="en-US" altLang="zh-CN" sz="1200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访问</a:t>
            </a:r>
            <a:r>
              <a:rPr kumimoji="1" lang="en-US" altLang="zh-CN" dirty="0" smtClean="0">
                <a:solidFill>
                  <a:srgbClr val="202A4C"/>
                </a:solidFill>
              </a:rPr>
              <a:t>Day11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接口，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/consumer/v0/{path}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调用 </a:t>
            </a:r>
            <a:r>
              <a:rPr lang="en-US" altLang="zh-CN" dirty="0">
                <a:hlinkClick r:id="rId2"/>
              </a:rPr>
              <a:t>http://127.0.0.1:8080/consumer/v0/hello/Bod</a:t>
            </a:r>
            <a:r>
              <a:rPr kumimoji="1" lang="en-US" altLang="zh-CN" dirty="0" smtClean="0">
                <a:solidFill>
                  <a:srgbClr val="202A4C"/>
                </a:solidFill>
              </a:rPr>
              <a:t>,</a:t>
            </a:r>
            <a:r>
              <a:rPr kumimoji="1" lang="zh-CN" altLang="en-US" dirty="0">
                <a:solidFill>
                  <a:srgbClr val="202A4C"/>
                </a:solidFill>
              </a:rPr>
              <a:t>反馈结果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5" name="图片 4" descr="33333444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979" y="2565698"/>
            <a:ext cx="6336705" cy="21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更多接入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mesher-demo</a:t>
            </a:r>
            <a:r>
              <a:rPr kumimoji="1" lang="zh-CN" altLang="en-US" dirty="0">
                <a:solidFill>
                  <a:srgbClr val="202A4C"/>
                </a:solidFill>
              </a:rPr>
              <a:t>参考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zh-CN" dirty="0" smtClean="0">
                <a:solidFill>
                  <a:srgbClr val="202A4C"/>
                </a:solidFill>
                <a:hlinkClick r:id="rId2"/>
              </a:rPr>
              <a:t>nodejs</a:t>
            </a:r>
            <a:r>
              <a:rPr kumimoji="1" lang="zh-CN" altLang="en-US" dirty="0" smtClean="0">
                <a:solidFill>
                  <a:srgbClr val="202A4C"/>
                </a:solidFill>
                <a:hlinkClick r:id="rId2"/>
              </a:rPr>
              <a:t>接入</a:t>
            </a:r>
            <a:r>
              <a:rPr kumimoji="1" lang="en-US" altLang="zh-CN" dirty="0">
                <a:solidFill>
                  <a:srgbClr val="202A4C"/>
                </a:solidFill>
                <a:hlinkClick r:id="rId2"/>
              </a:rPr>
              <a:t>CSE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zh-CN" dirty="0" smtClean="0">
                <a:solidFill>
                  <a:srgbClr val="202A4C"/>
                </a:solidFill>
                <a:hlinkClick r:id="rId3"/>
              </a:rPr>
              <a:t>php</a:t>
            </a:r>
            <a:r>
              <a:rPr kumimoji="1" lang="zh-CN" altLang="en-US" dirty="0" smtClean="0">
                <a:solidFill>
                  <a:srgbClr val="202A4C"/>
                </a:solidFill>
                <a:hlinkClick r:id="rId3"/>
              </a:rPr>
              <a:t>接入</a:t>
            </a:r>
            <a:r>
              <a:rPr kumimoji="1" lang="en-US" altLang="zh-CN" dirty="0" smtClean="0">
                <a:solidFill>
                  <a:srgbClr val="202A4C"/>
                </a:solidFill>
                <a:hlinkClick r:id="rId3"/>
              </a:rPr>
              <a:t>CSE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zh-CN" dirty="0" smtClean="0">
                <a:solidFill>
                  <a:srgbClr val="202A4C"/>
                </a:solidFill>
                <a:hlinkClick r:id="rId4"/>
              </a:rPr>
              <a:t>.Net</a:t>
            </a:r>
            <a:r>
              <a:rPr kumimoji="1" lang="zh-CN" altLang="en-US" dirty="0" smtClean="0">
                <a:solidFill>
                  <a:srgbClr val="202A4C"/>
                </a:solidFill>
                <a:hlinkClick r:id="rId4"/>
              </a:rPr>
              <a:t>接入</a:t>
            </a:r>
            <a:r>
              <a:rPr kumimoji="1" lang="en-US" altLang="zh-CN" dirty="0" smtClean="0">
                <a:solidFill>
                  <a:srgbClr val="202A4C"/>
                </a:solidFill>
                <a:hlinkClick r:id="rId4"/>
              </a:rPr>
              <a:t>CSE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202A4C"/>
                </a:solidFill>
                <a:hlinkClick r:id="rId5"/>
              </a:rPr>
              <a:t>更多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Day14</a:t>
            </a:r>
            <a:r>
              <a:rPr lang="en-US" altLang="zh-CN" dirty="0">
                <a:solidFill>
                  <a:srgbClr val="202A4C"/>
                </a:solidFill>
              </a:rPr>
              <a:t> </a:t>
            </a:r>
            <a:r>
              <a:rPr lang="en-US" dirty="0">
                <a:solidFill>
                  <a:srgbClr val="202A4C"/>
                </a:solidFill>
              </a:rPr>
              <a:t>CSE</a:t>
            </a:r>
            <a:r>
              <a:rPr lang="zh-CN" altLang="en-US" dirty="0">
                <a:solidFill>
                  <a:srgbClr val="202A4C"/>
                </a:solidFill>
              </a:rPr>
              <a:t>实战之其他服务何如接入</a:t>
            </a:r>
            <a:r>
              <a:rPr lang="en-US" dirty="0">
                <a:solidFill>
                  <a:srgbClr val="202A4C"/>
                </a:solidFill>
              </a:rPr>
              <a:t>CSE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创建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springboot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r>
              <a:rPr kumimoji="1" lang="en-US" altLang="zh-CN" dirty="0" smtClean="0">
                <a:solidFill>
                  <a:srgbClr val="202A4C"/>
                </a:solidFill>
              </a:rPr>
              <a:t>(</a:t>
            </a:r>
            <a:r>
              <a:rPr kumimoji="1" lang="zh-CN" altLang="en-US" dirty="0" smtClean="0">
                <a:solidFill>
                  <a:srgbClr val="202A4C"/>
                </a:solidFill>
              </a:rPr>
              <a:t>默认熟练运用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springboot)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Springboot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服务绑定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dirty="0" err="1" smtClean="0">
                <a:solidFill>
                  <a:srgbClr val="202A4C"/>
                </a:solidFill>
              </a:rPr>
              <a:t>CSEGoSDK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开发的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>
                <a:solidFill>
                  <a:srgbClr val="202A4C"/>
                </a:solidFill>
              </a:rPr>
              <a:t>创建</a:t>
            </a:r>
            <a:r>
              <a:rPr kumimoji="1" lang="en-US" altLang="zh-CN" dirty="0">
                <a:solidFill>
                  <a:srgbClr val="202A4C"/>
                </a:solidFill>
              </a:rPr>
              <a:t>springboot</a:t>
            </a:r>
            <a:r>
              <a:rPr kumimoji="1" lang="zh-CN" altLang="en-US" dirty="0">
                <a:solidFill>
                  <a:srgbClr val="202A4C"/>
                </a:solidFill>
              </a:rPr>
              <a:t>服务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solidFill>
                  <a:srgbClr val="202A4C"/>
                </a:solidFill>
              </a:rPr>
              <a:t>创建一个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maven</a:t>
            </a:r>
            <a:r>
              <a:rPr kumimoji="1" lang="zh-CN" altLang="en-US" dirty="0" smtClean="0">
                <a:solidFill>
                  <a:srgbClr val="202A4C"/>
                </a:solidFill>
              </a:rPr>
              <a:t>项目，引入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springboot</a:t>
            </a:r>
            <a:r>
              <a:rPr kumimoji="1" lang="zh-CN" altLang="en-US" dirty="0" smtClean="0">
                <a:solidFill>
                  <a:srgbClr val="202A4C"/>
                </a:solidFill>
              </a:rPr>
              <a:t>所需的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jar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包，为了方便测试，该服务需要具有两个接口一个作为服务提供者接口，另外一个作为客户端接口，该服务将和使用</a:t>
            </a:r>
            <a:r>
              <a:rPr kumimoji="1" lang="en-US" dirty="0" err="1" smtClean="0">
                <a:solidFill>
                  <a:srgbClr val="202A4C"/>
                </a:solidFill>
              </a:rPr>
              <a:t>CSEGoSDK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开发的服务端和客户端进行访问。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1" y="2565698"/>
            <a:ext cx="8988379" cy="350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>
                <a:solidFill>
                  <a:srgbClr val="202A4C"/>
                </a:solidFill>
              </a:rPr>
              <a:t>创建</a:t>
            </a:r>
            <a:r>
              <a:rPr kumimoji="1" lang="en-US" altLang="zh-CN" dirty="0">
                <a:solidFill>
                  <a:srgbClr val="202A4C"/>
                </a:solidFill>
              </a:rPr>
              <a:t>springboot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endParaRPr kumimoji="1" lang="en-US" altLang="zh-CN" sz="1200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在创建好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springboot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服务后，我们需要为刚刚创建好的绑定一个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，在绑定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之前，我们需要将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springboot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的代理设置为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的监听地址。本文通过</a:t>
            </a:r>
            <a:r>
              <a:rPr kumimoji="1" lang="en-US" altLang="zh-CN" dirty="0" smtClean="0">
                <a:solidFill>
                  <a:srgbClr val="202A4C"/>
                </a:solidFill>
              </a:rPr>
              <a:t>Java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ProxySelector</a:t>
            </a:r>
            <a:r>
              <a:rPr kumimoji="1" lang="zh-CN" altLang="en-US" dirty="0" smtClean="0">
                <a:solidFill>
                  <a:srgbClr val="202A4C"/>
                </a:solidFill>
              </a:rPr>
              <a:t>进行代理设置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5" name="图片 4" descr="33333444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971" y="2493690"/>
            <a:ext cx="4968552" cy="3228323"/>
          </a:xfrm>
          <a:prstGeom prst="rect">
            <a:avLst/>
          </a:prstGeom>
        </p:spPr>
      </p:pic>
      <p:pic>
        <p:nvPicPr>
          <p:cNvPr id="6" name="图片 5" descr="333334444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6335" y="2949366"/>
            <a:ext cx="4968552" cy="14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绑定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</a:t>
            </a:r>
            <a:endParaRPr kumimoji="1" lang="en-US" altLang="zh-CN" sz="1200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202A4C"/>
                </a:solidFill>
              </a:rPr>
              <a:t>Springboot</a:t>
            </a:r>
            <a:r>
              <a:rPr kumimoji="1" lang="zh-CN" altLang="en-US" dirty="0">
                <a:solidFill>
                  <a:srgbClr val="202A4C"/>
                </a:solidFill>
              </a:rPr>
              <a:t>服务接口以及代理均已开发好时，我们就可以为</a:t>
            </a:r>
            <a:r>
              <a:rPr kumimoji="1" lang="en-US" altLang="zh-CN" dirty="0">
                <a:solidFill>
                  <a:srgbClr val="202A4C"/>
                </a:solidFill>
              </a:rPr>
              <a:t>springboot</a:t>
            </a:r>
            <a:r>
              <a:rPr kumimoji="1" lang="zh-CN" altLang="en-US" dirty="0">
                <a:solidFill>
                  <a:srgbClr val="202A4C"/>
                </a:solidFill>
              </a:rPr>
              <a:t>服务绑定一个</a:t>
            </a:r>
            <a:r>
              <a:rPr kumimoji="1" lang="en-US" altLang="zh-CN" dirty="0">
                <a:solidFill>
                  <a:srgbClr val="202A4C"/>
                </a:solidFill>
              </a:rPr>
              <a:t>mesher</a:t>
            </a:r>
            <a:r>
              <a:rPr kumimoji="1" lang="zh-CN" altLang="en-US" dirty="0">
                <a:solidFill>
                  <a:srgbClr val="202A4C"/>
                </a:solidFill>
              </a:rPr>
              <a:t>了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3011" y="2205658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202A4C"/>
                </a:solidFill>
              </a:rPr>
              <a:t>从华为云下载</a:t>
            </a:r>
            <a:r>
              <a:rPr kumimoji="1" lang="en-US" altLang="zh-CN" dirty="0">
                <a:solidFill>
                  <a:srgbClr val="202A4C"/>
                </a:solidFill>
              </a:rPr>
              <a:t>mesher</a:t>
            </a:r>
            <a:r>
              <a:rPr kumimoji="1" lang="zh-CN" altLang="en-US" dirty="0">
                <a:solidFill>
                  <a:srgbClr val="202A4C"/>
                </a:solidFill>
              </a:rPr>
              <a:t>，请点击</a:t>
            </a:r>
            <a:r>
              <a:rPr kumimoji="1" lang="en-US" altLang="zh-CN" dirty="0">
                <a:solidFill>
                  <a:srgbClr val="202A4C"/>
                </a:solidFill>
                <a:hlinkClick r:id="rId2"/>
              </a:rPr>
              <a:t>mesher</a:t>
            </a:r>
            <a:r>
              <a:rPr kumimoji="1" lang="zh-CN" altLang="en-US" dirty="0">
                <a:solidFill>
                  <a:srgbClr val="202A4C"/>
                </a:solidFill>
              </a:rPr>
              <a:t>下载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下载解压</a:t>
            </a:r>
            <a:r>
              <a:rPr kumimoji="1" lang="zh-CN" altLang="en-US" dirty="0" smtClean="0">
                <a:solidFill>
                  <a:srgbClr val="202A4C"/>
                </a:solidFill>
              </a:rPr>
              <a:t>如下：</a:t>
            </a:r>
            <a:endParaRPr kumimoji="1" lang="en-US" dirty="0">
              <a:solidFill>
                <a:srgbClr val="202A4C"/>
              </a:solidFill>
            </a:endParaRPr>
          </a:p>
        </p:txBody>
      </p:sp>
      <p:pic>
        <p:nvPicPr>
          <p:cNvPr id="2050" name="Picture 2" descr="C:\Users\lwx588265\AppData\Roaming\eSpace_Desktop\UserData\lwx588265\imagefiles\05A66D92-F74E-447D-9D8D-238FC0172DB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27" y="3049999"/>
            <a:ext cx="66484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绑定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</a:t>
            </a:r>
            <a:endParaRPr kumimoji="1" lang="en-US" altLang="zh-CN" sz="1200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202A4C"/>
                </a:solidFill>
              </a:rPr>
              <a:t>m</a:t>
            </a:r>
            <a:r>
              <a:rPr kumimoji="1" lang="en-US" altLang="zh-CN" dirty="0" smtClean="0">
                <a:solidFill>
                  <a:srgbClr val="202A4C"/>
                </a:solidFill>
              </a:rPr>
              <a:t>esher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963" y="1773610"/>
            <a:ext cx="491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>
                <a:solidFill>
                  <a:srgbClr val="202A4C"/>
                </a:solidFill>
              </a:rPr>
              <a:t>修改</a:t>
            </a:r>
            <a:r>
              <a:rPr kumimoji="1" lang="en-US" altLang="zh-CN" sz="1800" dirty="0" err="1">
                <a:solidFill>
                  <a:srgbClr val="202A4C"/>
                </a:solidFill>
              </a:rPr>
              <a:t>microservice.yaml</a:t>
            </a:r>
            <a:r>
              <a:rPr kumimoji="1" lang="en-US" altLang="zh-CN" sz="1800" dirty="0">
                <a:solidFill>
                  <a:srgbClr val="202A4C"/>
                </a:solidFill>
              </a:rPr>
              <a:t>,</a:t>
            </a:r>
            <a:r>
              <a:rPr kumimoji="1" lang="zh-CN" altLang="en-US" sz="1800" dirty="0">
                <a:solidFill>
                  <a:srgbClr val="202A4C"/>
                </a:solidFill>
              </a:rPr>
              <a:t>将服务名修改为</a:t>
            </a:r>
            <a:r>
              <a:rPr kumimoji="1" lang="en-US" altLang="zh-CN" sz="1800" dirty="0">
                <a:solidFill>
                  <a:srgbClr val="202A4C"/>
                </a:solidFill>
              </a:rPr>
              <a:t>springboot</a:t>
            </a:r>
            <a:endParaRPr kumimoji="1" lang="en-US" sz="1800" dirty="0">
              <a:solidFill>
                <a:srgbClr val="202A4C"/>
              </a:solidFill>
            </a:endParaRPr>
          </a:p>
        </p:txBody>
      </p:sp>
      <p:pic>
        <p:nvPicPr>
          <p:cNvPr id="11" name="图片 10" descr="33333444444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979" y="4509914"/>
            <a:ext cx="4277322" cy="1209844"/>
          </a:xfrm>
          <a:prstGeom prst="rect">
            <a:avLst/>
          </a:prstGeom>
        </p:spPr>
      </p:pic>
      <p:pic>
        <p:nvPicPr>
          <p:cNvPr id="8194" name="Picture 2" descr="C:\Users\lwx588265\AppData\Roaming\eSpace_Desktop\UserData\lwx588265\imagefiles\6C99FDF2-5031-4A42-9CA6-FF975E7B25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71" y="2463038"/>
            <a:ext cx="4314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2497187" y="2251621"/>
            <a:ext cx="2448272" cy="704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12608" y="2089247"/>
            <a:ext cx="86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服务名</a:t>
            </a:r>
            <a:endParaRPr lang="en-US" sz="16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383576" y="2778986"/>
            <a:ext cx="2561883" cy="404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12355" y="2521437"/>
            <a:ext cx="137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</a:t>
            </a:r>
            <a:r>
              <a:rPr lang="en-US" altLang="zh-CN" sz="1600" dirty="0" smtClean="0"/>
              <a:t>esher</a:t>
            </a:r>
            <a:r>
              <a:rPr lang="zh-CN" altLang="en-US" sz="1600" dirty="0" smtClean="0"/>
              <a:t>版本</a:t>
            </a:r>
            <a:endParaRPr 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94781" y="3810663"/>
            <a:ext cx="761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>
                <a:solidFill>
                  <a:srgbClr val="202A4C"/>
                </a:solidFill>
              </a:rPr>
              <a:t>修改</a:t>
            </a:r>
            <a:r>
              <a:rPr kumimoji="1" lang="en-US" altLang="zh-CN" sz="1800" dirty="0">
                <a:solidFill>
                  <a:srgbClr val="202A4C"/>
                </a:solidFill>
              </a:rPr>
              <a:t>chassis.yaml,</a:t>
            </a:r>
            <a:r>
              <a:rPr kumimoji="1" lang="zh-CN" altLang="en-US" sz="1800" dirty="0">
                <a:solidFill>
                  <a:srgbClr val="202A4C"/>
                </a:solidFill>
              </a:rPr>
              <a:t>将监听地址改为机器的外部访问地址，如：</a:t>
            </a:r>
            <a:r>
              <a:rPr kumimoji="1" lang="en-US" altLang="zh-CN" sz="1800" dirty="0">
                <a:solidFill>
                  <a:srgbClr val="202A4C"/>
                </a:solidFill>
              </a:rPr>
              <a:t>192.168.0.1,</a:t>
            </a:r>
            <a:r>
              <a:rPr kumimoji="1" lang="zh-CN" altLang="en-US" sz="1800" dirty="0">
                <a:solidFill>
                  <a:srgbClr val="202A4C"/>
                </a:solidFill>
              </a:rPr>
              <a:t>并在该配置文件中添加</a:t>
            </a:r>
            <a:r>
              <a:rPr kumimoji="1" lang="en-US" altLang="zh-CN" sz="1800" dirty="0" err="1" smtClean="0">
                <a:solidFill>
                  <a:srgbClr val="202A4C"/>
                </a:solidFill>
              </a:rPr>
              <a:t>ak</a:t>
            </a:r>
            <a:r>
              <a:rPr kumimoji="1" lang="en-US" altLang="zh-CN" sz="1800" dirty="0" smtClean="0">
                <a:solidFill>
                  <a:srgbClr val="202A4C"/>
                </a:solidFill>
              </a:rPr>
              <a:t>/</a:t>
            </a:r>
            <a:r>
              <a:rPr kumimoji="1" lang="en-US" altLang="zh-CN" sz="1800" dirty="0" err="1" smtClean="0">
                <a:solidFill>
                  <a:srgbClr val="202A4C"/>
                </a:solidFill>
              </a:rPr>
              <a:t>sk</a:t>
            </a:r>
            <a:endParaRPr kumimoji="1" lang="en-US" sz="1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绑定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</a:t>
            </a:r>
            <a:endParaRPr kumimoji="1" lang="en-US" altLang="zh-CN" sz="1200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solidFill>
                  <a:srgbClr val="202A4C"/>
                </a:solidFill>
              </a:rPr>
              <a:t>启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mesher:</a:t>
            </a: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除了使用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提供的启动脚本启动外我们亦可以直接运行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mesher.exe(mesher)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，在运行之前，我们需要设置环境变量 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SPECIFIC_ADDR,</a:t>
            </a:r>
            <a:r>
              <a:rPr kumimoji="1" lang="en-US" altLang="zh-CN" dirty="0">
                <a:solidFill>
                  <a:srgbClr val="202A4C"/>
                </a:solidFill>
              </a:rPr>
              <a:t> 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SPECIFIC_ADDR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支持格式：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rest:port,grpc:port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http:port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。可同时写两个如下，设置后运行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mesher.exe(mesher)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en-US" altLang="zh-CN" dirty="0">
                <a:solidFill>
                  <a:srgbClr val="202A4C"/>
                </a:solidFill>
              </a:rPr>
              <a:t>	</a:t>
            </a:r>
            <a:r>
              <a:rPr kumimoji="1" lang="en-US" altLang="zh-CN" dirty="0" smtClean="0">
                <a:solidFill>
                  <a:srgbClr val="202A4C"/>
                </a:solidFill>
              </a:rPr>
              <a:t>e.g.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81163" y="3256161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dirty="0">
                <a:solidFill>
                  <a:srgbClr val="202A4C"/>
                </a:solidFill>
              </a:rPr>
              <a:t>export </a:t>
            </a:r>
            <a:r>
              <a:rPr kumimoji="1" lang="en-US" dirty="0">
                <a:solidFill>
                  <a:srgbClr val="202A4C"/>
                </a:solidFill>
              </a:rPr>
              <a:t>SPECIFIC_ADDR=rest:80</a:t>
            </a:r>
            <a:endParaRPr kumimoji="1" 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绑定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</a:t>
            </a:r>
            <a:endParaRPr kumimoji="1" lang="en-US" altLang="zh-CN" sz="1200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solidFill>
                  <a:srgbClr val="202A4C"/>
                </a:solidFill>
              </a:rPr>
              <a:t>修改完并启动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mesher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后</a:t>
            </a:r>
            <a:r>
              <a:rPr kumimoji="1" lang="zh-CN" altLang="en-US" dirty="0">
                <a:solidFill>
                  <a:srgbClr val="202A4C"/>
                </a:solidFill>
              </a:rPr>
              <a:t>，可以在</a:t>
            </a:r>
            <a:r>
              <a:rPr kumimoji="1" lang="en-US" altLang="zh-CN" dirty="0" err="1">
                <a:solidFill>
                  <a:srgbClr val="202A4C"/>
                </a:solidFill>
              </a:rPr>
              <a:t>serverstage</a:t>
            </a:r>
            <a:r>
              <a:rPr kumimoji="1" lang="zh-CN" altLang="en-US" dirty="0">
                <a:solidFill>
                  <a:srgbClr val="202A4C"/>
                </a:solidFill>
              </a:rPr>
              <a:t>下看到</a:t>
            </a:r>
            <a:r>
              <a:rPr kumimoji="1" lang="zh-CN" altLang="en-US" dirty="0" smtClean="0">
                <a:solidFill>
                  <a:srgbClr val="202A4C"/>
                </a:solidFill>
              </a:rPr>
              <a:t>如下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8" name="图片 7" descr="333334444444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6987" y="1773610"/>
            <a:ext cx="8532440" cy="1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开发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CSEGoSDK</a:t>
            </a:r>
            <a:r>
              <a:rPr kumimoji="1" lang="zh-CN" altLang="en-US" dirty="0">
                <a:solidFill>
                  <a:srgbClr val="202A4C"/>
                </a:solidFill>
              </a:rPr>
              <a:t>服务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我们在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Day11</a:t>
            </a:r>
            <a:r>
              <a:rPr kumimoji="1" lang="zh-CN" altLang="en-US" dirty="0" smtClean="0">
                <a:solidFill>
                  <a:srgbClr val="202A4C"/>
                </a:solidFill>
              </a:rPr>
              <a:t>时已经开发了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，此时我们可以直接使用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solidFill>
                  <a:srgbClr val="202A4C"/>
                </a:solidFill>
              </a:rPr>
              <a:t>修改</a:t>
            </a:r>
            <a:r>
              <a:rPr kumimoji="1" lang="en-US" altLang="zh-CN" dirty="0" smtClean="0">
                <a:solidFill>
                  <a:srgbClr val="202A4C"/>
                </a:solidFill>
              </a:rPr>
              <a:t>Day11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中的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访问服务名为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springboot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zh-CN" dirty="0">
              <a:solidFill>
                <a:srgbClr val="202A4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    同时按照</a:t>
            </a:r>
            <a:r>
              <a:rPr kumimoji="1" lang="en-US" altLang="zh-CN" dirty="0">
                <a:solidFill>
                  <a:srgbClr val="202A4C"/>
                </a:solidFill>
              </a:rPr>
              <a:t>Day11</a:t>
            </a:r>
            <a:r>
              <a:rPr kumimoji="1" lang="zh-CN" altLang="en-US" dirty="0">
                <a:solidFill>
                  <a:srgbClr val="202A4C"/>
                </a:solidFill>
              </a:rPr>
              <a:t>的启动方式将</a:t>
            </a:r>
            <a:r>
              <a:rPr kumimoji="1" lang="en-US" altLang="zh-CN" dirty="0">
                <a:solidFill>
                  <a:srgbClr val="202A4C"/>
                </a:solidFill>
              </a:rPr>
              <a:t>Day11</a:t>
            </a:r>
            <a:r>
              <a:rPr kumimoji="1" lang="zh-CN" altLang="en-US" dirty="0">
                <a:solidFill>
                  <a:srgbClr val="202A4C"/>
                </a:solidFill>
              </a:rPr>
              <a:t>的</a:t>
            </a:r>
            <a:r>
              <a:rPr kumimoji="1" lang="en-US" altLang="zh-CN" dirty="0">
                <a:solidFill>
                  <a:srgbClr val="202A4C"/>
                </a:solidFill>
              </a:rPr>
              <a:t>provider</a:t>
            </a:r>
            <a:r>
              <a:rPr kumimoji="1" lang="zh-CN" altLang="en-US" dirty="0">
                <a:solidFill>
                  <a:srgbClr val="202A4C"/>
                </a:solidFill>
              </a:rPr>
              <a:t>和</a:t>
            </a:r>
            <a:r>
              <a:rPr kumimoji="1" lang="en-US" altLang="zh-CN" dirty="0">
                <a:solidFill>
                  <a:srgbClr val="202A4C"/>
                </a:solidFill>
              </a:rPr>
              <a:t>consumer</a:t>
            </a:r>
            <a:r>
              <a:rPr kumimoji="1" lang="zh-CN" altLang="en-US" dirty="0">
                <a:solidFill>
                  <a:srgbClr val="202A4C"/>
                </a:solidFill>
              </a:rPr>
              <a:t>进行启动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9" name="图片 8" descr="333334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1003" y="2277666"/>
            <a:ext cx="8748464" cy="8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53949</TotalTime>
  <Words>409</Words>
  <Application>Microsoft Office PowerPoint</Application>
  <PresentationFormat>自定义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Wingdings</vt:lpstr>
      <vt:lpstr>Blank</vt:lpstr>
      <vt:lpstr>内容Copytext </vt:lpstr>
      <vt:lpstr>1_内容Copytext </vt:lpstr>
      <vt:lpstr>Thank you</vt:lpstr>
      <vt:lpstr>21天微服务实战营-Day14</vt:lpstr>
      <vt:lpstr>Day14 CSE实战之其他服务何如接入CSE</vt:lpstr>
      <vt:lpstr>创建springboot服务</vt:lpstr>
      <vt:lpstr>创建springboot服务</vt:lpstr>
      <vt:lpstr>绑定mesher</vt:lpstr>
      <vt:lpstr>绑定mesher</vt:lpstr>
      <vt:lpstr>绑定mesher</vt:lpstr>
      <vt:lpstr>绑定mesher</vt:lpstr>
      <vt:lpstr>开发CSEGoSDK服务</vt:lpstr>
      <vt:lpstr>访问服务</vt:lpstr>
      <vt:lpstr>访问服务</vt:lpstr>
      <vt:lpstr>更多接入mesher-demo参考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lizihuai</cp:lastModifiedBy>
  <cp:revision>573</cp:revision>
  <dcterms:created xsi:type="dcterms:W3CDTF">2014-09-24T01:01:53Z</dcterms:created>
  <dcterms:modified xsi:type="dcterms:W3CDTF">2019-02-27T10:45:38Z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(3)IS0AnU6R55gOMMDlQFzWuh5aS3MVyX0P3FUm2BQa6PnQBf3NrFg5b5XzRepUGDnegV6THCL+
6X7fLui9YdeFVMhGaViIzO4weJOa9nBkvl3H/kGF4xumBUAzY03xke17Gd/7DfdfR8uLVn+x
c3yDXhntkG7ijcgLQH9Vjok6Lybtm0TQgwmLjC/PVTBrVJW/EZpnuazk+2PKUbZGSgTxjrxr
4lf/vxsFcHk+Pa4m0b</vt:lpwstr>
  </property>
  <property fmtid="{D5CDD505-2E9C-101B-9397-08002B2CF9AE}" pid="6" name="_2015_ms_pID_7253431">
    <vt:lpwstr>PqxoCOP7YOLpH2hSSzOm5Upy61MCeU9HbcyOjq9RIwQLAI5j/550qh
yU/uIgCr2HTkEkIyrKc4xwhDIZJJr6xc+bTVaGmZwni1jNTZyVPeqyhUbS2fPJVrEqJ6ITqh
eF3fhFjvmetkmbQ6OCutZ+/ZAufSMA/l7jLmkaxA2nqns3x313rC1wxiuCit8ItZoGeRIAxu
Kk4BkSnGFnxI+/Q2NInyc7BfVVpn2m8JYxvQ</vt:lpwstr>
  </property>
  <property fmtid="{D5CDD505-2E9C-101B-9397-08002B2CF9AE}" pid="7" name="_2015_ms_pID_7253432">
    <vt:lpwstr>9x7XnqjSwIONsu7EXaIHneceE7XwWeTp61Mm
F7Pm4/rbQYedLlU7xWQTWhvP1ijXfg==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1550451257</vt:lpwstr>
  </property>
</Properties>
</file>