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5"/>
  </p:notesMasterIdLst>
  <p:handoutMasterIdLst>
    <p:handoutMasterId r:id="rId16"/>
  </p:handoutMasterIdLst>
  <p:sldIdLst>
    <p:sldId id="278" r:id="rId5"/>
    <p:sldId id="421" r:id="rId6"/>
    <p:sldId id="429" r:id="rId7"/>
    <p:sldId id="422" r:id="rId8"/>
    <p:sldId id="430" r:id="rId9"/>
    <p:sldId id="434" r:id="rId10"/>
    <p:sldId id="432" r:id="rId11"/>
    <p:sldId id="433" r:id="rId12"/>
    <p:sldId id="435" r:id="rId13"/>
    <p:sldId id="259" r:id="rId14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4C"/>
    <a:srgbClr val="84D0A2"/>
    <a:srgbClr val="F7A655"/>
    <a:srgbClr val="FFDF4F"/>
    <a:srgbClr val="F66F6A"/>
    <a:srgbClr val="15B0E8"/>
    <a:srgbClr val="59C8D5"/>
    <a:srgbClr val="D0E0EE"/>
    <a:srgbClr val="415463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>
        <p:scale>
          <a:sx n="100" d="100"/>
          <a:sy n="100" d="100"/>
        </p:scale>
        <p:origin x="984" y="522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</a:t>
            </a:r>
            <a:r>
              <a:rPr lang="en-US" altLang="zh-CN" dirty="0" smtClean="0">
                <a:solidFill>
                  <a:srgbClr val="202A4C"/>
                </a:solidFill>
              </a:rPr>
              <a:t>Day6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Day6 </a:t>
            </a:r>
            <a:r>
              <a:rPr lang="en-US" altLang="zh-CN" dirty="0">
                <a:solidFill>
                  <a:srgbClr val="202A4C"/>
                </a:solidFill>
              </a:rPr>
              <a:t>CSE</a:t>
            </a:r>
            <a:r>
              <a:rPr lang="zh-CN" altLang="en-US" dirty="0">
                <a:solidFill>
                  <a:srgbClr val="202A4C"/>
                </a:solidFill>
              </a:rPr>
              <a:t>实战之开发网关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使用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DefaultEdgeDispatcher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开发网关服务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使用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URLMappedEdgeDispatcher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开发网关服务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网关介绍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提供的网关服务。网关服务可以作为微服务系统的边界，对外提供</a:t>
            </a:r>
            <a:r>
              <a:rPr kumimoji="1" lang="en-US" altLang="zh-CN" dirty="0" smtClean="0">
                <a:solidFill>
                  <a:srgbClr val="202A4C"/>
                </a:solidFill>
              </a:rPr>
              <a:t>REST</a:t>
            </a:r>
            <a:r>
              <a:rPr kumimoji="1" lang="zh-CN" altLang="en-US" dirty="0" smtClean="0">
                <a:solidFill>
                  <a:srgbClr val="202A4C"/>
                </a:solidFill>
              </a:rPr>
              <a:t>接口，将用户发送的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RESTful</a:t>
            </a:r>
            <a:r>
              <a:rPr kumimoji="1" lang="zh-CN" altLang="en-US" dirty="0" smtClean="0">
                <a:solidFill>
                  <a:srgbClr val="202A4C"/>
                </a:solidFill>
              </a:rPr>
              <a:t>请求转发给内部微服务。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>
              <a:spcAft>
                <a:spcPts val="1200"/>
              </a:spcAft>
            </a:pPr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预置了默认的请求转发模块，可以根据简明的规则将请求转发到后端微服务，也允许用户开发更复杂的自定义规则转发机制。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>
              <a:spcAft>
                <a:spcPts val="1200"/>
              </a:spcAft>
            </a:pPr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本身也是一个微服务，开发和配置方式与普通的微服务类似。用户可以通过扩展机制在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中定制各种业务功能。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使用</a:t>
            </a:r>
            <a:r>
              <a:rPr lang="en-US" altLang="zh-CN" dirty="0">
                <a:solidFill>
                  <a:srgbClr val="202A4C"/>
                </a:solidFill>
              </a:rPr>
              <a:t>DefaultEdgeDispatcher</a:t>
            </a:r>
            <a:r>
              <a:rPr lang="zh-CN" altLang="en-US" dirty="0">
                <a:solidFill>
                  <a:srgbClr val="202A4C"/>
                </a:solidFill>
              </a:rPr>
              <a:t>开发网关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02A4C"/>
                </a:solidFill>
              </a:rPr>
              <a:t>开发一个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网关服务所需引入的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maven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配置与开发普通微服务基本一致，只是需要多引入一个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edge-core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包的依赖：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2565698"/>
            <a:ext cx="39147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使用</a:t>
            </a:r>
            <a:r>
              <a:rPr lang="en-US" altLang="zh-CN" dirty="0">
                <a:solidFill>
                  <a:srgbClr val="202A4C"/>
                </a:solidFill>
              </a:rPr>
              <a:t>DefaultEdgeDispatcher</a:t>
            </a:r>
            <a:r>
              <a:rPr lang="zh-CN" altLang="en-US" dirty="0">
                <a:solidFill>
                  <a:srgbClr val="202A4C"/>
                </a:solidFill>
              </a:rPr>
              <a:t>开发网关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02A4C"/>
                </a:solidFill>
              </a:rPr>
              <a:t>定义服务的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main</a:t>
            </a:r>
            <a:r>
              <a:rPr kumimoji="1" lang="zh-CN" altLang="en-US" dirty="0" smtClean="0">
                <a:solidFill>
                  <a:srgbClr val="202A4C"/>
                </a:solidFill>
              </a:rPr>
              <a:t>类和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Main</a:t>
            </a:r>
            <a:r>
              <a:rPr kumimoji="1" lang="zh-CN" altLang="en-US" dirty="0" smtClean="0">
                <a:solidFill>
                  <a:srgbClr val="202A4C"/>
                </a:solidFill>
              </a:rPr>
              <a:t>类的定义与普通微服务完全相同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配置文件与普通微服务基本相同，只是需要额外增加一些请求转发规则的配置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3" y="3717670"/>
            <a:ext cx="7924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02A4C"/>
                </a:solidFill>
              </a:rPr>
              <a:t>启动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服务，通过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分别调用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，调用成功：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使用</a:t>
            </a:r>
            <a:r>
              <a:rPr lang="en-US" altLang="zh-CN" dirty="0">
                <a:solidFill>
                  <a:srgbClr val="202A4C"/>
                </a:solidFill>
              </a:rPr>
              <a:t>DefaultEdgeDispatcher</a:t>
            </a:r>
            <a:r>
              <a:rPr lang="zh-CN" altLang="en-US" dirty="0">
                <a:solidFill>
                  <a:srgbClr val="202A4C"/>
                </a:solidFill>
              </a:rPr>
              <a:t>开发网关服务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2565698"/>
            <a:ext cx="9906000" cy="152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1" y="4293889"/>
            <a:ext cx="98583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使用</a:t>
            </a:r>
            <a:r>
              <a:rPr lang="en-US" altLang="zh-CN" dirty="0" err="1">
                <a:solidFill>
                  <a:srgbClr val="202A4C"/>
                </a:solidFill>
              </a:rPr>
              <a:t>URLMappedEdgeDispatcher</a:t>
            </a:r>
            <a:r>
              <a:rPr lang="zh-CN" altLang="en-US" dirty="0" smtClean="0">
                <a:solidFill>
                  <a:srgbClr val="202A4C"/>
                </a:solidFill>
              </a:rPr>
              <a:t>开发</a:t>
            </a:r>
            <a:r>
              <a:rPr lang="zh-CN" altLang="en-US" dirty="0">
                <a:solidFill>
                  <a:srgbClr val="202A4C"/>
                </a:solidFill>
              </a:rPr>
              <a:t>网关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02A4C"/>
                </a:solidFill>
              </a:rPr>
              <a:t>除了</a:t>
            </a:r>
            <a:r>
              <a:rPr kumimoji="1" lang="en-US" altLang="zh-CN" dirty="0">
                <a:solidFill>
                  <a:srgbClr val="202A4C"/>
                </a:solidFill>
              </a:rPr>
              <a:t>DefaultEdgeDispatcher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也提供了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URLMappedEdgeDispatcher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，允许用户指定请求</a:t>
            </a:r>
            <a:r>
              <a:rPr kumimoji="1" lang="en-US" altLang="zh-CN" dirty="0" smtClean="0">
                <a:solidFill>
                  <a:srgbClr val="202A4C"/>
                </a:solidFill>
              </a:rPr>
              <a:t>URL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和微服务的映射关系。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02A4C"/>
                </a:solidFill>
              </a:rPr>
              <a:t>使用</a:t>
            </a:r>
            <a:r>
              <a:rPr lang="en-US" altLang="zh-CN" dirty="0" err="1" smtClean="0">
                <a:solidFill>
                  <a:srgbClr val="202A4C"/>
                </a:solidFill>
              </a:rPr>
              <a:t>URLMappedEdgeDispatcher</a:t>
            </a:r>
            <a:r>
              <a:rPr lang="zh-CN" altLang="en-US" dirty="0" smtClean="0">
                <a:solidFill>
                  <a:srgbClr val="202A4C"/>
                </a:solidFill>
              </a:rPr>
              <a:t>开发</a:t>
            </a:r>
            <a:r>
              <a:rPr lang="en-US" altLang="zh-CN" dirty="0" smtClean="0">
                <a:solidFill>
                  <a:srgbClr val="202A4C"/>
                </a:solidFill>
              </a:rPr>
              <a:t>EdgeService</a:t>
            </a:r>
            <a:r>
              <a:rPr lang="zh-CN" altLang="en-US" dirty="0" smtClean="0">
                <a:solidFill>
                  <a:srgbClr val="202A4C"/>
                </a:solidFill>
              </a:rPr>
              <a:t>的方法和使用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DefaultEdgeDispatcher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基本一致，只在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中的请求转发规则上有所不同。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89" y="4089608"/>
            <a:ext cx="80772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02A4C"/>
                </a:solidFill>
              </a:rPr>
              <a:t>启动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服务，通过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分别调用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，调用成功：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使用</a:t>
            </a:r>
            <a:r>
              <a:rPr lang="en-US" altLang="zh-CN" dirty="0" err="1">
                <a:solidFill>
                  <a:srgbClr val="202A4C"/>
                </a:solidFill>
              </a:rPr>
              <a:t>URLMappedEdgeDispatcher</a:t>
            </a:r>
            <a:r>
              <a:rPr lang="zh-CN" altLang="en-US" dirty="0" smtClean="0">
                <a:solidFill>
                  <a:srgbClr val="202A4C"/>
                </a:solidFill>
              </a:rPr>
              <a:t>开发</a:t>
            </a:r>
            <a:r>
              <a:rPr lang="zh-CN" altLang="en-US" dirty="0">
                <a:solidFill>
                  <a:srgbClr val="202A4C"/>
                </a:solidFill>
              </a:rPr>
              <a:t>网关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2565698"/>
            <a:ext cx="9858375" cy="154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0" y="4293890"/>
            <a:ext cx="98583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由前文可以看出，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DefaultEdgeDispatcher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的配置较为简单，但对于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接收的请求</a:t>
            </a:r>
            <a:r>
              <a:rPr kumimoji="1" lang="en-US" altLang="zh-CN" dirty="0" smtClean="0">
                <a:solidFill>
                  <a:srgbClr val="202A4C"/>
                </a:solidFill>
              </a:rPr>
              <a:t>URL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格式有一定的要求；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URLMappedEdgeDispatcher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的转发规则较为灵活，但配置相对更繁琐一点。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推荐用户在设计微服务的时候预先规划好各微服务的请求</a:t>
            </a:r>
            <a:r>
              <a:rPr kumimoji="1" lang="en-US" altLang="zh-CN" dirty="0" smtClean="0">
                <a:solidFill>
                  <a:srgbClr val="202A4C"/>
                </a:solidFill>
              </a:rPr>
              <a:t>URL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格式，可以减少后期服务演进过程中碰到的接口兼容性问题。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网关转发机制</a:t>
            </a:r>
            <a:endParaRPr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58130</TotalTime>
  <Words>380</Words>
  <Application>Microsoft Office PowerPoint</Application>
  <PresentationFormat>自定义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21天微服务实战营-Day6</vt:lpstr>
      <vt:lpstr>Day6 CSE实战之开发网关</vt:lpstr>
      <vt:lpstr>EdgeService网关介绍</vt:lpstr>
      <vt:lpstr>使用DefaultEdgeDispatcher开发网关服务</vt:lpstr>
      <vt:lpstr>使用DefaultEdgeDispatcher开发网关服务</vt:lpstr>
      <vt:lpstr>使用DefaultEdgeDispatcher开发网关服务</vt:lpstr>
      <vt:lpstr>使用URLMappedEdgeDispatcher开发网关服务</vt:lpstr>
      <vt:lpstr>使用URLMappedEdgeDispatcher开发网关服务</vt:lpstr>
      <vt:lpstr>EdgeService网关转发机制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yaohaishi</cp:lastModifiedBy>
  <cp:revision>584</cp:revision>
  <dcterms:created xsi:type="dcterms:W3CDTF">2014-09-24T01:01:53Z</dcterms:created>
  <dcterms:modified xsi:type="dcterms:W3CDTF">2019-02-22T12:48:58Z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(3)+6sI29xQML5EUpWHWQK0V4fEeykPZ3QSSyH7y3IhPWy6t2fLYzMtNsxKprKBCt3RfcW8+UNQ
0lHJNeETkLbcTi2Or7sQtCnIo78v6jdxrACYkGaqiF9gowVEy5l/VKwIHVWUjENVBQv4rRjr
bDfTH72m73wv+40z48FJ93R+DjWIwauZ6SZwowribnhvoO40OSn+72Uocu7Oc0Yh4WxisOP2
4vleZVwTRJUsZNKyJq</vt:lpwstr>
  </property>
  <property fmtid="{D5CDD505-2E9C-101B-9397-08002B2CF9AE}" pid="6" name="_2015_ms_pID_7253431">
    <vt:lpwstr>QaBuFs3vbtbyP12HkN57FWrP9MC5JUYHr02UGQ0aC2SHN77ciKPP/T
Z9095zSGIoGmuSK/bIaPRMV5EDJv7Ce0j6wOGt/Bv0YD5Y4M1+C516Ua38ccIZQyFNy7vP5U
dFDrCrPzBuvcqL9lun6HB5QAAq/GybY8CN7jlWj39GSZxb1ozQ3vjmT3wVG/qJE4nDrcY7YR
TFpTCLxByzoZ5O7HE27ADw554AGBOj2eFNtJ</vt:lpwstr>
  </property>
  <property fmtid="{D5CDD505-2E9C-101B-9397-08002B2CF9AE}" pid="7" name="_2015_ms_pID_7253432">
    <vt:lpwstr>q5jUTXn1rVy0E+A9QLgkLOcd7oAtzl4aVNK3
zmwWHzmzdJiwKwaW3UzKdxt1wmFQB3+rOXZZ+8lbzNNmDgFFyaE=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1550197926</vt:lpwstr>
  </property>
</Properties>
</file>