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acifico" charset="1" panose="00000500000000000000"/>
      <p:regular r:id="rId10"/>
    </p:embeddedFont>
    <p:embeddedFont>
      <p:font typeface="Open Sauce" charset="1" panose="00000500000000000000"/>
      <p:regular r:id="rId11"/>
    </p:embeddedFont>
    <p:embeddedFont>
      <p:font typeface="Open Sauce Bold" charset="1" panose="00000800000000000000"/>
      <p:regular r:id="rId12"/>
    </p:embeddedFont>
    <p:embeddedFont>
      <p:font typeface="Open Sauce Italics" charset="1" panose="00000500000000000000"/>
      <p:regular r:id="rId13"/>
    </p:embeddedFont>
    <p:embeddedFont>
      <p:font typeface="Open Sauce Bold Italics" charset="1" panose="00000800000000000000"/>
      <p:regular r:id="rId14"/>
    </p:embeddedFont>
    <p:embeddedFont>
      <p:font typeface="Open Sauce Light" charset="1" panose="00000400000000000000"/>
      <p:regular r:id="rId15"/>
    </p:embeddedFont>
    <p:embeddedFont>
      <p:font typeface="Open Sauce Light Italics" charset="1" panose="00000400000000000000"/>
      <p:regular r:id="rId16"/>
    </p:embeddedFont>
    <p:embeddedFont>
      <p:font typeface="Open Sauce Medium" charset="1" panose="00000600000000000000"/>
      <p:regular r:id="rId17"/>
    </p:embeddedFont>
    <p:embeddedFont>
      <p:font typeface="Open Sauce Medium Italics" charset="1" panose="00000600000000000000"/>
      <p:regular r:id="rId18"/>
    </p:embeddedFont>
    <p:embeddedFont>
      <p:font typeface="Open Sauce Semi-Bold" charset="1" panose="00000700000000000000"/>
      <p:regular r:id="rId19"/>
    </p:embeddedFont>
    <p:embeddedFont>
      <p:font typeface="Open Sauce Semi-Bold Italics" charset="1" panose="00000700000000000000"/>
      <p:regular r:id="rId20"/>
    </p:embeddedFont>
    <p:embeddedFont>
      <p:font typeface="Open Sauce Heavy" charset="1" panose="00000A00000000000000"/>
      <p:regular r:id="rId21"/>
    </p:embeddedFont>
    <p:embeddedFont>
      <p:font typeface="Open Sauce Heavy Italics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65728" y="1479011"/>
            <a:ext cx="170094" cy="170094"/>
          </a:xfrm>
          <a:custGeom>
            <a:avLst/>
            <a:gdLst/>
            <a:ahLst/>
            <a:cxnLst/>
            <a:rect r="r" b="b" t="t" l="l"/>
            <a:pathLst>
              <a:path h="170094" w="170094">
                <a:moveTo>
                  <a:pt x="0" y="0"/>
                </a:moveTo>
                <a:lnTo>
                  <a:pt x="170094" y="0"/>
                </a:lnTo>
                <a:lnTo>
                  <a:pt x="170094" y="170095"/>
                </a:lnTo>
                <a:lnTo>
                  <a:pt x="0" y="17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48719" y="1479011"/>
            <a:ext cx="170094" cy="170094"/>
          </a:xfrm>
          <a:custGeom>
            <a:avLst/>
            <a:gdLst/>
            <a:ahLst/>
            <a:cxnLst/>
            <a:rect r="r" b="b" t="t" l="l"/>
            <a:pathLst>
              <a:path h="170094" w="170094">
                <a:moveTo>
                  <a:pt x="0" y="0"/>
                </a:moveTo>
                <a:lnTo>
                  <a:pt x="170094" y="0"/>
                </a:lnTo>
                <a:lnTo>
                  <a:pt x="170094" y="170095"/>
                </a:lnTo>
                <a:lnTo>
                  <a:pt x="0" y="170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95413" y="3601990"/>
            <a:ext cx="12897174" cy="231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18"/>
              </a:lnSpc>
            </a:pPr>
            <a:r>
              <a:rPr lang="en-US" sz="15181">
                <a:solidFill>
                  <a:srgbClr val="8C52FF"/>
                </a:solidFill>
                <a:latin typeface="Pacifico"/>
              </a:rPr>
              <a:t>PetChat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33301" y="9191625"/>
            <a:ext cx="12054699" cy="60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3542">
                <a:solidFill>
                  <a:srgbClr val="0C2D57"/>
                </a:solidFill>
                <a:latin typeface="Open Sauce"/>
              </a:rPr>
              <a:t>Made by: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33301" y="9776744"/>
            <a:ext cx="12054699" cy="51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sz="3036">
                <a:solidFill>
                  <a:srgbClr val="0C2D57"/>
                </a:solidFill>
                <a:latin typeface="Open Sauce"/>
              </a:rPr>
              <a:t>Shafeev Rushan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59835" y="-653746"/>
            <a:ext cx="8261075" cy="11594492"/>
          </a:xfrm>
          <a:custGeom>
            <a:avLst/>
            <a:gdLst/>
            <a:ahLst/>
            <a:cxnLst/>
            <a:rect r="r" b="b" t="t" l="l"/>
            <a:pathLst>
              <a:path h="11594492" w="8261075">
                <a:moveTo>
                  <a:pt x="0" y="0"/>
                </a:moveTo>
                <a:lnTo>
                  <a:pt x="8261075" y="0"/>
                </a:lnTo>
                <a:lnTo>
                  <a:pt x="8261075" y="11594492"/>
                </a:lnTo>
                <a:lnTo>
                  <a:pt x="0" y="11594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433190" y="-653746"/>
            <a:ext cx="8261075" cy="11594492"/>
          </a:xfrm>
          <a:custGeom>
            <a:avLst/>
            <a:gdLst/>
            <a:ahLst/>
            <a:cxnLst/>
            <a:rect r="r" b="b" t="t" l="l"/>
            <a:pathLst>
              <a:path h="11594492" w="8261075">
                <a:moveTo>
                  <a:pt x="0" y="0"/>
                </a:moveTo>
                <a:lnTo>
                  <a:pt x="8261075" y="0"/>
                </a:lnTo>
                <a:lnTo>
                  <a:pt x="8261075" y="11594492"/>
                </a:lnTo>
                <a:lnTo>
                  <a:pt x="0" y="11594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DAGCEBCHvMY</dc:identifier>
  <dcterms:modified xsi:type="dcterms:W3CDTF">2011-08-01T06:04:30Z</dcterms:modified>
  <cp:revision>1</cp:revision>
  <dc:title>PetChat</dc:title>
</cp:coreProperties>
</file>