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374" autoAdjust="0"/>
  </p:normalViewPr>
  <p:slideViewPr>
    <p:cSldViewPr snapToGrid="0" showGuides="1">
      <p:cViewPr varScale="1">
        <p:scale>
          <a:sx n="61" d="100"/>
          <a:sy n="61" d="100"/>
        </p:scale>
        <p:origin x="90" y="159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4445" dirty="0">
                <a:latin typeface="Bahnschrift Condensed" panose="020B0502040204020203" pitchFamily="34" charset="0"/>
              </a:rPr>
              <a:t>Проектная работа</a:t>
            </a:r>
            <a:br>
              <a:rPr lang="en-US" altLang="ru-RU" sz="4445" dirty="0">
                <a:latin typeface="Bahnschrift Condensed" panose="020B0502040204020203" pitchFamily="34" charset="0"/>
              </a:rPr>
            </a:br>
            <a:r>
              <a:rPr lang="ru-RU" altLang="ru-RU" sz="4445" dirty="0">
                <a:latin typeface="Bahnschrift Condensed" panose="020B0502040204020203" pitchFamily="34" charset="0"/>
              </a:rPr>
              <a:t>«Терминал</a:t>
            </a:r>
            <a:r>
              <a:rPr lang="en-US" altLang="ru-RU" sz="4445" dirty="0">
                <a:latin typeface="Bahnschrift Condensed" panose="020B0502040204020203" pitchFamily="34" charset="0"/>
              </a:rPr>
              <a:t> </a:t>
            </a:r>
            <a:r>
              <a:rPr lang="ru-RU" altLang="ru-RU" sz="4445" dirty="0">
                <a:latin typeface="Bahnschrift Condensed" panose="020B0502040204020203" pitchFamily="34" charset="0"/>
              </a:rPr>
              <a:t>Охраны предприятия»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82348" y="4893943"/>
            <a:ext cx="9144000" cy="1655762"/>
          </a:xfrm>
        </p:spPr>
        <p:txBody>
          <a:bodyPr/>
          <a:lstStyle/>
          <a:p>
            <a:pPr algn="r"/>
            <a:r>
              <a:rPr lang="ru-RU" altLang="en-US" dirty="0">
                <a:latin typeface="Bahnschrift Condensed" panose="020B0502040204020203" pitchFamily="34" charset="0"/>
              </a:rPr>
              <a:t>Над проектом работал</a:t>
            </a:r>
            <a:r>
              <a:rPr lang="en-US" altLang="en-US" dirty="0">
                <a:latin typeface="Bahnschrift Condensed" panose="020B0502040204020203" pitchFamily="34" charset="0"/>
              </a:rPr>
              <a:t>:</a:t>
            </a:r>
            <a:r>
              <a:rPr lang="ru-RU" altLang="en-US" dirty="0">
                <a:latin typeface="Bahnschrift Condensed" panose="020B0502040204020203" pitchFamily="34" charset="0"/>
              </a:rPr>
              <a:t> Меньших М. И.</a:t>
            </a:r>
          </a:p>
          <a:p>
            <a:pPr algn="r"/>
            <a:r>
              <a:rPr lang="en-US" altLang="en-US" dirty="0">
                <a:latin typeface="Bahnschrift Condensed" panose="020B0502040204020203" pitchFamily="34" charset="0"/>
              </a:rPr>
              <a:t> </a:t>
            </a:r>
            <a:r>
              <a:rPr lang="ru-RU" altLang="en-US" dirty="0">
                <a:latin typeface="Bahnschrift Condensed" panose="020B0502040204020203" pitchFamily="34" charset="0"/>
              </a:rPr>
              <a:t>2023-ФГиИБ-ИСиТ-2б</a:t>
            </a:r>
          </a:p>
          <a:p>
            <a:pPr algn="r"/>
            <a:r>
              <a:rPr lang="ru-RU" altLang="en-US" dirty="0">
                <a:latin typeface="Bahnschrift Condensed" panose="020B0502040204020203" pitchFamily="34" charset="0"/>
              </a:rPr>
              <a:t>преподаватель</a:t>
            </a:r>
            <a:r>
              <a:rPr lang="en-US" altLang="en-US" dirty="0">
                <a:latin typeface="Bahnschrift Condensed" panose="020B0502040204020203" pitchFamily="34" charset="0"/>
              </a:rPr>
              <a:t>: </a:t>
            </a:r>
            <a:r>
              <a:rPr lang="ru-RU" altLang="en-US" dirty="0">
                <a:latin typeface="Bahnschrift Condensed" panose="020B0502040204020203" pitchFamily="34" charset="0"/>
              </a:rPr>
              <a:t>Лазуренко Наталья Сергеевна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Итоги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Данный проект готов к дальнейшей эксплуатации.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Проект может быть использован в реальных условиях, при условии его дальнейшей доработки, например: Фото сотрудника в базе данных.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Касательно предложений о его улучшении: предлагаю установить сканер отпечатка пальца или иной другой сканер, имеющий возможность точно определить личность человека.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Введение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rmAutofit lnSpcReduction="10000"/>
          </a:bodyPr>
          <a:lstStyle/>
          <a:p>
            <a:r>
              <a:rPr lang="ru-RU" altLang="en-US" dirty="0"/>
              <a:t> </a:t>
            </a:r>
            <a:r>
              <a:rPr lang="ru-RU" altLang="en-US" b="1" dirty="0">
                <a:latin typeface="Bahnschrift Condensed" panose="020B0502040204020203" pitchFamily="34" charset="0"/>
              </a:rPr>
              <a:t>Цели</a:t>
            </a:r>
            <a:r>
              <a:rPr lang="en-US" altLang="en-US" b="1" dirty="0">
                <a:latin typeface="Bahnschrift Condensed" panose="020B0502040204020203" pitchFamily="34" charset="0"/>
              </a:rPr>
              <a:t>: </a:t>
            </a:r>
            <a:endParaRPr lang="en-US" altLang="en-US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1. Оптимизация контроля персонала.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2. Улучшения качества безопасности и работоспособности охранного персонала.</a:t>
            </a:r>
          </a:p>
          <a:p>
            <a:r>
              <a:rPr lang="ru-RU" altLang="en-US" b="1" dirty="0">
                <a:latin typeface="Bahnschrift Condensed" panose="020B0502040204020203" pitchFamily="34" charset="0"/>
              </a:rPr>
              <a:t>Задачи</a:t>
            </a:r>
            <a:r>
              <a:rPr lang="en-US" altLang="en-US" b="1" dirty="0">
                <a:latin typeface="Bahnschrift Condensed" panose="020B0502040204020203" pitchFamily="34" charset="0"/>
              </a:rPr>
              <a:t>:</a:t>
            </a:r>
            <a:endParaRPr lang="ru-RU" altLang="en-US" b="1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Создание приложения, позволяющего вести учет посещения предприятия сотрудниками и гостями, а также обладать сведениями о времени их прохода через КПП.</a:t>
            </a:r>
          </a:p>
          <a:p>
            <a:r>
              <a:rPr lang="ru-RU" altLang="en-US" b="1" dirty="0">
                <a:latin typeface="Bahnschrift Condensed" panose="020B0502040204020203" pitchFamily="34" charset="0"/>
              </a:rPr>
              <a:t>Актуальность</a:t>
            </a:r>
            <a:r>
              <a:rPr lang="en-US" altLang="en-US" b="1" dirty="0">
                <a:latin typeface="Bahnschrift Condensed" panose="020B0502040204020203" pitchFamily="34" charset="0"/>
              </a:rPr>
              <a:t>: </a:t>
            </a:r>
            <a:endParaRPr lang="ru-RU" altLang="en-US" b="1" dirty="0"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Данная система призвана усилить контроль за процессом входа и выхода сотрудников, а также гостей предприятия. Что позволит, избежать несанкционированного проникновения на территорию и обеспечит информацией о посещаемости сотрудников.</a:t>
            </a:r>
            <a:r>
              <a:rPr lang="ru-RU" alt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75995"/>
          </a:xfrm>
        </p:spPr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Функциональность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4942840"/>
          </a:xfrm>
        </p:spPr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Интерфейс приложения представляет собой окно с названием «Терминао Охраны». Данное окно поделено на две части: «Войти как сотрудник», «Войти как гость». Каждая часть содержит в себе поля для заполнения. При полном заполнении полей и нажатии кнопок «вход» или «выход» соответственно осуществляется действие: пропуск сотрудника или гостя на территорию и запись времени в базе данных; или появляется сообщение о той или иной ошибке ввода данных.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Архитектура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1)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алгоритм программы был написан на языке программирования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Python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 через использование интегрированной среды разработки </a:t>
            </a:r>
            <a:r>
              <a:rPr lang="en-US" altLang="en-US" b="1" dirty="0" err="1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Pycharm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  <a:endParaRPr lang="ru-RU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2) 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для создания визуализации использовалась библиотека </a:t>
            </a:r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PyQt6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endParaRPr lang="ru-RU" altLang="ru-RU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3) для работы с базами данных, использовалась библиотека </a:t>
            </a:r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Sqlite3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.</a:t>
            </a:r>
          </a:p>
          <a:p>
            <a:endParaRPr lang="ru-RU" altLang="ru-RU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4) Для работы с даннымиБ использовалась библиотека  </a:t>
            </a:r>
            <a:r>
              <a:rPr lang="en-US" altLang="ru-RU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Pandas.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76935"/>
          </a:xfrm>
        </p:spPr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 приложения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34745"/>
            <a:ext cx="10515600" cy="5042535"/>
          </a:xfrm>
        </p:spPr>
        <p:txBody>
          <a:bodyPr>
            <a:normAutofit lnSpcReduction="10000"/>
          </a:bodyPr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№1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вход и выход сотрудника.</a:t>
            </a:r>
          </a:p>
          <a:p>
            <a:pPr marL="514350" indent="-514350">
              <a:buAutoNum type="arabicPeriod"/>
            </a:pP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возьмем имеющегося сотрудника предприятия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</a:t>
            </a:r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После того, как мы ввели данные этого сотрудника в соответствующие поля, появится соответствующие сообщение, содержащее информацию о том, что сотрудник вошел на территорию предприятия. А соответствующая строка в базе данных сотрудников пополнится временем входа.</a:t>
            </a: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2. Выполняя те же действия на выход, получаем такую же картину, но с надписью об уходе с предприятия и времени ухода.</a:t>
            </a:r>
          </a:p>
          <a:p>
            <a:endParaRPr lang="ru-RU" altLang="en-US" dirty="0"/>
          </a:p>
          <a:p>
            <a:endParaRPr lang="ru-RU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85D74-42A2-BD2E-81DD-AA5377C5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87" y="3656012"/>
            <a:ext cx="2457793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C7758-AB57-3A1E-3757-433E2EED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656012"/>
            <a:ext cx="1495634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40970" y="1253331"/>
            <a:ext cx="11529060" cy="4351338"/>
          </a:xfrm>
        </p:spPr>
        <p:txBody>
          <a:bodyPr/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№2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попытка осуществления входа несуществующего сотрудника.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Если на предприятие решит зайти человек не имеющий данных для входа и введет несоответствующие для входа данные, то программа выдаст ошибку: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9259E-3D09-59EB-507B-C4B132CC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27" y="2852657"/>
            <a:ext cx="2443839" cy="162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Тест №3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Создание гостевого пропуска, вход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/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выход в установленный срок.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Переходим к созданию гостевого пропуска и вводим соответствующие данные. Далее, согласно времени пребывания, нажав кнопку выход, покидаем предприятие. На выходе мы получим следующее окно и данные в базе: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0CF0D-F24C-CD95-A350-EC0CFB4B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01649"/>
            <a:ext cx="2743583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0E8D6C-435B-1710-6D61-8AC6D2AF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27" y="3701649"/>
            <a:ext cx="1476581" cy="1038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</a:rPr>
              <a:t>Тестирование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Тест №4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: 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Создание гостевого пропуска, вход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/</a:t>
            </a:r>
            <a:r>
              <a:rPr lang="ru-RU" altLang="en-US" b="1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выход с превышением введенного времени.</a:t>
            </a:r>
            <a:endParaRPr lang="ru-RU" altLang="en-US" b="1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Заполняем данные гостя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 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и осуществляем вход и выход, но проводим время на территории, превышающее допустимое:</a:t>
            </a:r>
            <a:endParaRPr lang="ru-RU" altLang="en-US" dirty="0">
              <a:solidFill>
                <a:schemeClr val="accent2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A82C4-055A-3B46-1D12-4D562986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830454"/>
            <a:ext cx="4334480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Bahnschrift Condensed" panose="020B0502040204020203" pitchFamily="34" charset="0"/>
                <a:sym typeface="+mn-ea"/>
              </a:rPr>
              <a:t>Тестирование</a:t>
            </a:r>
            <a:endParaRPr lang="ru-RU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Тест №5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:</a:t>
            </a:r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 Ввод недопустимых значений в поля ввода:</a:t>
            </a:r>
          </a:p>
          <a:p>
            <a:r>
              <a:rPr lang="ru-RU" alt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  <a:sym typeface="+mn-ea"/>
              </a:rPr>
              <a:t>Если при создании пропуска в поля для ввода имени или фамилии ввести число, то программа выдаст соответствующую ошибку: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53F64-ABBF-C786-DD54-00977A77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429000"/>
            <a:ext cx="3248478" cy="1095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Bahnschrift Condensed</vt:lpstr>
      <vt:lpstr>Calibri</vt:lpstr>
      <vt:lpstr>Calibri Light</vt:lpstr>
      <vt:lpstr>Office Theme</vt:lpstr>
      <vt:lpstr>Проектная работа «Терминал Охраны предприятия»</vt:lpstr>
      <vt:lpstr>Введение</vt:lpstr>
      <vt:lpstr>Функциональность</vt:lpstr>
      <vt:lpstr>Архитектура приложения</vt:lpstr>
      <vt:lpstr>Тестирование приложения</vt:lpstr>
      <vt:lpstr>Тестирование</vt:lpstr>
      <vt:lpstr>Тестирование</vt:lpstr>
      <vt:lpstr>Тестирование</vt:lpstr>
      <vt:lpstr>Тестирование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Lntfalls</dc:creator>
  <cp:lastModifiedBy>mat.menshich@gmail.com</cp:lastModifiedBy>
  <cp:revision>6</cp:revision>
  <dcterms:created xsi:type="dcterms:W3CDTF">2023-12-22T20:28:00Z</dcterms:created>
  <dcterms:modified xsi:type="dcterms:W3CDTF">2023-12-24T16:44:08Z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1049-12.2.0.13362</vt:lpwstr>
  </property>
  <property fmtid="{D5CDD505-2E9C-101B-9397-08002B2CF9AE}" pid="3" name="ICV">
    <vt:lpwstr>FF976A0C13C64D81AAA5917FE4440843_11</vt:lpwstr>
  </property>
</Properties>
</file>