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47A9A8-5F9D-03B0-C7C1-1EC5AFBC8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90BB8F-D134-AD06-151F-2A5300321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7CB96-51C3-C56F-3BB2-9856595C4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240-4A8C-462C-848A-5167ABCDDA82}" type="datetimeFigureOut">
              <a:rPr lang="de-AT" smtClean="0"/>
              <a:t>21.01.2025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54C011-CE01-E040-9314-D016FA68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0A8DB4-4D9E-C81B-CF4D-0929FAA0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E0D8-42C9-40FD-A157-236C08FDEC4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5698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B04F65-2D0E-D5EC-4B4C-32C5EF582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66E6D5-2CED-4A8D-99BD-AABC4E592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94BDD9-21C3-287A-1807-736E8A483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240-4A8C-462C-848A-5167ABCDDA82}" type="datetimeFigureOut">
              <a:rPr lang="de-AT" smtClean="0"/>
              <a:t>21.01.2025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BA0E15-7B7D-08D7-555B-CC8D5D62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DF72A7-43C2-16D2-00B0-4F6FABEF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E0D8-42C9-40FD-A157-236C08FDEC4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9127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1412AE7-BB72-1A5E-3C3C-B18F397CC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6662B8-F7FA-F360-EF45-4644F864E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F88DFE-D553-B318-7C0F-E2C99B66A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240-4A8C-462C-848A-5167ABCDDA82}" type="datetimeFigureOut">
              <a:rPr lang="de-AT" smtClean="0"/>
              <a:t>21.01.2025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A5928E-C311-7E24-DBBE-FE5CFE89C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3FABA-BA8D-8653-8915-B9D290BB8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E0D8-42C9-40FD-A157-236C08FDEC4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6939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28B275-C0ED-3560-8BEA-B00352B9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F525FC-9F01-A6DE-D0CE-D62D09500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8FCD0A-3A6C-D681-5C38-532B997E0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240-4A8C-462C-848A-5167ABCDDA82}" type="datetimeFigureOut">
              <a:rPr lang="de-AT" smtClean="0"/>
              <a:t>21.01.2025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3174E6-4B2A-9DE1-E831-B14A9AE29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59F3C8-CF41-4558-E981-2B7A90089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E0D8-42C9-40FD-A157-236C08FDEC4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6111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A39681-7BF9-CDA5-D5EC-A12E3B5B2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B0BD6F-E643-B4D3-CF70-81BD9A3D2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69E174-EFED-951E-0DB7-C2439048F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240-4A8C-462C-848A-5167ABCDDA82}" type="datetimeFigureOut">
              <a:rPr lang="de-AT" smtClean="0"/>
              <a:t>21.01.2025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38005D-B12C-7661-E2A9-844E49D1F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E96DE-D622-47ED-CA8D-A280ADDD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E0D8-42C9-40FD-A157-236C08FDEC4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218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83EE5-15BF-5E5F-9654-7ABA63B4B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201F27-AF81-8DAB-2F42-D6AAF6AF9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D05802-A167-9DE3-C0F5-3AC2A2141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D79568-904C-3C17-74F6-D0929106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240-4A8C-462C-848A-5167ABCDDA82}" type="datetimeFigureOut">
              <a:rPr lang="de-AT" smtClean="0"/>
              <a:t>21.01.2025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425AD6-1EAB-DC1D-1D39-DDB0B9C06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065043-2301-F82D-AF6C-6DE5F5F6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E0D8-42C9-40FD-A157-236C08FDEC4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843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9DE1D-F55C-68A1-A672-DFAA6CFC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4AC3B9-C66F-3554-E3DF-D40F7BEA7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0AB5EC-F9DE-F291-1E62-772BFFC23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2C5BA4-C892-403F-6C9D-A7E4B02B4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9D6CCF1-5721-FF4C-178B-8DBA60BF9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8F16A7B-AA8F-3FFE-1F59-FB81B7239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240-4A8C-462C-848A-5167ABCDDA82}" type="datetimeFigureOut">
              <a:rPr lang="de-AT" smtClean="0"/>
              <a:t>21.01.2025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A94F1E1-9648-8BFC-AE0E-C22C44F0F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9FDFFCC-53CD-9E83-82FD-0A7750E0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E0D8-42C9-40FD-A157-236C08FDEC4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5922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DA791F-BD90-47E2-8A85-F3743856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256091B-25D3-1B8D-1A73-2C5AF34B1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240-4A8C-462C-848A-5167ABCDDA82}" type="datetimeFigureOut">
              <a:rPr lang="de-AT" smtClean="0"/>
              <a:t>21.01.2025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2D73E5-EE4E-9A5B-70BD-559ED1117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5256BD-B345-83BF-E28E-77929F3F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E0D8-42C9-40FD-A157-236C08FDEC4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4882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FC8AE7C-3EF2-5600-07D9-CB22C78DE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240-4A8C-462C-848A-5167ABCDDA82}" type="datetimeFigureOut">
              <a:rPr lang="de-AT" smtClean="0"/>
              <a:t>21.01.2025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78A1C7C-BE52-0E9A-0346-5362DD3DE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9E6277-CF9A-50DE-F06B-CA8CF675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E0D8-42C9-40FD-A157-236C08FDEC4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459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C9080A-8AC9-17FC-A5DF-2F5DE8F90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2AFC3A-18AB-7B76-FBC0-166161F18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D2CDD6-5EEE-C871-C180-69CA12733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05BCDF-8B9E-BEE9-495A-8AE692B6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240-4A8C-462C-848A-5167ABCDDA82}" type="datetimeFigureOut">
              <a:rPr lang="de-AT" smtClean="0"/>
              <a:t>21.01.2025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141D4E-6E68-107A-6311-74CD4311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309321-6192-D8C8-5167-B5D822ABA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E0D8-42C9-40FD-A157-236C08FDEC4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745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82AE85-5FD4-464F-AA5E-684AC5489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96788DF-31DC-691D-CBD5-E625A28B88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1CC2CC-3793-F5DC-81FE-4F4317FEB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EAEF63-84C8-65F1-2EA0-2A5597DD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240-4A8C-462C-848A-5167ABCDDA82}" type="datetimeFigureOut">
              <a:rPr lang="de-AT" smtClean="0"/>
              <a:t>21.01.2025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42D8D6-0BA2-8573-759C-62460D934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6997B1-4DAC-C6F9-BF83-4AB78CECF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E0D8-42C9-40FD-A157-236C08FDEC4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825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7E4449-F236-B368-10B3-74AA05DF6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C05DDD-0EA7-B989-8D9E-0E58CED0A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C59856-4B09-D98C-23EF-222EEAD992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EFE240-4A8C-462C-848A-5167ABCDDA82}" type="datetimeFigureOut">
              <a:rPr lang="de-AT" smtClean="0"/>
              <a:t>21.01.2025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91BAD1-8201-3F6A-4069-EAA2F6A1B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D7571C-EED5-25FA-3DB3-0C752DDD2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2BE0D8-42C9-40FD-A157-236C08FDEC4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212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DC5F9AEF-1856-9F90-4B41-550D6871B8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1804" b="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C7AAF5C-3293-7050-AF3E-3D904AF79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3995"/>
            <a:ext cx="9144000" cy="3063240"/>
          </a:xfrm>
        </p:spPr>
        <p:txBody>
          <a:bodyPr>
            <a:normAutofit/>
          </a:bodyPr>
          <a:lstStyle/>
          <a:p>
            <a:r>
              <a:rPr lang="de-AT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VIS_2024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BBF9CD1-1C44-9B21-9D64-45D10165A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Autofit/>
          </a:bodyPr>
          <a:lstStyle/>
          <a:p>
            <a:r>
              <a:rPr lang="de-AT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+mj-ea"/>
                <a:cs typeface="+mj-cs"/>
              </a:rPr>
              <a:t>Nußbaumer Linda </a:t>
            </a:r>
          </a:p>
        </p:txBody>
      </p:sp>
      <p:sp>
        <p:nvSpPr>
          <p:cNvPr id="3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90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6FC38-4988-B23B-67F9-F3C7D3CBB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Erstellung einer Qt-Widgets-Anwendung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FE0AC0-EC98-AF19-855C-0F150AE89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DBF946F-6401-9FFA-7CA9-84F86473CC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826"/>
          <a:stretch/>
        </p:blipFill>
        <p:spPr>
          <a:xfrm>
            <a:off x="378485" y="2279475"/>
            <a:ext cx="11589289" cy="42134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D685C10-D93B-6BF4-33A4-50B7E8F93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501" y="1618868"/>
            <a:ext cx="3540014" cy="17517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78136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C4E461-3730-23DA-B9FD-0FC929350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618D30-C893-7F32-3B00-11F4E3297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/>
          </a:bodyPr>
          <a:lstStyle/>
          <a:p>
            <a:r>
              <a:rPr lang="de-AT" sz="3400" b="1"/>
              <a:t>Erstellung einer Qt-Widgets-Anwendung</a:t>
            </a:r>
            <a:endParaRPr lang="de-AT" sz="3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190BEB-58C3-D9BE-75AC-3DA248054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de-DE" sz="1800" b="1"/>
              <a:t>Statusleiste</a:t>
            </a:r>
            <a:r>
              <a:rPr lang="de-DE" sz="1800"/>
              <a:t>, die eine Übersicht über das geladene Modell anzeigt.</a:t>
            </a:r>
          </a:p>
          <a:p>
            <a:endParaRPr lang="de-DE" sz="1800"/>
          </a:p>
          <a:p>
            <a:endParaRPr lang="de-DE" sz="1800"/>
          </a:p>
          <a:p>
            <a:endParaRPr lang="de-DE" sz="1800"/>
          </a:p>
          <a:p>
            <a:r>
              <a:rPr lang="de-DE" sz="1800"/>
              <a:t>Zentrales Widget: Integration eines VTK RenderWindow.</a:t>
            </a:r>
            <a:endParaRPr lang="de-AT" sz="180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5325135-D1A4-AC00-7290-1176017D93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167" t="6983"/>
          <a:stretch/>
        </p:blipFill>
        <p:spPr>
          <a:xfrm>
            <a:off x="6136063" y="3611999"/>
            <a:ext cx="7341569" cy="324600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5400D23-CE88-E6A9-80C9-D321971ABB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16" t="17302"/>
          <a:stretch/>
        </p:blipFill>
        <p:spPr>
          <a:xfrm>
            <a:off x="6115497" y="1509369"/>
            <a:ext cx="4012663" cy="104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43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0B679-88B4-D1E5-8D6F-AFADF4743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141712"/>
            <a:ext cx="7923815" cy="11295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Einlesen eines Modells über File/ImportFdd</a:t>
            </a:r>
            <a:endParaRPr lang="en-US" sz="3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2712F8-36FA-35DF-0CE8-4098D9332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nhaltsplatzhalter 4" descr="Ein Bild, das Text, Schrift, Reihe, Screenshot enthält.&#10;&#10;Automatisch generierte Beschreibung">
            <a:extLst>
              <a:ext uri="{FF2B5EF4-FFF2-40B4-BE49-F238E27FC236}">
                <a16:creationId xmlns:a16="http://schemas.microsoft.com/office/drawing/2014/main" id="{A215FD64-AAA0-7D94-3264-008CA9B2C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139" y="2735766"/>
            <a:ext cx="10478721" cy="204335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9469B9-6468-5B6A-E832-8D4590388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897" y="5231580"/>
            <a:ext cx="10459156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508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A4F699-F578-583B-D194-DE5D35936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5074024"/>
            <a:ext cx="10109199" cy="5980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Speichern und Laden von Modellen</a:t>
            </a: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5AE0-8789-FAD6-A987-32E65C185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2000" cy="4390253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2C92027C-7C96-49C2-409F-1B0094637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904" y="142277"/>
            <a:ext cx="9595134" cy="410192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67AA61-5C27-F30F-D229-06CBE5709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4811517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296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F3FF8-1AAB-7729-B9F8-DC7C72466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3486"/>
            <a:ext cx="4267200" cy="1437406"/>
          </a:xfrm>
        </p:spPr>
        <p:txBody>
          <a:bodyPr anchor="t">
            <a:normAutofit/>
          </a:bodyPr>
          <a:lstStyle/>
          <a:p>
            <a:r>
              <a:rPr lang="de-DE" sz="3200" b="1"/>
              <a:t>Darstellung des Modells im VTK-Fenster</a:t>
            </a:r>
            <a:endParaRPr lang="de-AT" sz="32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C77032-C865-6057-7D7A-E2743CFA2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A4E5F6-A705-54DC-910E-96D1C3F5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613" y="838200"/>
            <a:ext cx="5501247" cy="1866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/>
              <a:t>Die Methode showModel wird verwendet, um die VTK-Komponenten des Modells zu laden und darzustellen.</a:t>
            </a:r>
            <a:endParaRPr lang="de-AT" sz="2000"/>
          </a:p>
        </p:txBody>
      </p:sp>
      <p:pic>
        <p:nvPicPr>
          <p:cNvPr id="6" name="Grafik 5" descr="Ein Bild, das Text, Schrift, Screenshot, Reihe enthält.&#10;&#10;Automatisch generierte Beschreibung">
            <a:extLst>
              <a:ext uri="{FF2B5EF4-FFF2-40B4-BE49-F238E27FC236}">
                <a16:creationId xmlns:a16="http://schemas.microsoft.com/office/drawing/2014/main" id="{62C06470-D806-069E-4BDD-11CB0D00EE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2604"/>
          <a:stretch/>
        </p:blipFill>
        <p:spPr>
          <a:xfrm>
            <a:off x="1086948" y="3149028"/>
            <a:ext cx="8540131" cy="256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B83A0D-B24A-ADF3-70D4-5BDC0E509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de-AT" sz="3600"/>
              <a:t>Farb- und Materialauswahl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0C604C-9B5A-4FCD-ABF1-AB28AE55A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endParaRPr lang="de-AT" sz="1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45CC0230-B284-E149-2F9E-9C1F86F80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594" y="724956"/>
            <a:ext cx="6184973" cy="455441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076962C-8CEC-FD3B-CD85-3185DFEEF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80" y="2048913"/>
            <a:ext cx="560438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31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2E1C7E-473E-8535-66DB-6EF787CF0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e-AT" sz="3800"/>
              <a:t>Translation, Rotation, Skalierung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671BC1-A3A2-8C49-6C57-5716BFD5E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de-AT" sz="220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21FF48B-3514-34D3-CA00-C9BCF4C7D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48734"/>
            <a:ext cx="6903720" cy="51605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8CF87E3-88AA-A9B4-C58A-1587F748D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11" y="3639565"/>
            <a:ext cx="4410075" cy="94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06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Breitbild</PresentationFormat>
  <Paragraphs>15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Arial Rounded MT Bold</vt:lpstr>
      <vt:lpstr>Calibri</vt:lpstr>
      <vt:lpstr>Office</vt:lpstr>
      <vt:lpstr>VIS_2024</vt:lpstr>
      <vt:lpstr>Erstellung einer Qt-Widgets-Anwendung</vt:lpstr>
      <vt:lpstr>Erstellung einer Qt-Widgets-Anwendung</vt:lpstr>
      <vt:lpstr>Einlesen eines Modells über File/ImportFdd</vt:lpstr>
      <vt:lpstr>Speichern und Laden von Modellen</vt:lpstr>
      <vt:lpstr>Darstellung des Modells im VTK-Fenster</vt:lpstr>
      <vt:lpstr>Farb- und Materialauswahl</vt:lpstr>
      <vt:lpstr>Translation, Rotation, Skalierung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Linda Nußbaumer</dc:creator>
  <cp:lastModifiedBy>Linda Nußbaumer</cp:lastModifiedBy>
  <cp:revision>1</cp:revision>
  <dcterms:created xsi:type="dcterms:W3CDTF">2025-01-21T08:44:29Z</dcterms:created>
  <dcterms:modified xsi:type="dcterms:W3CDTF">2025-01-21T11:26:15Z</dcterms:modified>
</cp:coreProperties>
</file>