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3"/>
  </p:normalViewPr>
  <p:slideViewPr>
    <p:cSldViewPr snapToGrid="0" snapToObjects="1">
      <p:cViewPr varScale="1">
        <p:scale>
          <a:sx n="100" d="100"/>
          <a:sy n="100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6CFAB-4049-6246-94B3-B34383576CB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472A7-E106-3E42-9911-63A64A37F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FDB5-BC14-4CE4-B7ED-80A60EA402E8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961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FDB5-BC14-4CE4-B7ED-80A60EA402E8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1841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FDB5-BC14-4CE4-B7ED-80A60EA402E8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953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FDB5-BC14-4CE4-B7ED-80A60EA402E8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8972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FDB5-BC14-4CE4-B7ED-80A60EA402E8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01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8BD4-1065-6A4C-82F8-5947F97C1308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C70-1ED4-3E4E-9EB0-86EEAF9C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2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8BD4-1065-6A4C-82F8-5947F97C1308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C70-1ED4-3E4E-9EB0-86EEAF9C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8BD4-1065-6A4C-82F8-5947F97C1308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C70-1ED4-3E4E-9EB0-86EEAF9C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2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8BD4-1065-6A4C-82F8-5947F97C1308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C70-1ED4-3E4E-9EB0-86EEAF9C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8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8BD4-1065-6A4C-82F8-5947F97C1308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C70-1ED4-3E4E-9EB0-86EEAF9C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8BD4-1065-6A4C-82F8-5947F97C1308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C70-1ED4-3E4E-9EB0-86EEAF9C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7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8BD4-1065-6A4C-82F8-5947F97C1308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C70-1ED4-3E4E-9EB0-86EEAF9C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8BD4-1065-6A4C-82F8-5947F97C1308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C70-1ED4-3E4E-9EB0-86EEAF9C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8BD4-1065-6A4C-82F8-5947F97C1308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C70-1ED4-3E4E-9EB0-86EEAF9C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8BD4-1065-6A4C-82F8-5947F97C1308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C70-1ED4-3E4E-9EB0-86EEAF9C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8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8BD4-1065-6A4C-82F8-5947F97C1308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C70-1ED4-3E4E-9EB0-86EEAF9C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5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F8BD4-1065-6A4C-82F8-5947F97C1308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52C70-1ED4-3E4E-9EB0-86EEAF9C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Day 1</a:t>
            </a:r>
            <a:endParaRPr lang="th-T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principle</a:t>
            </a:r>
          </a:p>
          <a:p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machine</a:t>
            </a:r>
          </a:p>
          <a:p>
            <a:r>
              <a:rPr lang="en-US" dirty="0" smtClean="0"/>
              <a:t>Image, Repository &amp; Tag, container</a:t>
            </a:r>
          </a:p>
          <a:p>
            <a:r>
              <a:rPr lang="en-US" dirty="0" smtClean="0"/>
              <a:t>CPU, Memory and I/O</a:t>
            </a:r>
          </a:p>
          <a:p>
            <a:r>
              <a:rPr lang="en-US" dirty="0" smtClean="0"/>
              <a:t>Network</a:t>
            </a:r>
          </a:p>
          <a:p>
            <a:r>
              <a:rPr lang="en-US" dirty="0"/>
              <a:t>Volume</a:t>
            </a:r>
            <a:endParaRPr lang="en-US" dirty="0" smtClean="0"/>
          </a:p>
          <a:p>
            <a:r>
              <a:rPr lang="en-US" dirty="0" smtClean="0"/>
              <a:t>Inspect and Log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err="1" smtClean="0"/>
              <a:t>Kitematic</a:t>
            </a:r>
            <a:r>
              <a:rPr lang="en-US" dirty="0" smtClean="0"/>
              <a:t> </a:t>
            </a:r>
            <a:r>
              <a:rPr lang="en-US" dirty="0"/>
              <a:t>(Alpha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Docker: The Next-Gen of 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Day 2</a:t>
            </a:r>
            <a:endParaRPr lang="th-T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Dockerfile</a:t>
            </a:r>
            <a:r>
              <a:rPr lang="en-US" dirty="0"/>
              <a:t> and </a:t>
            </a:r>
            <a:r>
              <a:rPr lang="en-US" dirty="0" smtClean="0"/>
              <a:t>Build</a:t>
            </a:r>
          </a:p>
          <a:p>
            <a:r>
              <a:rPr lang="en-US" dirty="0" smtClean="0"/>
              <a:t>Compose</a:t>
            </a:r>
          </a:p>
          <a:p>
            <a:r>
              <a:rPr lang="en-US" dirty="0" smtClean="0"/>
              <a:t>Registry</a:t>
            </a:r>
          </a:p>
          <a:p>
            <a:r>
              <a:rPr lang="en-US" dirty="0" smtClean="0"/>
              <a:t>Swarm &amp; Swarm 1.12</a:t>
            </a:r>
          </a:p>
          <a:p>
            <a:pPr lvl="1"/>
            <a:r>
              <a:rPr lang="en-US" dirty="0" smtClean="0"/>
              <a:t>Conceptual of Swarm</a:t>
            </a:r>
          </a:p>
          <a:p>
            <a:pPr lvl="1"/>
            <a:r>
              <a:rPr lang="en-US" dirty="0" smtClean="0"/>
              <a:t>Service Discovery</a:t>
            </a:r>
          </a:p>
          <a:p>
            <a:pPr lvl="1"/>
            <a:r>
              <a:rPr lang="en-US" dirty="0" smtClean="0"/>
              <a:t>Container Scheduling</a:t>
            </a:r>
          </a:p>
          <a:p>
            <a:pPr lvl="1"/>
            <a:r>
              <a:rPr lang="en-US" dirty="0" smtClean="0"/>
              <a:t>Container Load balance</a:t>
            </a:r>
          </a:p>
          <a:p>
            <a:pPr lvl="1"/>
            <a:r>
              <a:rPr lang="en-US" dirty="0" smtClean="0"/>
              <a:t>High Availability</a:t>
            </a:r>
          </a:p>
          <a:p>
            <a:pPr lvl="1"/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Swarm 1.12</a:t>
            </a:r>
          </a:p>
          <a:p>
            <a:r>
              <a:rPr lang="en-US" sz="2600" dirty="0"/>
              <a:t>Shipyard for Docker</a:t>
            </a:r>
          </a:p>
          <a:p>
            <a:r>
              <a:rPr lang="en-US" sz="2600" dirty="0"/>
              <a:t>Q&amp;A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Docker: The Next-Gen of 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2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Prerequied</a:t>
            </a:r>
            <a:endParaRPr lang="th-T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Windows (64 bit)/ Mac / Linux (64 bit)machine (</a:t>
            </a:r>
            <a:r>
              <a:rPr lang="en-US" dirty="0" err="1" smtClean="0"/>
              <a:t>ubuntu</a:t>
            </a:r>
            <a:r>
              <a:rPr lang="en-US" dirty="0" smtClean="0"/>
              <a:t> / alpine prefer)</a:t>
            </a:r>
          </a:p>
          <a:p>
            <a:r>
              <a:rPr lang="en-US" dirty="0" smtClean="0"/>
              <a:t>1 email address (For register “hub.docker.com”) / hub.docker.com account</a:t>
            </a:r>
          </a:p>
          <a:p>
            <a:r>
              <a:rPr lang="en-US" dirty="0" smtClean="0"/>
              <a:t>Tool for editor (atom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Tool for shell (putty / terminal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Tool for transfer file (</a:t>
            </a:r>
            <a:r>
              <a:rPr lang="en-US" dirty="0" err="1" smtClean="0"/>
              <a:t>winscp</a:t>
            </a:r>
            <a:r>
              <a:rPr lang="en-US" dirty="0" smtClean="0"/>
              <a:t> / </a:t>
            </a:r>
            <a:r>
              <a:rPr lang="en-US" dirty="0" err="1" smtClean="0"/>
              <a:t>scp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Basic understand for </a:t>
            </a:r>
            <a:r>
              <a:rPr lang="en-US" dirty="0" err="1" smtClean="0"/>
              <a:t>linux</a:t>
            </a:r>
            <a:r>
              <a:rPr lang="en-US" dirty="0" smtClean="0"/>
              <a:t> operate</a:t>
            </a:r>
          </a:p>
          <a:p>
            <a:r>
              <a:rPr lang="en-US" dirty="0" smtClean="0"/>
              <a:t>Basic text editor skill (vim prefer) and </a:t>
            </a:r>
            <a:r>
              <a:rPr lang="en-US" dirty="0" err="1" smtClean="0"/>
              <a:t>linux</a:t>
            </a:r>
            <a:r>
              <a:rPr lang="en-US" dirty="0" smtClean="0"/>
              <a:t> structure</a:t>
            </a:r>
          </a:p>
          <a:p>
            <a:r>
              <a:rPr lang="en-US" dirty="0" smtClean="0"/>
              <a:t>Internet for download / upload image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Docker: The Next-Gen of 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Resource</a:t>
            </a:r>
            <a:endParaRPr lang="th-T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 for 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Docker: The Next-Gen of Virtualization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16" y="1625848"/>
            <a:ext cx="8820472" cy="374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Resource</a:t>
            </a:r>
            <a:endParaRPr lang="th-T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in 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Docker: The Next-Gen of Virtualization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556792"/>
            <a:ext cx="80843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0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 by: Praparn L. (eva10409@gmail.com)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69" y="3619500"/>
            <a:ext cx="5684828" cy="2866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408" y="333158"/>
            <a:ext cx="5326941" cy="342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Macintosh PowerPoint</Application>
  <PresentationFormat>Widescreen</PresentationFormat>
  <Paragraphs>48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Angsana New</vt:lpstr>
      <vt:lpstr>Arial</vt:lpstr>
      <vt:lpstr>Calibri</vt:lpstr>
      <vt:lpstr>Calibri Light</vt:lpstr>
      <vt:lpstr>Cordia New</vt:lpstr>
      <vt:lpstr>Office Theme</vt:lpstr>
      <vt:lpstr>Outline Day 1</vt:lpstr>
      <vt:lpstr>Outline Day 2</vt:lpstr>
      <vt:lpstr>Prerequied</vt:lpstr>
      <vt:lpstr>Lab Resource</vt:lpstr>
      <vt:lpstr>Lab Resource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Day 1</dc:title>
  <dc:creator>Microsoft Office User</dc:creator>
  <cp:lastModifiedBy>Microsoft Office User</cp:lastModifiedBy>
  <cp:revision>2</cp:revision>
  <dcterms:created xsi:type="dcterms:W3CDTF">2016-10-12T15:05:00Z</dcterms:created>
  <dcterms:modified xsi:type="dcterms:W3CDTF">2016-10-12T15:13:07Z</dcterms:modified>
</cp:coreProperties>
</file>