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6866" y="2280823"/>
            <a:ext cx="8361229" cy="2098226"/>
          </a:xfrm>
        </p:spPr>
        <p:txBody>
          <a:bodyPr/>
          <a:lstStyle/>
          <a:p>
            <a:r>
              <a:rPr lang="ru-RU" dirty="0" smtClean="0"/>
              <a:t>Выбери свое будущее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3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бота для упрощения подбора университета по предпочтениям пользователя и/или предсказывание параметров вуза по выбору 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98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1. Найти </a:t>
            </a:r>
            <a:r>
              <a:rPr lang="ru-RU" dirty="0" smtClean="0"/>
              <a:t>идею</a:t>
            </a:r>
          </a:p>
          <a:p>
            <a:pPr marL="0" indent="0">
              <a:buNone/>
            </a:pPr>
            <a:r>
              <a:rPr lang="ru-RU" dirty="0" smtClean="0"/>
              <a:t>2. Найти </a:t>
            </a:r>
            <a:r>
              <a:rPr lang="ru-RU" dirty="0" err="1" smtClean="0"/>
              <a:t>датафрейм</a:t>
            </a:r>
            <a:r>
              <a:rPr lang="ru-RU" dirty="0" smtClean="0"/>
              <a:t> для изучения</a:t>
            </a:r>
          </a:p>
          <a:p>
            <a:pPr marL="0" indent="0">
              <a:buNone/>
            </a:pPr>
            <a:r>
              <a:rPr lang="ru-RU" dirty="0" smtClean="0"/>
              <a:t>3</a:t>
            </a:r>
            <a:r>
              <a:rPr lang="ru-RU" dirty="0"/>
              <a:t>. </a:t>
            </a:r>
            <a:r>
              <a:rPr lang="ru-RU" dirty="0" err="1"/>
              <a:t>Предобработать</a:t>
            </a:r>
            <a:r>
              <a:rPr lang="ru-RU" dirty="0"/>
              <a:t> его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</a:t>
            </a:r>
            <a:r>
              <a:rPr lang="ru-RU" dirty="0"/>
              <a:t>. Подобрать модель с наибольшей точностью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5</a:t>
            </a:r>
            <a:r>
              <a:rPr lang="ru-RU" dirty="0"/>
              <a:t>. Сделать </a:t>
            </a:r>
            <a:r>
              <a:rPr lang="ru-RU" dirty="0" err="1"/>
              <a:t>ui</a:t>
            </a:r>
            <a:r>
              <a:rPr lang="ru-RU" dirty="0"/>
              <a:t> шаблон для приложения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6</a:t>
            </a:r>
            <a:r>
              <a:rPr lang="ru-RU" dirty="0"/>
              <a:t>. Начать работать над документацией (Пояснительная записка, презентация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7. </a:t>
            </a:r>
            <a:r>
              <a:rPr lang="ru-RU" dirty="0"/>
              <a:t>Написать окно в </a:t>
            </a:r>
            <a:r>
              <a:rPr lang="ru-RU" dirty="0" err="1"/>
              <a:t>PyQT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 smtClean="0"/>
              <a:t>8. </a:t>
            </a:r>
            <a:r>
              <a:rPr lang="ru-RU" dirty="0"/>
              <a:t>Дописать модели</a:t>
            </a:r>
          </a:p>
          <a:p>
            <a:pPr marL="0" indent="0">
              <a:buNone/>
            </a:pPr>
            <a:r>
              <a:rPr lang="ru-RU" dirty="0" smtClean="0"/>
              <a:t>9. </a:t>
            </a:r>
            <a:r>
              <a:rPr lang="ru-RU" dirty="0"/>
              <a:t>Защитить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93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Актуальность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Этот проект будет актуален в первую очередь для учеников старшей школы (9, 10, 11, классы), которые близки к поступлению в университет. Также, этот проект поможет их родителям лучше ознакомиться с выбором вуза от их ребёнка. Для взрослых, идущих на второе и более высшее образование </a:t>
            </a:r>
            <a:r>
              <a:rPr lang="ru-RU" dirty="0"/>
              <a:t>з</a:t>
            </a:r>
            <a:r>
              <a:rPr lang="ru-RU" dirty="0" smtClean="0"/>
              <a:t>десь также есть новая, полезная информация.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01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Мой проект состоит из двух частей – внешней и внутренней. Внутренняя часть содержит непосредственно сердце проекта – </a:t>
            </a:r>
            <a:r>
              <a:rPr lang="ru-RU" dirty="0" smtClean="0"/>
              <a:t>код моделей. </a:t>
            </a:r>
            <a:r>
              <a:rPr lang="ru-RU" dirty="0" smtClean="0"/>
              <a:t>Именно он позволяет существовать внешней части, как и всему проекту в целом. Там содержатся все возможности проекта. Внешняя часть </a:t>
            </a:r>
            <a:r>
              <a:rPr lang="ru-RU" dirty="0" smtClean="0"/>
              <a:t>представлена приложением, созданным на </a:t>
            </a:r>
            <a:r>
              <a:rPr lang="en-US" dirty="0" err="1" smtClean="0"/>
              <a:t>PyQT</a:t>
            </a:r>
            <a:r>
              <a:rPr lang="ru-RU" dirty="0" smtClean="0"/>
              <a:t>. </a:t>
            </a:r>
            <a:r>
              <a:rPr lang="ru-RU" dirty="0" smtClean="0"/>
              <a:t>Она позволяет взаимодействовать с потребителем и отвечать на его запросы. Также, эта часть упрощает понимание проекта за счет своего простого дизайна и высокого функционала.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1176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52</TotalTime>
  <Words>217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Выбери свое будущее</vt:lpstr>
      <vt:lpstr>Цель</vt:lpstr>
      <vt:lpstr>Задачи</vt:lpstr>
      <vt:lpstr>Актуальность</vt:lpstr>
      <vt:lpstr>Описание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Выбери свое будущее</dc:title>
  <dc:creator>user</dc:creator>
  <cp:lastModifiedBy>user</cp:lastModifiedBy>
  <cp:revision>7</cp:revision>
  <dcterms:created xsi:type="dcterms:W3CDTF">2024-02-09T09:14:30Z</dcterms:created>
  <dcterms:modified xsi:type="dcterms:W3CDTF">2024-11-11T08:11:58Z</dcterms:modified>
</cp:coreProperties>
</file>