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By Agent">
            <a:extLst>
              <a:ext uri="{FF2B5EF4-FFF2-40B4-BE49-F238E27FC236}">
                <a16:creationId xmlns:a16="http://schemas.microsoft.com/office/drawing/2014/main" id="{01DE535B-20E3-4753-8D08-87E17CDCE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70CD42-BBDB-E2D2-5137-72C0BDC17ADD}"/>
              </a:ext>
            </a:extLst>
          </p:cNvPr>
          <p:cNvSpPr txBox="1"/>
          <p:nvPr/>
        </p:nvSpPr>
        <p:spPr>
          <a:xfrm>
            <a:off x="7521262" y="3953814"/>
            <a:ext cx="467073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dashboard show overall performance in each agent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Actual revenue VS Goal graph show percent achievement in each agent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Share of wallet  show rank of agent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Opportunity stage graph show count of each stage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From the stage graph, we can conclude that  </a:t>
            </a:r>
            <a:r>
              <a:rPr lang="en-US" sz="1400" b="1" dirty="0"/>
              <a:t>the higher engaged decision maker, the higher actual revenue will gain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de3" descr="Dashboard 2">
            <a:extLst>
              <a:ext uri="{FF2B5EF4-FFF2-40B4-BE49-F238E27FC236}">
                <a16:creationId xmlns:a16="http://schemas.microsoft.com/office/drawing/2014/main" id="{D8E4D165-D1AE-4845-BD66-2A2334C3D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07" y="868298"/>
            <a:ext cx="5634899" cy="316963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slide9" descr="Customer Loyalty/Tier By Market">
            <a:extLst>
              <a:ext uri="{FF2B5EF4-FFF2-40B4-BE49-F238E27FC236}">
                <a16:creationId xmlns:a16="http://schemas.microsoft.com/office/drawing/2014/main" id="{D0468B21-1396-E63C-0C25-AD53D2F36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179" y="868298"/>
            <a:ext cx="5144323" cy="31894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3A1B53-7974-2490-C4BD-0CCC61FFB672}"/>
              </a:ext>
            </a:extLst>
          </p:cNvPr>
          <p:cNvSpPr txBox="1"/>
          <p:nvPr/>
        </p:nvSpPr>
        <p:spPr>
          <a:xfrm>
            <a:off x="770318" y="4037928"/>
            <a:ext cx="46707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dashboard show total calls, call duration separate by customer tier and customer loyalty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Bar graph show that actual revenue ,total calls and call duration is relate to customer tier 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Scatter plot graph show correlation between  total calls and actual revenue. </a:t>
            </a:r>
            <a:r>
              <a:rPr lang="en-US" sz="1400" b="1" dirty="0"/>
              <a:t>Customer tier A  is use less total call to gain more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A49A7-3193-09D9-098A-A07C7D4A3AF1}"/>
              </a:ext>
            </a:extLst>
          </p:cNvPr>
          <p:cNvSpPr txBox="1"/>
          <p:nvPr/>
        </p:nvSpPr>
        <p:spPr>
          <a:xfrm>
            <a:off x="6395327" y="4141096"/>
            <a:ext cx="46707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graph show actual revenue separate by market, customer tier and customer loyalty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above graph show that </a:t>
            </a:r>
            <a:r>
              <a:rPr lang="en-US" sz="1400" b="1" dirty="0"/>
              <a:t>new customer will provide higher revenue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Below graph show that </a:t>
            </a:r>
            <a:r>
              <a:rPr lang="en-US" sz="1400" b="1" dirty="0"/>
              <a:t>most of new customer is a customer tier C. So, we should find new customer that be in tier A to gain more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Actual Revenue vs Goal By Agent">
            <a:extLst>
              <a:ext uri="{FF2B5EF4-FFF2-40B4-BE49-F238E27FC236}">
                <a16:creationId xmlns:a16="http://schemas.microsoft.com/office/drawing/2014/main" id="{ABA5802C-5FF5-4710-BFEF-540DD4150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553479"/>
            <a:ext cx="11696700" cy="544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Opportunity Stage By Agent">
            <a:extLst>
              <a:ext uri="{FF2B5EF4-FFF2-40B4-BE49-F238E27FC236}">
                <a16:creationId xmlns:a16="http://schemas.microsoft.com/office/drawing/2014/main" id="{0B029BD6-364C-4391-8FE0-F775525ED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0337"/>
            <a:ext cx="12192000" cy="531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are of Wallet By Agent">
            <a:extLst>
              <a:ext uri="{FF2B5EF4-FFF2-40B4-BE49-F238E27FC236}">
                <a16:creationId xmlns:a16="http://schemas.microsoft.com/office/drawing/2014/main" id="{BB3ECC33-1333-432A-ABAB-613A372AC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714375"/>
            <a:ext cx="954405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Calls vs Revenue By Customer Tier">
            <a:extLst>
              <a:ext uri="{FF2B5EF4-FFF2-40B4-BE49-F238E27FC236}">
                <a16:creationId xmlns:a16="http://schemas.microsoft.com/office/drawing/2014/main" id="{354344A6-0A36-40DA-A9AB-81CBC148D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500" y="708025"/>
            <a:ext cx="5461000" cy="544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(Scatter Plot) Calls vs Revenue By Customer Tier">
            <a:extLst>
              <a:ext uri="{FF2B5EF4-FFF2-40B4-BE49-F238E27FC236}">
                <a16:creationId xmlns:a16="http://schemas.microsoft.com/office/drawing/2014/main" id="{52E3EBEE-271C-4A83-98A9-6419AF926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5092"/>
            <a:ext cx="12192000" cy="542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Customer Loyalty/Tier By Market">
            <a:extLst>
              <a:ext uri="{FF2B5EF4-FFF2-40B4-BE49-F238E27FC236}">
                <a16:creationId xmlns:a16="http://schemas.microsoft.com/office/drawing/2014/main" id="{B2C655A0-12F7-48D4-9011-DC69361D7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5" y="714375"/>
            <a:ext cx="874395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hare of Wallet By Market">
            <a:extLst>
              <a:ext uri="{FF2B5EF4-FFF2-40B4-BE49-F238E27FC236}">
                <a16:creationId xmlns:a16="http://schemas.microsoft.com/office/drawing/2014/main" id="{8F0ADBF5-5719-4E32-AEC3-76C97484C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714375"/>
            <a:ext cx="954405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166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/>
  <cp:lastModifiedBy>Minh Lo</cp:lastModifiedBy>
  <cp:revision>2</cp:revision>
  <dcterms:created xsi:type="dcterms:W3CDTF">2022-12-08T09:43:49Z</dcterms:created>
  <dcterms:modified xsi:type="dcterms:W3CDTF">2025-04-20T15:29:42Z</dcterms:modified>
</cp:coreProperties>
</file>