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5" r:id="rId6"/>
    <p:sldId id="260" r:id="rId7"/>
    <p:sldId id="270" r:id="rId8"/>
    <p:sldId id="261" r:id="rId9"/>
    <p:sldId id="262" r:id="rId10"/>
    <p:sldId id="263"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836E5-B85D-C04F-9637-668FD75CF094}" v="3" dt="2022-11-22T21:15:07.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Gordon" userId="d3fe38d490feaa3c" providerId="LiveId" clId="{DBE113A0-0146-4DB9-A65A-26FA32C9A094}"/>
    <pc:docChg chg="undo redo custSel addSld delSld modSld">
      <pc:chgData name="Lorenzo Gordon" userId="d3fe38d490feaa3c" providerId="LiveId" clId="{DBE113A0-0146-4DB9-A65A-26FA32C9A094}" dt="2022-06-13T12:07:42.058" v="9353" actId="113"/>
      <pc:docMkLst>
        <pc:docMk/>
      </pc:docMkLst>
      <pc:sldChg chg="addSp modSp mod setBg">
        <pc:chgData name="Lorenzo Gordon" userId="d3fe38d490feaa3c" providerId="LiveId" clId="{DBE113A0-0146-4DB9-A65A-26FA32C9A094}" dt="2022-06-13T10:22:33.054" v="2771" actId="20577"/>
        <pc:sldMkLst>
          <pc:docMk/>
          <pc:sldMk cId="679607431" sldId="256"/>
        </pc:sldMkLst>
        <pc:spChg chg="mod ord">
          <ac:chgData name="Lorenzo Gordon" userId="d3fe38d490feaa3c" providerId="LiveId" clId="{DBE113A0-0146-4DB9-A65A-26FA32C9A094}" dt="2022-06-13T10:22:33.054" v="2771" actId="20577"/>
          <ac:spMkLst>
            <pc:docMk/>
            <pc:sldMk cId="679607431" sldId="256"/>
            <ac:spMk id="2" creationId="{9F0F183C-1316-476F-95B1-06D7C0AF1184}"/>
          </ac:spMkLst>
        </pc:spChg>
        <pc:spChg chg="mod">
          <ac:chgData name="Lorenzo Gordon" userId="d3fe38d490feaa3c" providerId="LiveId" clId="{DBE113A0-0146-4DB9-A65A-26FA32C9A094}" dt="2022-06-12T05:21:25.322" v="2545" actId="20577"/>
          <ac:spMkLst>
            <pc:docMk/>
            <pc:sldMk cId="679607431" sldId="256"/>
            <ac:spMk id="3" creationId="{E2EBA8B0-E794-47A5-9008-10A6985E7525}"/>
          </ac:spMkLst>
        </pc:spChg>
        <pc:spChg chg="add">
          <ac:chgData name="Lorenzo Gordon" userId="d3fe38d490feaa3c" providerId="LiveId" clId="{DBE113A0-0146-4DB9-A65A-26FA32C9A094}" dt="2022-06-12T05:20:32.478" v="2484" actId="26606"/>
          <ac:spMkLst>
            <pc:docMk/>
            <pc:sldMk cId="679607431" sldId="256"/>
            <ac:spMk id="8" creationId="{88294908-8B00-4F58-BBBA-20F71A40AA9E}"/>
          </ac:spMkLst>
        </pc:spChg>
        <pc:spChg chg="add">
          <ac:chgData name="Lorenzo Gordon" userId="d3fe38d490feaa3c" providerId="LiveId" clId="{DBE113A0-0146-4DB9-A65A-26FA32C9A094}" dt="2022-06-12T05:20:32.478" v="2484" actId="26606"/>
          <ac:spMkLst>
            <pc:docMk/>
            <pc:sldMk cId="679607431" sldId="256"/>
            <ac:spMk id="10" creationId="{4364C879-1404-4203-8E9D-CC5DE0A621A2}"/>
          </ac:spMkLst>
        </pc:spChg>
        <pc:spChg chg="add">
          <ac:chgData name="Lorenzo Gordon" userId="d3fe38d490feaa3c" providerId="LiveId" clId="{DBE113A0-0146-4DB9-A65A-26FA32C9A094}" dt="2022-06-12T05:20:32.478" v="2484" actId="26606"/>
          <ac:spMkLst>
            <pc:docMk/>
            <pc:sldMk cId="679607431" sldId="256"/>
            <ac:spMk id="12" creationId="{84617302-4B0D-4351-A6BB-6F0930D943AC}"/>
          </ac:spMkLst>
        </pc:spChg>
        <pc:spChg chg="add">
          <ac:chgData name="Lorenzo Gordon" userId="d3fe38d490feaa3c" providerId="LiveId" clId="{DBE113A0-0146-4DB9-A65A-26FA32C9A094}" dt="2022-06-12T05:20:32.478" v="2484" actId="26606"/>
          <ac:spMkLst>
            <pc:docMk/>
            <pc:sldMk cId="679607431" sldId="256"/>
            <ac:spMk id="14" creationId="{DA2C7802-C2E0-4218-8F89-8DD7CCD2CD1C}"/>
          </ac:spMkLst>
        </pc:spChg>
        <pc:spChg chg="add">
          <ac:chgData name="Lorenzo Gordon" userId="d3fe38d490feaa3c" providerId="LiveId" clId="{DBE113A0-0146-4DB9-A65A-26FA32C9A094}" dt="2022-06-12T05:20:32.478" v="2484" actId="26606"/>
          <ac:spMkLst>
            <pc:docMk/>
            <pc:sldMk cId="679607431" sldId="256"/>
            <ac:spMk id="16" creationId="{A6D7111A-21E5-4EE9-8A78-10E5530F0116}"/>
          </ac:spMkLst>
        </pc:spChg>
        <pc:spChg chg="add">
          <ac:chgData name="Lorenzo Gordon" userId="d3fe38d490feaa3c" providerId="LiveId" clId="{DBE113A0-0146-4DB9-A65A-26FA32C9A094}" dt="2022-06-12T05:20:32.478" v="2484" actId="26606"/>
          <ac:spMkLst>
            <pc:docMk/>
            <pc:sldMk cId="679607431" sldId="256"/>
            <ac:spMk id="18" creationId="{A3969E80-A77B-49FC-9122-D89AFD5EE118}"/>
          </ac:spMkLst>
        </pc:spChg>
        <pc:spChg chg="add">
          <ac:chgData name="Lorenzo Gordon" userId="d3fe38d490feaa3c" providerId="LiveId" clId="{DBE113A0-0146-4DB9-A65A-26FA32C9A094}" dt="2022-06-12T05:20:32.478" v="2484" actId="26606"/>
          <ac:spMkLst>
            <pc:docMk/>
            <pc:sldMk cId="679607431" sldId="256"/>
            <ac:spMk id="20" creationId="{1849CA57-76BD-4CF2-80BA-D7A46A01B7B1}"/>
          </ac:spMkLst>
        </pc:spChg>
        <pc:spChg chg="add">
          <ac:chgData name="Lorenzo Gordon" userId="d3fe38d490feaa3c" providerId="LiveId" clId="{DBE113A0-0146-4DB9-A65A-26FA32C9A094}" dt="2022-06-12T05:20:32.478" v="2484" actId="26606"/>
          <ac:spMkLst>
            <pc:docMk/>
            <pc:sldMk cId="679607431" sldId="256"/>
            <ac:spMk id="22" creationId="{35E9085E-E730-4768-83D4-6CB7E9897153}"/>
          </ac:spMkLst>
        </pc:spChg>
        <pc:spChg chg="add">
          <ac:chgData name="Lorenzo Gordon" userId="d3fe38d490feaa3c" providerId="LiveId" clId="{DBE113A0-0146-4DB9-A65A-26FA32C9A094}" dt="2022-06-12T05:20:32.478" v="2484" actId="26606"/>
          <ac:spMkLst>
            <pc:docMk/>
            <pc:sldMk cId="679607431" sldId="256"/>
            <ac:spMk id="24" creationId="{973272FE-A474-4CAE-8CA2-BCC8B476C3F4}"/>
          </ac:spMkLst>
        </pc:spChg>
        <pc:spChg chg="add">
          <ac:chgData name="Lorenzo Gordon" userId="d3fe38d490feaa3c" providerId="LiveId" clId="{DBE113A0-0146-4DB9-A65A-26FA32C9A094}" dt="2022-06-12T05:20:32.478" v="2484" actId="26606"/>
          <ac:spMkLst>
            <pc:docMk/>
            <pc:sldMk cId="679607431" sldId="256"/>
            <ac:spMk id="26" creationId="{E07981EA-05A6-437C-88D7-B377B92B031D}"/>
          </ac:spMkLst>
        </pc:spChg>
        <pc:spChg chg="add">
          <ac:chgData name="Lorenzo Gordon" userId="d3fe38d490feaa3c" providerId="LiveId" clId="{DBE113A0-0146-4DB9-A65A-26FA32C9A094}" dt="2022-06-12T05:20:32.478" v="2484" actId="26606"/>
          <ac:spMkLst>
            <pc:docMk/>
            <pc:sldMk cId="679607431" sldId="256"/>
            <ac:spMk id="28" creationId="{15E3C750-986E-4769-B1AE-49289FBEE757}"/>
          </ac:spMkLst>
        </pc:spChg>
      </pc:sldChg>
      <pc:sldChg chg="addSp delSp modSp mod">
        <pc:chgData name="Lorenzo Gordon" userId="d3fe38d490feaa3c" providerId="LiveId" clId="{DBE113A0-0146-4DB9-A65A-26FA32C9A094}" dt="2022-06-13T12:07:42.058" v="9353" actId="113"/>
        <pc:sldMkLst>
          <pc:docMk/>
          <pc:sldMk cId="3286926497" sldId="257"/>
        </pc:sldMkLst>
        <pc:spChg chg="mod">
          <ac:chgData name="Lorenzo Gordon" userId="d3fe38d490feaa3c" providerId="LiveId" clId="{DBE113A0-0146-4DB9-A65A-26FA32C9A094}" dt="2022-06-12T04:36:37.437" v="1101" actId="255"/>
          <ac:spMkLst>
            <pc:docMk/>
            <pc:sldMk cId="3286926497" sldId="257"/>
            <ac:spMk id="4" creationId="{CFB32178-0B10-4337-A0D9-CD34FF74E491}"/>
          </ac:spMkLst>
        </pc:spChg>
        <pc:spChg chg="mod">
          <ac:chgData name="Lorenzo Gordon" userId="d3fe38d490feaa3c" providerId="LiveId" clId="{DBE113A0-0146-4DB9-A65A-26FA32C9A094}" dt="2022-06-13T12:07:42.058" v="9353" actId="113"/>
          <ac:spMkLst>
            <pc:docMk/>
            <pc:sldMk cId="3286926497" sldId="257"/>
            <ac:spMk id="5" creationId="{969EDB03-56E3-40EF-8C75-5D212399AB22}"/>
          </ac:spMkLst>
        </pc:spChg>
        <pc:spChg chg="mod">
          <ac:chgData name="Lorenzo Gordon" userId="d3fe38d490feaa3c" providerId="LiveId" clId="{DBE113A0-0146-4DB9-A65A-26FA32C9A094}" dt="2022-06-12T04:52:14.891" v="1547" actId="207"/>
          <ac:spMkLst>
            <pc:docMk/>
            <pc:sldMk cId="3286926497" sldId="257"/>
            <ac:spMk id="6" creationId="{DFFA4BD0-A832-4491-931A-F47EE2C02485}"/>
          </ac:spMkLst>
        </pc:spChg>
        <pc:spChg chg="mod">
          <ac:chgData name="Lorenzo Gordon" userId="d3fe38d490feaa3c" providerId="LiveId" clId="{DBE113A0-0146-4DB9-A65A-26FA32C9A094}" dt="2022-06-13T12:07:25.151" v="9350" actId="113"/>
          <ac:spMkLst>
            <pc:docMk/>
            <pc:sldMk cId="3286926497" sldId="257"/>
            <ac:spMk id="7" creationId="{6C5D3477-2E21-4E38-A869-08A523B9136D}"/>
          </ac:spMkLst>
        </pc:spChg>
        <pc:spChg chg="add del mod">
          <ac:chgData name="Lorenzo Gordon" userId="d3fe38d490feaa3c" providerId="LiveId" clId="{DBE113A0-0146-4DB9-A65A-26FA32C9A094}" dt="2022-06-12T04:51:02.551" v="1435" actId="478"/>
          <ac:spMkLst>
            <pc:docMk/>
            <pc:sldMk cId="3286926497" sldId="257"/>
            <ac:spMk id="31" creationId="{F808C802-C2A8-4448-9E47-DFE5DA8AB5C6}"/>
          </ac:spMkLst>
        </pc:spChg>
        <pc:grpChg chg="mod">
          <ac:chgData name="Lorenzo Gordon" userId="d3fe38d490feaa3c" providerId="LiveId" clId="{DBE113A0-0146-4DB9-A65A-26FA32C9A094}" dt="2022-06-11T20:10:28.020" v="28" actId="1076"/>
          <ac:grpSpMkLst>
            <pc:docMk/>
            <pc:sldMk cId="3286926497" sldId="257"/>
            <ac:grpSpMk id="15" creationId="{B4F96D09-CABD-49BE-A758-2C43F1D59EDA}"/>
          </ac:grpSpMkLst>
        </pc:grpChg>
        <pc:graphicFrameChg chg="add mod modGraphic">
          <ac:chgData name="Lorenzo Gordon" userId="d3fe38d490feaa3c" providerId="LiveId" clId="{DBE113A0-0146-4DB9-A65A-26FA32C9A094}" dt="2022-06-13T11:59:14.530" v="9163" actId="207"/>
          <ac:graphicFrameMkLst>
            <pc:docMk/>
            <pc:sldMk cId="3286926497" sldId="257"/>
            <ac:graphicFrameMk id="32" creationId="{341A6EBC-3C70-4D83-A713-D74D54C2A0F2}"/>
          </ac:graphicFrameMkLst>
        </pc:graphicFrameChg>
        <pc:picChg chg="mod">
          <ac:chgData name="Lorenzo Gordon" userId="d3fe38d490feaa3c" providerId="LiveId" clId="{DBE113A0-0146-4DB9-A65A-26FA32C9A094}" dt="2022-06-11T20:10:18.646" v="27" actId="1076"/>
          <ac:picMkLst>
            <pc:docMk/>
            <pc:sldMk cId="3286926497" sldId="257"/>
            <ac:picMk id="17" creationId="{4486304C-B62E-4CD4-958A-F7D6E5D34E91}"/>
          </ac:picMkLst>
        </pc:picChg>
        <pc:picChg chg="add mod">
          <ac:chgData name="Lorenzo Gordon" userId="d3fe38d490feaa3c" providerId="LiveId" clId="{DBE113A0-0146-4DB9-A65A-26FA32C9A094}" dt="2022-06-11T20:07:53.426" v="6" actId="14100"/>
          <ac:picMkLst>
            <pc:docMk/>
            <pc:sldMk cId="3286926497" sldId="257"/>
            <ac:picMk id="22" creationId="{290DFF4E-8B5A-4B3F-A131-F94A024CC7F7}"/>
          </ac:picMkLst>
        </pc:picChg>
        <pc:picChg chg="add mod">
          <ac:chgData name="Lorenzo Gordon" userId="d3fe38d490feaa3c" providerId="LiveId" clId="{DBE113A0-0146-4DB9-A65A-26FA32C9A094}" dt="2022-06-11T20:09:46.051" v="24" actId="14100"/>
          <ac:picMkLst>
            <pc:docMk/>
            <pc:sldMk cId="3286926497" sldId="257"/>
            <ac:picMk id="24" creationId="{EDA4D57A-E7CC-4575-B7D1-613331DDD862}"/>
          </ac:picMkLst>
        </pc:picChg>
        <pc:picChg chg="add mod">
          <ac:chgData name="Lorenzo Gordon" userId="d3fe38d490feaa3c" providerId="LiveId" clId="{DBE113A0-0146-4DB9-A65A-26FA32C9A094}" dt="2022-06-12T04:50:43.044" v="1432" actId="1076"/>
          <ac:picMkLst>
            <pc:docMk/>
            <pc:sldMk cId="3286926497" sldId="257"/>
            <ac:picMk id="26" creationId="{8B18FF01-2EAE-48C6-9B2F-C59716B35211}"/>
          </ac:picMkLst>
        </pc:picChg>
        <pc:picChg chg="add mod">
          <ac:chgData name="Lorenzo Gordon" userId="d3fe38d490feaa3c" providerId="LiveId" clId="{DBE113A0-0146-4DB9-A65A-26FA32C9A094}" dt="2022-06-12T04:50:47.237" v="1433" actId="1076"/>
          <ac:picMkLst>
            <pc:docMk/>
            <pc:sldMk cId="3286926497" sldId="257"/>
            <ac:picMk id="28" creationId="{94C751CB-D0B5-496A-8192-B6390730F5B4}"/>
          </ac:picMkLst>
        </pc:picChg>
        <pc:picChg chg="add mod">
          <ac:chgData name="Lorenzo Gordon" userId="d3fe38d490feaa3c" providerId="LiveId" clId="{DBE113A0-0146-4DB9-A65A-26FA32C9A094}" dt="2022-06-12T04:47:25.185" v="1245" actId="1076"/>
          <ac:picMkLst>
            <pc:docMk/>
            <pc:sldMk cId="3286926497" sldId="257"/>
            <ac:picMk id="30" creationId="{303A5335-0C9E-45D7-BB7F-AC8C5409B9F5}"/>
          </ac:picMkLst>
        </pc:picChg>
        <pc:cxnChg chg="add mod">
          <ac:chgData name="Lorenzo Gordon" userId="d3fe38d490feaa3c" providerId="LiveId" clId="{DBE113A0-0146-4DB9-A65A-26FA32C9A094}" dt="2022-06-12T04:52:01.028" v="1530" actId="20577"/>
          <ac:cxnSpMkLst>
            <pc:docMk/>
            <pc:sldMk cId="3286926497" sldId="257"/>
            <ac:cxnSpMk id="34" creationId="{B35520EE-A4BA-4752-ADE5-C6BAF914E780}"/>
          </ac:cxnSpMkLst>
        </pc:cxnChg>
      </pc:sldChg>
      <pc:sldChg chg="modSp new del mod">
        <pc:chgData name="Lorenzo Gordon" userId="d3fe38d490feaa3c" providerId="LiveId" clId="{DBE113A0-0146-4DB9-A65A-26FA32C9A094}" dt="2022-06-13T11:32:43.137" v="7263" actId="2696"/>
        <pc:sldMkLst>
          <pc:docMk/>
          <pc:sldMk cId="1211963347" sldId="258"/>
        </pc:sldMkLst>
        <pc:spChg chg="mod">
          <ac:chgData name="Lorenzo Gordon" userId="d3fe38d490feaa3c" providerId="LiveId" clId="{DBE113A0-0146-4DB9-A65A-26FA32C9A094}" dt="2022-06-11T20:29:51.478" v="217" actId="33524"/>
          <ac:spMkLst>
            <pc:docMk/>
            <pc:sldMk cId="1211963347" sldId="258"/>
            <ac:spMk id="3" creationId="{6AED7393-838F-4AFD-9FCC-AC46A9506ECE}"/>
          </ac:spMkLst>
        </pc:spChg>
      </pc:sldChg>
      <pc:sldChg chg="modSp new mod">
        <pc:chgData name="Lorenzo Gordon" userId="d3fe38d490feaa3c" providerId="LiveId" clId="{DBE113A0-0146-4DB9-A65A-26FA32C9A094}" dt="2022-06-13T11:36:53.939" v="7445" actId="27636"/>
        <pc:sldMkLst>
          <pc:docMk/>
          <pc:sldMk cId="2402091168" sldId="259"/>
        </pc:sldMkLst>
        <pc:spChg chg="mod">
          <ac:chgData name="Lorenzo Gordon" userId="d3fe38d490feaa3c" providerId="LiveId" clId="{DBE113A0-0146-4DB9-A65A-26FA32C9A094}" dt="2022-06-12T04:56:02.279" v="1555" actId="20577"/>
          <ac:spMkLst>
            <pc:docMk/>
            <pc:sldMk cId="2402091168" sldId="259"/>
            <ac:spMk id="2" creationId="{AE6CEB50-B209-4D3D-B70D-4501FC167A35}"/>
          </ac:spMkLst>
        </pc:spChg>
        <pc:spChg chg="mod">
          <ac:chgData name="Lorenzo Gordon" userId="d3fe38d490feaa3c" providerId="LiveId" clId="{DBE113A0-0146-4DB9-A65A-26FA32C9A094}" dt="2022-06-13T11:36:53.939" v="7445" actId="27636"/>
          <ac:spMkLst>
            <pc:docMk/>
            <pc:sldMk cId="2402091168" sldId="259"/>
            <ac:spMk id="3" creationId="{5DDB75A6-93D1-45EC-BEE0-3E94926BC752}"/>
          </ac:spMkLst>
        </pc:spChg>
      </pc:sldChg>
      <pc:sldChg chg="addSp delSp modSp new mod setBg setClrOvrMap">
        <pc:chgData name="Lorenzo Gordon" userId="d3fe38d490feaa3c" providerId="LiveId" clId="{DBE113A0-0146-4DB9-A65A-26FA32C9A094}" dt="2022-06-13T11:57:26.808" v="9139" actId="26606"/>
        <pc:sldMkLst>
          <pc:docMk/>
          <pc:sldMk cId="1361902470" sldId="260"/>
        </pc:sldMkLst>
        <pc:spChg chg="mod">
          <ac:chgData name="Lorenzo Gordon" userId="d3fe38d490feaa3c" providerId="LiveId" clId="{DBE113A0-0146-4DB9-A65A-26FA32C9A094}" dt="2022-06-13T11:57:26.808" v="9139" actId="26606"/>
          <ac:spMkLst>
            <pc:docMk/>
            <pc:sldMk cId="1361902470" sldId="260"/>
            <ac:spMk id="2" creationId="{081EC053-5D03-4815-AFEE-0F3F455CCDD2}"/>
          </ac:spMkLst>
        </pc:spChg>
        <pc:spChg chg="del">
          <ac:chgData name="Lorenzo Gordon" userId="d3fe38d490feaa3c" providerId="LiveId" clId="{DBE113A0-0146-4DB9-A65A-26FA32C9A094}" dt="2022-06-12T05:24:15.502" v="2548" actId="931"/>
          <ac:spMkLst>
            <pc:docMk/>
            <pc:sldMk cId="1361902470" sldId="260"/>
            <ac:spMk id="3" creationId="{86082196-8EDF-47D2-85F3-675443EFE665}"/>
          </ac:spMkLst>
        </pc:spChg>
        <pc:spChg chg="mod">
          <ac:chgData name="Lorenzo Gordon" userId="d3fe38d490feaa3c" providerId="LiveId" clId="{DBE113A0-0146-4DB9-A65A-26FA32C9A094}" dt="2022-06-12T05:24:02.121" v="2546"/>
          <ac:spMkLst>
            <pc:docMk/>
            <pc:sldMk cId="1361902470" sldId="260"/>
            <ac:spMk id="7" creationId="{1102087D-3497-4F9F-A55B-A97E420EC936}"/>
          </ac:spMkLst>
        </pc:spChg>
        <pc:spChg chg="mod">
          <ac:chgData name="Lorenzo Gordon" userId="d3fe38d490feaa3c" providerId="LiveId" clId="{DBE113A0-0146-4DB9-A65A-26FA32C9A094}" dt="2022-06-12T05:24:02.121" v="2546"/>
          <ac:spMkLst>
            <pc:docMk/>
            <pc:sldMk cId="1361902470" sldId="260"/>
            <ac:spMk id="8" creationId="{2E6FCA69-8EFD-4758-B296-2D71886A074A}"/>
          </ac:spMkLst>
        </pc:spChg>
        <pc:spChg chg="mod">
          <ac:chgData name="Lorenzo Gordon" userId="d3fe38d490feaa3c" providerId="LiveId" clId="{DBE113A0-0146-4DB9-A65A-26FA32C9A094}" dt="2022-06-12T05:24:02.121" v="2546"/>
          <ac:spMkLst>
            <pc:docMk/>
            <pc:sldMk cId="1361902470" sldId="260"/>
            <ac:spMk id="9" creationId="{7965F1DB-1E81-43D1-A0D2-55D5C89D6889}"/>
          </ac:spMkLst>
        </pc:spChg>
        <pc:spChg chg="mod">
          <ac:chgData name="Lorenzo Gordon" userId="d3fe38d490feaa3c" providerId="LiveId" clId="{DBE113A0-0146-4DB9-A65A-26FA32C9A094}" dt="2022-06-12T05:24:02.121" v="2546"/>
          <ac:spMkLst>
            <pc:docMk/>
            <pc:sldMk cId="1361902470" sldId="260"/>
            <ac:spMk id="10" creationId="{829FC5B2-5E57-4ABF-A9DD-97A4F2551DCC}"/>
          </ac:spMkLst>
        </pc:spChg>
        <pc:spChg chg="add del">
          <ac:chgData name="Lorenzo Gordon" userId="d3fe38d490feaa3c" providerId="LiveId" clId="{DBE113A0-0146-4DB9-A65A-26FA32C9A094}" dt="2022-06-13T11:56:56.910" v="9135" actId="26606"/>
          <ac:spMkLst>
            <pc:docMk/>
            <pc:sldMk cId="1361902470" sldId="260"/>
            <ac:spMk id="16" creationId="{C6C618AF-39E5-3B9C-0068-A212E4D76101}"/>
          </ac:spMkLst>
        </pc:spChg>
        <pc:spChg chg="add del">
          <ac:chgData name="Lorenzo Gordon" userId="d3fe38d490feaa3c" providerId="LiveId" clId="{DBE113A0-0146-4DB9-A65A-26FA32C9A094}" dt="2022-06-13T11:56:56.910" v="9135" actId="26606"/>
          <ac:spMkLst>
            <pc:docMk/>
            <pc:sldMk cId="1361902470" sldId="260"/>
            <ac:spMk id="19" creationId="{0E3596DD-156A-473E-9BB3-C6A29F7574E9}"/>
          </ac:spMkLst>
        </pc:spChg>
        <pc:spChg chg="add del">
          <ac:chgData name="Lorenzo Gordon" userId="d3fe38d490feaa3c" providerId="LiveId" clId="{DBE113A0-0146-4DB9-A65A-26FA32C9A094}" dt="2022-06-13T11:56:56.910" v="9135" actId="26606"/>
          <ac:spMkLst>
            <pc:docMk/>
            <pc:sldMk cId="1361902470" sldId="260"/>
            <ac:spMk id="21" creationId="{2C46C4D6-C474-4E92-B52E-944C1118F7B6}"/>
          </ac:spMkLst>
        </pc:spChg>
        <pc:spChg chg="add del">
          <ac:chgData name="Lorenzo Gordon" userId="d3fe38d490feaa3c" providerId="LiveId" clId="{DBE113A0-0146-4DB9-A65A-26FA32C9A094}" dt="2022-06-13T11:57:05.183" v="9137" actId="26606"/>
          <ac:spMkLst>
            <pc:docMk/>
            <pc:sldMk cId="1361902470" sldId="260"/>
            <ac:spMk id="23" creationId="{19B9933F-AAB3-444A-8BB5-9CA194A8BC63}"/>
          </ac:spMkLst>
        </pc:spChg>
        <pc:spChg chg="add del">
          <ac:chgData name="Lorenzo Gordon" userId="d3fe38d490feaa3c" providerId="LiveId" clId="{DBE113A0-0146-4DB9-A65A-26FA32C9A094}" dt="2022-06-13T11:57:05.183" v="9137" actId="26606"/>
          <ac:spMkLst>
            <pc:docMk/>
            <pc:sldMk cId="1361902470" sldId="260"/>
            <ac:spMk id="24" creationId="{B5FA7C47-B7C1-4D2E-AB49-ED23BA34BA83}"/>
          </ac:spMkLst>
        </pc:spChg>
        <pc:spChg chg="add del">
          <ac:chgData name="Lorenzo Gordon" userId="d3fe38d490feaa3c" providerId="LiveId" clId="{DBE113A0-0146-4DB9-A65A-26FA32C9A094}" dt="2022-06-13T11:57:05.183" v="9137" actId="26606"/>
          <ac:spMkLst>
            <pc:docMk/>
            <pc:sldMk cId="1361902470" sldId="260"/>
            <ac:spMk id="25" creationId="{7D20183A-0B1D-4A1F-89B1-ADBEDBC6E54E}"/>
          </ac:spMkLst>
        </pc:spChg>
        <pc:spChg chg="add del">
          <ac:chgData name="Lorenzo Gordon" userId="d3fe38d490feaa3c" providerId="LiveId" clId="{DBE113A0-0146-4DB9-A65A-26FA32C9A094}" dt="2022-06-13T11:57:05.183" v="9137" actId="26606"/>
          <ac:spMkLst>
            <pc:docMk/>
            <pc:sldMk cId="1361902470" sldId="260"/>
            <ac:spMk id="26" creationId="{596EE156-ABF1-4329-A6BA-03B4254E0877}"/>
          </ac:spMkLst>
        </pc:spChg>
        <pc:spChg chg="add del">
          <ac:chgData name="Lorenzo Gordon" userId="d3fe38d490feaa3c" providerId="LiveId" clId="{DBE113A0-0146-4DB9-A65A-26FA32C9A094}" dt="2022-06-13T11:57:05.183" v="9137" actId="26606"/>
          <ac:spMkLst>
            <pc:docMk/>
            <pc:sldMk cId="1361902470" sldId="260"/>
            <ac:spMk id="27" creationId="{131031D3-26CD-4214-A9A4-5857EFA15A0C}"/>
          </ac:spMkLst>
        </pc:spChg>
        <pc:spChg chg="add del mod">
          <ac:chgData name="Lorenzo Gordon" userId="d3fe38d490feaa3c" providerId="LiveId" clId="{DBE113A0-0146-4DB9-A65A-26FA32C9A094}" dt="2022-06-13T11:57:15.083" v="9138" actId="21"/>
          <ac:spMkLst>
            <pc:docMk/>
            <pc:sldMk cId="1361902470" sldId="260"/>
            <ac:spMk id="28" creationId="{208BBBC1-4FF8-6DF7-8BF2-1DA932666E85}"/>
          </ac:spMkLst>
        </pc:spChg>
        <pc:spChg chg="add del">
          <ac:chgData name="Lorenzo Gordon" userId="d3fe38d490feaa3c" providerId="LiveId" clId="{DBE113A0-0146-4DB9-A65A-26FA32C9A094}" dt="2022-06-13T11:57:26.808" v="9139" actId="26606"/>
          <ac:spMkLst>
            <pc:docMk/>
            <pc:sldMk cId="1361902470" sldId="260"/>
            <ac:spMk id="33" creationId="{C7FA33FF-088D-4F16-95A2-2C64D353DEA8}"/>
          </ac:spMkLst>
        </pc:spChg>
        <pc:spChg chg="add del">
          <ac:chgData name="Lorenzo Gordon" userId="d3fe38d490feaa3c" providerId="LiveId" clId="{DBE113A0-0146-4DB9-A65A-26FA32C9A094}" dt="2022-06-13T11:57:26.808" v="9139" actId="26606"/>
          <ac:spMkLst>
            <pc:docMk/>
            <pc:sldMk cId="1361902470" sldId="260"/>
            <ac:spMk id="35" creationId="{A376EFB1-01CF-419F-ABF1-2AF02BBFCBD1}"/>
          </ac:spMkLst>
        </pc:spChg>
        <pc:spChg chg="add del">
          <ac:chgData name="Lorenzo Gordon" userId="d3fe38d490feaa3c" providerId="LiveId" clId="{DBE113A0-0146-4DB9-A65A-26FA32C9A094}" dt="2022-06-13T11:57:26.808" v="9139" actId="26606"/>
          <ac:spMkLst>
            <pc:docMk/>
            <pc:sldMk cId="1361902470" sldId="260"/>
            <ac:spMk id="37" creationId="{FF9DEA15-78BD-4750-AA18-B9F28A6D5AB8}"/>
          </ac:spMkLst>
        </pc:spChg>
        <pc:spChg chg="add">
          <ac:chgData name="Lorenzo Gordon" userId="d3fe38d490feaa3c" providerId="LiveId" clId="{DBE113A0-0146-4DB9-A65A-26FA32C9A094}" dt="2022-06-13T11:57:26.808" v="9139" actId="26606"/>
          <ac:spMkLst>
            <pc:docMk/>
            <pc:sldMk cId="1361902470" sldId="260"/>
            <ac:spMk id="42" creationId="{31FCDB8A-D986-4857-B933-484A758B357D}"/>
          </ac:spMkLst>
        </pc:spChg>
        <pc:spChg chg="add">
          <ac:chgData name="Lorenzo Gordon" userId="d3fe38d490feaa3c" providerId="LiveId" clId="{DBE113A0-0146-4DB9-A65A-26FA32C9A094}" dt="2022-06-13T11:57:26.808" v="9139" actId="26606"/>
          <ac:spMkLst>
            <pc:docMk/>
            <pc:sldMk cId="1361902470" sldId="260"/>
            <ac:spMk id="44" creationId="{43421B4C-AA27-4F32-AA73-DA587F2729B0}"/>
          </ac:spMkLst>
        </pc:spChg>
        <pc:grpChg chg="add del mod">
          <ac:chgData name="Lorenzo Gordon" userId="d3fe38d490feaa3c" providerId="LiveId" clId="{DBE113A0-0146-4DB9-A65A-26FA32C9A094}" dt="2022-06-12T05:24:04.986" v="2547"/>
          <ac:grpSpMkLst>
            <pc:docMk/>
            <pc:sldMk cId="1361902470" sldId="260"/>
            <ac:grpSpMk id="4" creationId="{AF21B7F9-ED66-4466-8E34-F9D6DBAEBE3A}"/>
          </ac:grpSpMkLst>
        </pc:grpChg>
        <pc:grpChg chg="mod">
          <ac:chgData name="Lorenzo Gordon" userId="d3fe38d490feaa3c" providerId="LiveId" clId="{DBE113A0-0146-4DB9-A65A-26FA32C9A094}" dt="2022-06-12T05:24:02.121" v="2546"/>
          <ac:grpSpMkLst>
            <pc:docMk/>
            <pc:sldMk cId="1361902470" sldId="260"/>
            <ac:grpSpMk id="5" creationId="{8CB17C34-C6A3-4D7A-A15D-9361DDA1CAB5}"/>
          </ac:grpSpMkLst>
        </pc:grpChg>
        <pc:picChg chg="mod">
          <ac:chgData name="Lorenzo Gordon" userId="d3fe38d490feaa3c" providerId="LiveId" clId="{DBE113A0-0146-4DB9-A65A-26FA32C9A094}" dt="2022-06-12T05:24:02.121" v="2546"/>
          <ac:picMkLst>
            <pc:docMk/>
            <pc:sldMk cId="1361902470" sldId="260"/>
            <ac:picMk id="6" creationId="{93BD9909-75B1-4339-9FD4-003477AA9BDC}"/>
          </ac:picMkLst>
        </pc:picChg>
        <pc:picChg chg="add mod">
          <ac:chgData name="Lorenzo Gordon" userId="d3fe38d490feaa3c" providerId="LiveId" clId="{DBE113A0-0146-4DB9-A65A-26FA32C9A094}" dt="2022-06-13T11:57:26.808" v="9139" actId="26606"/>
          <ac:picMkLst>
            <pc:docMk/>
            <pc:sldMk cId="1361902470" sldId="260"/>
            <ac:picMk id="12" creationId="{AB004D4C-9C93-4ED9-BF2C-7C5CCDEA8BB2}"/>
          </ac:picMkLst>
        </pc:picChg>
      </pc:sldChg>
      <pc:sldChg chg="addSp delSp modSp new mod setBg">
        <pc:chgData name="Lorenzo Gordon" userId="d3fe38d490feaa3c" providerId="LiveId" clId="{DBE113A0-0146-4DB9-A65A-26FA32C9A094}" dt="2022-06-13T11:58:31.356" v="9155" actId="1076"/>
        <pc:sldMkLst>
          <pc:docMk/>
          <pc:sldMk cId="3570022984" sldId="261"/>
        </pc:sldMkLst>
        <pc:spChg chg="mod">
          <ac:chgData name="Lorenzo Gordon" userId="d3fe38d490feaa3c" providerId="LiveId" clId="{DBE113A0-0146-4DB9-A65A-26FA32C9A094}" dt="2022-06-13T11:58:27.900" v="9154" actId="26606"/>
          <ac:spMkLst>
            <pc:docMk/>
            <pc:sldMk cId="3570022984" sldId="261"/>
            <ac:spMk id="2" creationId="{71ECF025-14E7-482C-B9B9-1F6AEB681CB8}"/>
          </ac:spMkLst>
        </pc:spChg>
        <pc:spChg chg="del">
          <ac:chgData name="Lorenzo Gordon" userId="d3fe38d490feaa3c" providerId="LiveId" clId="{DBE113A0-0146-4DB9-A65A-26FA32C9A094}" dt="2022-06-12T05:27:47.672" v="2604" actId="22"/>
          <ac:spMkLst>
            <pc:docMk/>
            <pc:sldMk cId="3570022984" sldId="261"/>
            <ac:spMk id="3" creationId="{519CD368-B25D-4A87-9CF8-E74B2AF7FE78}"/>
          </ac:spMkLst>
        </pc:spChg>
        <pc:spChg chg="add del">
          <ac:chgData name="Lorenzo Gordon" userId="d3fe38d490feaa3c" providerId="LiveId" clId="{DBE113A0-0146-4DB9-A65A-26FA32C9A094}" dt="2022-06-13T11:58:27.900" v="9154" actId="26606"/>
          <ac:spMkLst>
            <pc:docMk/>
            <pc:sldMk cId="3570022984" sldId="261"/>
            <ac:spMk id="10" creationId="{6753252F-4873-4F63-801D-CC719279A7D5}"/>
          </ac:spMkLst>
        </pc:spChg>
        <pc:spChg chg="add del">
          <ac:chgData name="Lorenzo Gordon" userId="d3fe38d490feaa3c" providerId="LiveId" clId="{DBE113A0-0146-4DB9-A65A-26FA32C9A094}" dt="2022-06-13T11:58:27.900" v="9154" actId="26606"/>
          <ac:spMkLst>
            <pc:docMk/>
            <pc:sldMk cId="3570022984" sldId="261"/>
            <ac:spMk id="12" creationId="{047C8CCB-F95D-4249-92DD-651249D3535A}"/>
          </ac:spMkLst>
        </pc:spChg>
        <pc:spChg chg="add">
          <ac:chgData name="Lorenzo Gordon" userId="d3fe38d490feaa3c" providerId="LiveId" clId="{DBE113A0-0146-4DB9-A65A-26FA32C9A094}" dt="2022-06-13T11:58:27.900" v="9154" actId="26606"/>
          <ac:spMkLst>
            <pc:docMk/>
            <pc:sldMk cId="3570022984" sldId="261"/>
            <ac:spMk id="17" creationId="{D4771268-CB57-404A-9271-370EB28F6090}"/>
          </ac:spMkLst>
        </pc:spChg>
        <pc:picChg chg="add mod ord">
          <ac:chgData name="Lorenzo Gordon" userId="d3fe38d490feaa3c" providerId="LiveId" clId="{DBE113A0-0146-4DB9-A65A-26FA32C9A094}" dt="2022-06-13T11:58:31.356" v="9155" actId="1076"/>
          <ac:picMkLst>
            <pc:docMk/>
            <pc:sldMk cId="3570022984" sldId="261"/>
            <ac:picMk id="5" creationId="{8A0F88D4-F353-4527-97CF-3571E0ABB423}"/>
          </ac:picMkLst>
        </pc:picChg>
      </pc:sldChg>
      <pc:sldChg chg="addSp delSp modSp new mod setBg">
        <pc:chgData name="Lorenzo Gordon" userId="d3fe38d490feaa3c" providerId="LiveId" clId="{DBE113A0-0146-4DB9-A65A-26FA32C9A094}" dt="2022-06-13T11:58:38.457" v="9157" actId="21"/>
        <pc:sldMkLst>
          <pc:docMk/>
          <pc:sldMk cId="3768874253" sldId="262"/>
        </pc:sldMkLst>
        <pc:spChg chg="mod">
          <ac:chgData name="Lorenzo Gordon" userId="d3fe38d490feaa3c" providerId="LiveId" clId="{DBE113A0-0146-4DB9-A65A-26FA32C9A094}" dt="2022-06-13T10:49:43.544" v="3700" actId="26606"/>
          <ac:spMkLst>
            <pc:docMk/>
            <pc:sldMk cId="3768874253" sldId="262"/>
            <ac:spMk id="2" creationId="{FB8C4703-51F1-42C8-8CD5-1E82DA5412D5}"/>
          </ac:spMkLst>
        </pc:spChg>
        <pc:spChg chg="add mod ord">
          <ac:chgData name="Lorenzo Gordon" userId="d3fe38d490feaa3c" providerId="LiveId" clId="{DBE113A0-0146-4DB9-A65A-26FA32C9A094}" dt="2022-06-13T11:11:37.531" v="5650" actId="255"/>
          <ac:spMkLst>
            <pc:docMk/>
            <pc:sldMk cId="3768874253" sldId="262"/>
            <ac:spMk id="3" creationId="{5FB23E06-9A9C-4734-9291-4987D8F566E6}"/>
          </ac:spMkLst>
        </pc:spChg>
        <pc:spChg chg="del">
          <ac:chgData name="Lorenzo Gordon" userId="d3fe38d490feaa3c" providerId="LiveId" clId="{DBE113A0-0146-4DB9-A65A-26FA32C9A094}" dt="2022-06-12T05:31:52.110" v="2629" actId="22"/>
          <ac:spMkLst>
            <pc:docMk/>
            <pc:sldMk cId="3768874253" sldId="262"/>
            <ac:spMk id="3" creationId="{E4D97D69-0F77-494F-8BA2-C991F0BA46AC}"/>
          </ac:spMkLst>
        </pc:spChg>
        <pc:spChg chg="add del mod">
          <ac:chgData name="Lorenzo Gordon" userId="d3fe38d490feaa3c" providerId="LiveId" clId="{DBE113A0-0146-4DB9-A65A-26FA32C9A094}" dt="2022-06-13T11:58:38.457" v="9157" actId="21"/>
          <ac:spMkLst>
            <pc:docMk/>
            <pc:sldMk cId="3768874253" sldId="262"/>
            <ac:spMk id="6" creationId="{287693DB-E63B-4EAB-9DFC-05360CC75B97}"/>
          </ac:spMkLst>
        </pc:spChg>
        <pc:spChg chg="add">
          <ac:chgData name="Lorenzo Gordon" userId="d3fe38d490feaa3c" providerId="LiveId" clId="{DBE113A0-0146-4DB9-A65A-26FA32C9A094}" dt="2022-06-13T10:49:43.544" v="3700" actId="26606"/>
          <ac:spMkLst>
            <pc:docMk/>
            <pc:sldMk cId="3768874253" sldId="262"/>
            <ac:spMk id="11" creationId="{73DE2CFE-42F2-48F0-8706-5264E012B10C}"/>
          </ac:spMkLst>
        </pc:spChg>
        <pc:picChg chg="add mod ord">
          <ac:chgData name="Lorenzo Gordon" userId="d3fe38d490feaa3c" providerId="LiveId" clId="{DBE113A0-0146-4DB9-A65A-26FA32C9A094}" dt="2022-06-13T10:49:43.544" v="3700" actId="26606"/>
          <ac:picMkLst>
            <pc:docMk/>
            <pc:sldMk cId="3768874253" sldId="262"/>
            <ac:picMk id="5" creationId="{1FF3AD89-7A7A-41D7-8D0C-5ED60BA2AE98}"/>
          </ac:picMkLst>
        </pc:picChg>
      </pc:sldChg>
      <pc:sldChg chg="addSp delSp modSp new mod setBg">
        <pc:chgData name="Lorenzo Gordon" userId="d3fe38d490feaa3c" providerId="LiveId" clId="{DBE113A0-0146-4DB9-A65A-26FA32C9A094}" dt="2022-06-13T11:05:10.059" v="4796" actId="692"/>
        <pc:sldMkLst>
          <pc:docMk/>
          <pc:sldMk cId="2039345756" sldId="263"/>
        </pc:sldMkLst>
        <pc:spChg chg="mod">
          <ac:chgData name="Lorenzo Gordon" userId="d3fe38d490feaa3c" providerId="LiveId" clId="{DBE113A0-0146-4DB9-A65A-26FA32C9A094}" dt="2022-06-13T11:03:19.551" v="4757" actId="20577"/>
          <ac:spMkLst>
            <pc:docMk/>
            <pc:sldMk cId="2039345756" sldId="263"/>
            <ac:spMk id="2" creationId="{19673746-E862-4746-BBEB-EF73862E6A31}"/>
          </ac:spMkLst>
        </pc:spChg>
        <pc:spChg chg="add del mod">
          <ac:chgData name="Lorenzo Gordon" userId="d3fe38d490feaa3c" providerId="LiveId" clId="{DBE113A0-0146-4DB9-A65A-26FA32C9A094}" dt="2022-06-13T11:03:54.583" v="4763" actId="26606"/>
          <ac:spMkLst>
            <pc:docMk/>
            <pc:sldMk cId="2039345756" sldId="263"/>
            <ac:spMk id="3" creationId="{2A985F66-CBFB-47CB-A1CA-32E6F593D945}"/>
          </ac:spMkLst>
        </pc:spChg>
        <pc:spChg chg="del">
          <ac:chgData name="Lorenzo Gordon" userId="d3fe38d490feaa3c" providerId="LiveId" clId="{DBE113A0-0146-4DB9-A65A-26FA32C9A094}" dt="2022-06-12T05:33:56.508" v="2659" actId="22"/>
          <ac:spMkLst>
            <pc:docMk/>
            <pc:sldMk cId="2039345756" sldId="263"/>
            <ac:spMk id="3" creationId="{D9655BBD-7F8F-46E1-873C-F5DDBDA0574E}"/>
          </ac:spMkLst>
        </pc:spChg>
        <pc:spChg chg="add del">
          <ac:chgData name="Lorenzo Gordon" userId="d3fe38d490feaa3c" providerId="LiveId" clId="{DBE113A0-0146-4DB9-A65A-26FA32C9A094}" dt="2022-06-12T05:34:23.269" v="2663" actId="26606"/>
          <ac:spMkLst>
            <pc:docMk/>
            <pc:sldMk cId="2039345756" sldId="263"/>
            <ac:spMk id="9" creationId="{DF40A341-D7D6-14BC-04F9-F30878DEDA75}"/>
          </ac:spMkLst>
        </pc:spChg>
        <pc:spChg chg="add del">
          <ac:chgData name="Lorenzo Gordon" userId="d3fe38d490feaa3c" providerId="LiveId" clId="{DBE113A0-0146-4DB9-A65A-26FA32C9A094}" dt="2022-06-12T05:34:23.269" v="2663" actId="26606"/>
          <ac:spMkLst>
            <pc:docMk/>
            <pc:sldMk cId="2039345756" sldId="263"/>
            <ac:spMk id="12" creationId="{42A5316D-ED2F-4F89-B4B4-8D9240B1A348}"/>
          </ac:spMkLst>
        </pc:spChg>
        <pc:graphicFrameChg chg="add del">
          <ac:chgData name="Lorenzo Gordon" userId="d3fe38d490feaa3c" providerId="LiveId" clId="{DBE113A0-0146-4DB9-A65A-26FA32C9A094}" dt="2022-06-13T11:03:54.505" v="4762" actId="26606"/>
          <ac:graphicFrameMkLst>
            <pc:docMk/>
            <pc:sldMk cId="2039345756" sldId="263"/>
            <ac:graphicFrameMk id="11" creationId="{ACF9A6DB-AF3D-D878-F30A-30D74A06E0DC}"/>
          </ac:graphicFrameMkLst>
        </pc:graphicFrameChg>
        <pc:graphicFrameChg chg="add">
          <ac:chgData name="Lorenzo Gordon" userId="d3fe38d490feaa3c" providerId="LiveId" clId="{DBE113A0-0146-4DB9-A65A-26FA32C9A094}" dt="2022-06-13T11:03:54.583" v="4763" actId="26606"/>
          <ac:graphicFrameMkLst>
            <pc:docMk/>
            <pc:sldMk cId="2039345756" sldId="263"/>
            <ac:graphicFrameMk id="13" creationId="{CECB1994-AF62-0A3A-DA22-61ECE030339D}"/>
          </ac:graphicFrameMkLst>
        </pc:graphicFrameChg>
        <pc:picChg chg="add mod ord">
          <ac:chgData name="Lorenzo Gordon" userId="d3fe38d490feaa3c" providerId="LiveId" clId="{DBE113A0-0146-4DB9-A65A-26FA32C9A094}" dt="2022-06-13T11:04:09.518" v="4767" actId="1076"/>
          <ac:picMkLst>
            <pc:docMk/>
            <pc:sldMk cId="2039345756" sldId="263"/>
            <ac:picMk id="5" creationId="{F72C3771-144C-43EF-949D-C014BEB0992D}"/>
          </ac:picMkLst>
        </pc:picChg>
        <pc:picChg chg="add del mod">
          <ac:chgData name="Lorenzo Gordon" userId="d3fe38d490feaa3c" providerId="LiveId" clId="{DBE113A0-0146-4DB9-A65A-26FA32C9A094}" dt="2022-06-13T11:03:08.881" v="4753" actId="478"/>
          <ac:picMkLst>
            <pc:docMk/>
            <pc:sldMk cId="2039345756" sldId="263"/>
            <ac:picMk id="7" creationId="{15C05941-790F-411B-AC98-9B609E64250C}"/>
          </ac:picMkLst>
        </pc:picChg>
        <pc:cxnChg chg="add mod">
          <ac:chgData name="Lorenzo Gordon" userId="d3fe38d490feaa3c" providerId="LiveId" clId="{DBE113A0-0146-4DB9-A65A-26FA32C9A094}" dt="2022-06-13T11:05:02.140" v="4784" actId="692"/>
          <ac:cxnSpMkLst>
            <pc:docMk/>
            <pc:sldMk cId="2039345756" sldId="263"/>
            <ac:cxnSpMk id="6" creationId="{50314F0C-A4C1-4E0A-A9DC-70EDD86BDB64}"/>
          </ac:cxnSpMkLst>
        </pc:cxnChg>
        <pc:cxnChg chg="add mod">
          <ac:chgData name="Lorenzo Gordon" userId="d3fe38d490feaa3c" providerId="LiveId" clId="{DBE113A0-0146-4DB9-A65A-26FA32C9A094}" dt="2022-06-13T11:05:10.059" v="4796" actId="692"/>
          <ac:cxnSpMkLst>
            <pc:docMk/>
            <pc:sldMk cId="2039345756" sldId="263"/>
            <ac:cxnSpMk id="9" creationId="{1960006D-46E5-4E52-8BD2-21B1149A066E}"/>
          </ac:cxnSpMkLst>
        </pc:cxnChg>
      </pc:sldChg>
      <pc:sldChg chg="modSp new mod">
        <pc:chgData name="Lorenzo Gordon" userId="d3fe38d490feaa3c" providerId="LiveId" clId="{DBE113A0-0146-4DB9-A65A-26FA32C9A094}" dt="2022-06-13T11:37:07.749" v="7454" actId="27636"/>
        <pc:sldMkLst>
          <pc:docMk/>
          <pc:sldMk cId="2799468385" sldId="264"/>
        </pc:sldMkLst>
        <pc:spChg chg="mod">
          <ac:chgData name="Lorenzo Gordon" userId="d3fe38d490feaa3c" providerId="LiveId" clId="{DBE113A0-0146-4DB9-A65A-26FA32C9A094}" dt="2022-06-12T05:07:40.177" v="1999" actId="5793"/>
          <ac:spMkLst>
            <pc:docMk/>
            <pc:sldMk cId="2799468385" sldId="264"/>
            <ac:spMk id="2" creationId="{0CC6C198-1564-4B4C-9D66-B5D7D74F3354}"/>
          </ac:spMkLst>
        </pc:spChg>
        <pc:spChg chg="mod">
          <ac:chgData name="Lorenzo Gordon" userId="d3fe38d490feaa3c" providerId="LiveId" clId="{DBE113A0-0146-4DB9-A65A-26FA32C9A094}" dt="2022-06-13T11:37:07.749" v="7454" actId="27636"/>
          <ac:spMkLst>
            <pc:docMk/>
            <pc:sldMk cId="2799468385" sldId="264"/>
            <ac:spMk id="3" creationId="{A387092E-3E51-4E91-A8CF-0F671EFC8D9B}"/>
          </ac:spMkLst>
        </pc:spChg>
      </pc:sldChg>
      <pc:sldChg chg="addSp delSp modSp new mod setBg setClrOvrMap">
        <pc:chgData name="Lorenzo Gordon" userId="d3fe38d490feaa3c" providerId="LiveId" clId="{DBE113A0-0146-4DB9-A65A-26FA32C9A094}" dt="2022-06-13T11:58:19.491" v="9153" actId="26606"/>
        <pc:sldMkLst>
          <pc:docMk/>
          <pc:sldMk cId="2817666702" sldId="265"/>
        </pc:sldMkLst>
        <pc:spChg chg="mod ord">
          <ac:chgData name="Lorenzo Gordon" userId="d3fe38d490feaa3c" providerId="LiveId" clId="{DBE113A0-0146-4DB9-A65A-26FA32C9A094}" dt="2022-06-13T11:58:19.491" v="9153" actId="26606"/>
          <ac:spMkLst>
            <pc:docMk/>
            <pc:sldMk cId="2817666702" sldId="265"/>
            <ac:spMk id="2" creationId="{24A45695-FE9F-4758-A9AB-7B6A8060004F}"/>
          </ac:spMkLst>
        </pc:spChg>
        <pc:spChg chg="del">
          <ac:chgData name="Lorenzo Gordon" userId="d3fe38d490feaa3c" providerId="LiveId" clId="{DBE113A0-0146-4DB9-A65A-26FA32C9A094}" dt="2022-06-12T05:19:04.354" v="2429" actId="22"/>
          <ac:spMkLst>
            <pc:docMk/>
            <pc:sldMk cId="2817666702" sldId="265"/>
            <ac:spMk id="3" creationId="{17FAE6C5-C241-46D4-9C1A-F2AFB3ACA7B2}"/>
          </ac:spMkLst>
        </pc:spChg>
        <pc:spChg chg="add del">
          <ac:chgData name="Lorenzo Gordon" userId="d3fe38d490feaa3c" providerId="LiveId" clId="{DBE113A0-0146-4DB9-A65A-26FA32C9A094}" dt="2022-06-13T11:57:46.185" v="9143" actId="21"/>
          <ac:spMkLst>
            <pc:docMk/>
            <pc:sldMk cId="2817666702" sldId="265"/>
            <ac:spMk id="9" creationId="{6D7A705C-3E5E-B748-6C85-C83C1BB45881}"/>
          </ac:spMkLst>
        </pc:spChg>
        <pc:spChg chg="add del">
          <ac:chgData name="Lorenzo Gordon" userId="d3fe38d490feaa3c" providerId="LiveId" clId="{DBE113A0-0146-4DB9-A65A-26FA32C9A094}" dt="2022-06-13T11:57:54.335" v="9145" actId="26606"/>
          <ac:spMkLst>
            <pc:docMk/>
            <pc:sldMk cId="2817666702" sldId="265"/>
            <ac:spMk id="12" creationId="{179F7551-E956-43CB-8F36-268A5DA443BE}"/>
          </ac:spMkLst>
        </pc:spChg>
        <pc:spChg chg="add del">
          <ac:chgData name="Lorenzo Gordon" userId="d3fe38d490feaa3c" providerId="LiveId" clId="{DBE113A0-0146-4DB9-A65A-26FA32C9A094}" dt="2022-06-13T11:57:54.335" v="9145" actId="26606"/>
          <ac:spMkLst>
            <pc:docMk/>
            <pc:sldMk cId="2817666702" sldId="265"/>
            <ac:spMk id="14" creationId="{CFFF0275-505B-46E2-954C-0F9BBCC06965}"/>
          </ac:spMkLst>
        </pc:spChg>
        <pc:spChg chg="add del">
          <ac:chgData name="Lorenzo Gordon" userId="d3fe38d490feaa3c" providerId="LiveId" clId="{DBE113A0-0146-4DB9-A65A-26FA32C9A094}" dt="2022-06-13T11:58:03.544" v="9149" actId="26606"/>
          <ac:spMkLst>
            <pc:docMk/>
            <pc:sldMk cId="2817666702" sldId="265"/>
            <ac:spMk id="19" creationId="{0DE6A193-4755-479A-BC6F-A7EBCA73BE1A}"/>
          </ac:spMkLst>
        </pc:spChg>
        <pc:spChg chg="add del">
          <ac:chgData name="Lorenzo Gordon" userId="d3fe38d490feaa3c" providerId="LiveId" clId="{DBE113A0-0146-4DB9-A65A-26FA32C9A094}" dt="2022-06-13T11:58:03.544" v="9149" actId="26606"/>
          <ac:spMkLst>
            <pc:docMk/>
            <pc:sldMk cId="2817666702" sldId="265"/>
            <ac:spMk id="21" creationId="{5A55B759-31A7-423C-9BC2-A8BC09FE98B9}"/>
          </ac:spMkLst>
        </pc:spChg>
        <pc:spChg chg="add del">
          <ac:chgData name="Lorenzo Gordon" userId="d3fe38d490feaa3c" providerId="LiveId" clId="{DBE113A0-0146-4DB9-A65A-26FA32C9A094}" dt="2022-06-13T11:58:03.544" v="9149" actId="26606"/>
          <ac:spMkLst>
            <pc:docMk/>
            <pc:sldMk cId="2817666702" sldId="265"/>
            <ac:spMk id="23" creationId="{F78796AF-79A0-47AC-BEFD-BFFC00F968C4}"/>
          </ac:spMkLst>
        </pc:spChg>
        <pc:spChg chg="add del">
          <ac:chgData name="Lorenzo Gordon" userId="d3fe38d490feaa3c" providerId="LiveId" clId="{DBE113A0-0146-4DB9-A65A-26FA32C9A094}" dt="2022-06-13T11:58:03.515" v="9148" actId="26606"/>
          <ac:spMkLst>
            <pc:docMk/>
            <pc:sldMk cId="2817666702" sldId="265"/>
            <ac:spMk id="28" creationId="{0DE6A193-4755-479A-BC6F-A7EBCA73BE1A}"/>
          </ac:spMkLst>
        </pc:spChg>
        <pc:spChg chg="add del">
          <ac:chgData name="Lorenzo Gordon" userId="d3fe38d490feaa3c" providerId="LiveId" clId="{DBE113A0-0146-4DB9-A65A-26FA32C9A094}" dt="2022-06-13T11:58:03.515" v="9148" actId="26606"/>
          <ac:spMkLst>
            <pc:docMk/>
            <pc:sldMk cId="2817666702" sldId="265"/>
            <ac:spMk id="30" creationId="{5A55B759-31A7-423C-9BC2-A8BC09FE98B9}"/>
          </ac:spMkLst>
        </pc:spChg>
        <pc:spChg chg="add del">
          <ac:chgData name="Lorenzo Gordon" userId="d3fe38d490feaa3c" providerId="LiveId" clId="{DBE113A0-0146-4DB9-A65A-26FA32C9A094}" dt="2022-06-13T11:58:03.515" v="9148" actId="26606"/>
          <ac:spMkLst>
            <pc:docMk/>
            <pc:sldMk cId="2817666702" sldId="265"/>
            <ac:spMk id="32" creationId="{F78796AF-79A0-47AC-BEFD-BFFC00F968C4}"/>
          </ac:spMkLst>
        </pc:spChg>
        <pc:spChg chg="add del">
          <ac:chgData name="Lorenzo Gordon" userId="d3fe38d490feaa3c" providerId="LiveId" clId="{DBE113A0-0146-4DB9-A65A-26FA32C9A094}" dt="2022-06-13T11:58:09.155" v="9151" actId="26606"/>
          <ac:spMkLst>
            <pc:docMk/>
            <pc:sldMk cId="2817666702" sldId="265"/>
            <ac:spMk id="34" creationId="{605494DE-B078-4D87-BB01-C84320618DAD}"/>
          </ac:spMkLst>
        </pc:spChg>
        <pc:spChg chg="add del">
          <ac:chgData name="Lorenzo Gordon" userId="d3fe38d490feaa3c" providerId="LiveId" clId="{DBE113A0-0146-4DB9-A65A-26FA32C9A094}" dt="2022-06-13T11:58:09.155" v="9151" actId="26606"/>
          <ac:spMkLst>
            <pc:docMk/>
            <pc:sldMk cId="2817666702" sldId="265"/>
            <ac:spMk id="35" creationId="{9A0576B0-CD8C-4661-95C8-A9F2CE7CDDB0}"/>
          </ac:spMkLst>
        </pc:spChg>
        <pc:spChg chg="add del">
          <ac:chgData name="Lorenzo Gordon" userId="d3fe38d490feaa3c" providerId="LiveId" clId="{DBE113A0-0146-4DB9-A65A-26FA32C9A094}" dt="2022-06-13T11:58:09.155" v="9151" actId="26606"/>
          <ac:spMkLst>
            <pc:docMk/>
            <pc:sldMk cId="2817666702" sldId="265"/>
            <ac:spMk id="36" creationId="{3FF60E2B-3919-423C-B1FF-56CDE6681165}"/>
          </ac:spMkLst>
        </pc:spChg>
        <pc:spChg chg="add del">
          <ac:chgData name="Lorenzo Gordon" userId="d3fe38d490feaa3c" providerId="LiveId" clId="{DBE113A0-0146-4DB9-A65A-26FA32C9A094}" dt="2022-06-13T11:58:19.491" v="9153" actId="26606"/>
          <ac:spMkLst>
            <pc:docMk/>
            <pc:sldMk cId="2817666702" sldId="265"/>
            <ac:spMk id="41" creationId="{0DE6A193-4755-479A-BC6F-A7EBCA73BE1A}"/>
          </ac:spMkLst>
        </pc:spChg>
        <pc:spChg chg="add del">
          <ac:chgData name="Lorenzo Gordon" userId="d3fe38d490feaa3c" providerId="LiveId" clId="{DBE113A0-0146-4DB9-A65A-26FA32C9A094}" dt="2022-06-13T11:58:19.491" v="9153" actId="26606"/>
          <ac:spMkLst>
            <pc:docMk/>
            <pc:sldMk cId="2817666702" sldId="265"/>
            <ac:spMk id="43" creationId="{5A55B759-31A7-423C-9BC2-A8BC09FE98B9}"/>
          </ac:spMkLst>
        </pc:spChg>
        <pc:spChg chg="add del">
          <ac:chgData name="Lorenzo Gordon" userId="d3fe38d490feaa3c" providerId="LiveId" clId="{DBE113A0-0146-4DB9-A65A-26FA32C9A094}" dt="2022-06-13T11:58:19.491" v="9153" actId="26606"/>
          <ac:spMkLst>
            <pc:docMk/>
            <pc:sldMk cId="2817666702" sldId="265"/>
            <ac:spMk id="45" creationId="{F78796AF-79A0-47AC-BEFD-BFFC00F968C4}"/>
          </ac:spMkLst>
        </pc:spChg>
        <pc:spChg chg="add">
          <ac:chgData name="Lorenzo Gordon" userId="d3fe38d490feaa3c" providerId="LiveId" clId="{DBE113A0-0146-4DB9-A65A-26FA32C9A094}" dt="2022-06-13T11:58:19.491" v="9153" actId="26606"/>
          <ac:spMkLst>
            <pc:docMk/>
            <pc:sldMk cId="2817666702" sldId="265"/>
            <ac:spMk id="50" creationId="{605494DE-B078-4D87-BB01-C84320618DAD}"/>
          </ac:spMkLst>
        </pc:spChg>
        <pc:spChg chg="add">
          <ac:chgData name="Lorenzo Gordon" userId="d3fe38d490feaa3c" providerId="LiveId" clId="{DBE113A0-0146-4DB9-A65A-26FA32C9A094}" dt="2022-06-13T11:58:19.491" v="9153" actId="26606"/>
          <ac:spMkLst>
            <pc:docMk/>
            <pc:sldMk cId="2817666702" sldId="265"/>
            <ac:spMk id="52" creationId="{9A0576B0-CD8C-4661-95C8-A9F2CE7CDDB0}"/>
          </ac:spMkLst>
        </pc:spChg>
        <pc:spChg chg="add">
          <ac:chgData name="Lorenzo Gordon" userId="d3fe38d490feaa3c" providerId="LiveId" clId="{DBE113A0-0146-4DB9-A65A-26FA32C9A094}" dt="2022-06-13T11:58:19.491" v="9153" actId="26606"/>
          <ac:spMkLst>
            <pc:docMk/>
            <pc:sldMk cId="2817666702" sldId="265"/>
            <ac:spMk id="54" creationId="{3FF60E2B-3919-423C-B1FF-56CDE6681165}"/>
          </ac:spMkLst>
        </pc:spChg>
        <pc:picChg chg="add mod ord">
          <ac:chgData name="Lorenzo Gordon" userId="d3fe38d490feaa3c" providerId="LiveId" clId="{DBE113A0-0146-4DB9-A65A-26FA32C9A094}" dt="2022-06-13T11:58:19.491" v="9153" actId="26606"/>
          <ac:picMkLst>
            <pc:docMk/>
            <pc:sldMk cId="2817666702" sldId="265"/>
            <ac:picMk id="5" creationId="{272CA007-E928-498B-863C-6BF0AA77EC8D}"/>
          </ac:picMkLst>
        </pc:picChg>
      </pc:sldChg>
      <pc:sldChg chg="addSp delSp modSp new mod setBg">
        <pc:chgData name="Lorenzo Gordon" userId="d3fe38d490feaa3c" providerId="LiveId" clId="{DBE113A0-0146-4DB9-A65A-26FA32C9A094}" dt="2022-06-13T11:12:17.742" v="5662" actId="1076"/>
        <pc:sldMkLst>
          <pc:docMk/>
          <pc:sldMk cId="986133279" sldId="266"/>
        </pc:sldMkLst>
        <pc:spChg chg="mod">
          <ac:chgData name="Lorenzo Gordon" userId="d3fe38d490feaa3c" providerId="LiveId" clId="{DBE113A0-0146-4DB9-A65A-26FA32C9A094}" dt="2022-06-13T11:12:06.733" v="5659" actId="26606"/>
          <ac:spMkLst>
            <pc:docMk/>
            <pc:sldMk cId="986133279" sldId="266"/>
            <ac:spMk id="2" creationId="{CB0EAF66-AB70-455A-B241-624A491A8500}"/>
          </ac:spMkLst>
        </pc:spChg>
        <pc:spChg chg="del">
          <ac:chgData name="Lorenzo Gordon" userId="d3fe38d490feaa3c" providerId="LiveId" clId="{DBE113A0-0146-4DB9-A65A-26FA32C9A094}" dt="2022-06-12T05:36:19.613" v="2696" actId="22"/>
          <ac:spMkLst>
            <pc:docMk/>
            <pc:sldMk cId="986133279" sldId="266"/>
            <ac:spMk id="3" creationId="{C058A053-DBA3-4583-AB4E-CB7E2F988175}"/>
          </ac:spMkLst>
        </pc:spChg>
        <pc:spChg chg="add mod ord">
          <ac:chgData name="Lorenzo Gordon" userId="d3fe38d490feaa3c" providerId="LiveId" clId="{DBE113A0-0146-4DB9-A65A-26FA32C9A094}" dt="2022-06-13T11:12:06.733" v="5659" actId="26606"/>
          <ac:spMkLst>
            <pc:docMk/>
            <pc:sldMk cId="986133279" sldId="266"/>
            <ac:spMk id="4" creationId="{C96DB695-5194-43EC-8F6F-3193FE5B16E5}"/>
          </ac:spMkLst>
        </pc:spChg>
        <pc:spChg chg="add del">
          <ac:chgData name="Lorenzo Gordon" userId="d3fe38d490feaa3c" providerId="LiveId" clId="{DBE113A0-0146-4DB9-A65A-26FA32C9A094}" dt="2022-06-13T11:11:58.756" v="5652" actId="26606"/>
          <ac:spMkLst>
            <pc:docMk/>
            <pc:sldMk cId="986133279" sldId="266"/>
            <ac:spMk id="10" creationId="{385E1BDC-A9B0-4A87-82E3-F3187F69A802}"/>
          </ac:spMkLst>
        </pc:spChg>
        <pc:spChg chg="add del">
          <ac:chgData name="Lorenzo Gordon" userId="d3fe38d490feaa3c" providerId="LiveId" clId="{DBE113A0-0146-4DB9-A65A-26FA32C9A094}" dt="2022-06-13T11:11:58.756" v="5652" actId="26606"/>
          <ac:spMkLst>
            <pc:docMk/>
            <pc:sldMk cId="986133279" sldId="266"/>
            <ac:spMk id="12" creationId="{0990C621-3B8B-4820-8328-D47EF7CE823C}"/>
          </ac:spMkLst>
        </pc:spChg>
        <pc:spChg chg="add del">
          <ac:chgData name="Lorenzo Gordon" userId="d3fe38d490feaa3c" providerId="LiveId" clId="{DBE113A0-0146-4DB9-A65A-26FA32C9A094}" dt="2022-06-13T11:11:58.756" v="5652" actId="26606"/>
          <ac:spMkLst>
            <pc:docMk/>
            <pc:sldMk cId="986133279" sldId="266"/>
            <ac:spMk id="14" creationId="{C1A2385B-1D2A-4E17-84FA-6CB7F0AAE473}"/>
          </ac:spMkLst>
        </pc:spChg>
        <pc:spChg chg="add del">
          <ac:chgData name="Lorenzo Gordon" userId="d3fe38d490feaa3c" providerId="LiveId" clId="{DBE113A0-0146-4DB9-A65A-26FA32C9A094}" dt="2022-06-13T11:11:58.756" v="5652" actId="26606"/>
          <ac:spMkLst>
            <pc:docMk/>
            <pc:sldMk cId="986133279" sldId="266"/>
            <ac:spMk id="16" creationId="{5E791F2F-79DB-4CC0-9FA1-001E3E91E8B7}"/>
          </ac:spMkLst>
        </pc:spChg>
        <pc:spChg chg="add del">
          <ac:chgData name="Lorenzo Gordon" userId="d3fe38d490feaa3c" providerId="LiveId" clId="{DBE113A0-0146-4DB9-A65A-26FA32C9A094}" dt="2022-06-13T11:11:59.911" v="5654" actId="26606"/>
          <ac:spMkLst>
            <pc:docMk/>
            <pc:sldMk cId="986133279" sldId="266"/>
            <ac:spMk id="18" creationId="{69D47016-023F-44BD-981C-50E7A10A6609}"/>
          </ac:spMkLst>
        </pc:spChg>
        <pc:spChg chg="add del">
          <ac:chgData name="Lorenzo Gordon" userId="d3fe38d490feaa3c" providerId="LiveId" clId="{DBE113A0-0146-4DB9-A65A-26FA32C9A094}" dt="2022-06-13T11:11:59.911" v="5654" actId="26606"/>
          <ac:spMkLst>
            <pc:docMk/>
            <pc:sldMk cId="986133279" sldId="266"/>
            <ac:spMk id="19" creationId="{6D8B37B0-0682-433E-BC8D-498C04ABD9A7}"/>
          </ac:spMkLst>
        </pc:spChg>
        <pc:spChg chg="add del">
          <ac:chgData name="Lorenzo Gordon" userId="d3fe38d490feaa3c" providerId="LiveId" clId="{DBE113A0-0146-4DB9-A65A-26FA32C9A094}" dt="2022-06-13T11:12:01.127" v="5656" actId="26606"/>
          <ac:spMkLst>
            <pc:docMk/>
            <pc:sldMk cId="986133279" sldId="266"/>
            <ac:spMk id="21" creationId="{8761DDFE-071F-4200-B0AA-394476C2D2D6}"/>
          </ac:spMkLst>
        </pc:spChg>
        <pc:spChg chg="add del">
          <ac:chgData name="Lorenzo Gordon" userId="d3fe38d490feaa3c" providerId="LiveId" clId="{DBE113A0-0146-4DB9-A65A-26FA32C9A094}" dt="2022-06-13T11:12:06.691" v="5658" actId="26606"/>
          <ac:spMkLst>
            <pc:docMk/>
            <pc:sldMk cId="986133279" sldId="266"/>
            <ac:spMk id="23" creationId="{5E52985E-2553-471E-82AA-5ED7A329890A}"/>
          </ac:spMkLst>
        </pc:spChg>
        <pc:spChg chg="add">
          <ac:chgData name="Lorenzo Gordon" userId="d3fe38d490feaa3c" providerId="LiveId" clId="{DBE113A0-0146-4DB9-A65A-26FA32C9A094}" dt="2022-06-13T11:12:06.733" v="5659" actId="26606"/>
          <ac:spMkLst>
            <pc:docMk/>
            <pc:sldMk cId="986133279" sldId="266"/>
            <ac:spMk id="26" creationId="{33CD251C-A887-4D2F-925B-FC097198538B}"/>
          </ac:spMkLst>
        </pc:spChg>
        <pc:spChg chg="add">
          <ac:chgData name="Lorenzo Gordon" userId="d3fe38d490feaa3c" providerId="LiveId" clId="{DBE113A0-0146-4DB9-A65A-26FA32C9A094}" dt="2022-06-13T11:12:06.733" v="5659" actId="26606"/>
          <ac:spMkLst>
            <pc:docMk/>
            <pc:sldMk cId="986133279" sldId="266"/>
            <ac:spMk id="27" creationId="{3B2069EE-A08E-44F0-B3F9-3CF8CC2DCAD5}"/>
          </ac:spMkLst>
        </pc:spChg>
        <pc:grpChg chg="add">
          <ac:chgData name="Lorenzo Gordon" userId="d3fe38d490feaa3c" providerId="LiveId" clId="{DBE113A0-0146-4DB9-A65A-26FA32C9A094}" dt="2022-06-13T11:12:06.733" v="5659" actId="26606"/>
          <ac:grpSpMkLst>
            <pc:docMk/>
            <pc:sldMk cId="986133279" sldId="266"/>
            <ac:grpSpMk id="28" creationId="{9C6E8597-0CCE-4A8A-9326-AA52691A1C81}"/>
          </ac:grpSpMkLst>
        </pc:grpChg>
        <pc:picChg chg="add mod ord">
          <ac:chgData name="Lorenzo Gordon" userId="d3fe38d490feaa3c" providerId="LiveId" clId="{DBE113A0-0146-4DB9-A65A-26FA32C9A094}" dt="2022-06-13T11:12:14.953" v="5661" actId="1076"/>
          <ac:picMkLst>
            <pc:docMk/>
            <pc:sldMk cId="986133279" sldId="266"/>
            <ac:picMk id="3" creationId="{20E2F3C9-97FE-4ED6-AB57-8943EC1A3A3F}"/>
          </ac:picMkLst>
        </pc:picChg>
        <pc:picChg chg="add mod ord">
          <ac:chgData name="Lorenzo Gordon" userId="d3fe38d490feaa3c" providerId="LiveId" clId="{DBE113A0-0146-4DB9-A65A-26FA32C9A094}" dt="2022-06-13T11:12:17.742" v="5662" actId="1076"/>
          <ac:picMkLst>
            <pc:docMk/>
            <pc:sldMk cId="986133279" sldId="266"/>
            <ac:picMk id="5" creationId="{B86F6B75-AD1E-4472-8EB2-04BE38F749D8}"/>
          </ac:picMkLst>
        </pc:picChg>
        <pc:cxnChg chg="add del">
          <ac:chgData name="Lorenzo Gordon" userId="d3fe38d490feaa3c" providerId="LiveId" clId="{DBE113A0-0146-4DB9-A65A-26FA32C9A094}" dt="2022-06-13T11:12:06.691" v="5658" actId="26606"/>
          <ac:cxnSpMkLst>
            <pc:docMk/>
            <pc:sldMk cId="986133279" sldId="266"/>
            <ac:cxnSpMk id="24" creationId="{DAE3ABC6-4042-4293-A7DF-F01181363B7E}"/>
          </ac:cxnSpMkLst>
        </pc:cxnChg>
      </pc:sldChg>
      <pc:sldChg chg="addSp delSp modSp new add del mod setBg">
        <pc:chgData name="Lorenzo Gordon" userId="d3fe38d490feaa3c" providerId="LiveId" clId="{DBE113A0-0146-4DB9-A65A-26FA32C9A094}" dt="2022-06-13T11:17:53.434" v="6435" actId="14100"/>
        <pc:sldMkLst>
          <pc:docMk/>
          <pc:sldMk cId="3415012242" sldId="267"/>
        </pc:sldMkLst>
        <pc:spChg chg="mod">
          <ac:chgData name="Lorenzo Gordon" userId="d3fe38d490feaa3c" providerId="LiveId" clId="{DBE113A0-0146-4DB9-A65A-26FA32C9A094}" dt="2022-06-13T11:17:46.367" v="6434" actId="26606"/>
          <ac:spMkLst>
            <pc:docMk/>
            <pc:sldMk cId="3415012242" sldId="267"/>
            <ac:spMk id="2" creationId="{EAF43F9B-3C23-4E2F-9042-0E9971A74960}"/>
          </ac:spMkLst>
        </pc:spChg>
        <pc:spChg chg="del">
          <ac:chgData name="Lorenzo Gordon" userId="d3fe38d490feaa3c" providerId="LiveId" clId="{DBE113A0-0146-4DB9-A65A-26FA32C9A094}" dt="2022-06-12T05:39:38.916" v="2724" actId="22"/>
          <ac:spMkLst>
            <pc:docMk/>
            <pc:sldMk cId="3415012242" sldId="267"/>
            <ac:spMk id="3" creationId="{1C81E557-9C46-43B2-A93F-0D8E5C47F0B1}"/>
          </ac:spMkLst>
        </pc:spChg>
        <pc:spChg chg="add mod">
          <ac:chgData name="Lorenzo Gordon" userId="d3fe38d490feaa3c" providerId="LiveId" clId="{DBE113A0-0146-4DB9-A65A-26FA32C9A094}" dt="2022-06-13T11:17:46.367" v="6434" actId="26606"/>
          <ac:spMkLst>
            <pc:docMk/>
            <pc:sldMk cId="3415012242" sldId="267"/>
            <ac:spMk id="9" creationId="{FFFA0AA7-D8D5-8702-34DD-908E628D2EC3}"/>
          </ac:spMkLst>
        </pc:spChg>
        <pc:spChg chg="add del">
          <ac:chgData name="Lorenzo Gordon" userId="d3fe38d490feaa3c" providerId="LiveId" clId="{DBE113A0-0146-4DB9-A65A-26FA32C9A094}" dt="2022-06-13T11:17:46.367" v="6434" actId="26606"/>
          <ac:spMkLst>
            <pc:docMk/>
            <pc:sldMk cId="3415012242" sldId="267"/>
            <ac:spMk id="12" creationId="{42A5316D-ED2F-4F89-B4B4-8D9240B1A348}"/>
          </ac:spMkLst>
        </pc:spChg>
        <pc:spChg chg="add del">
          <ac:chgData name="Lorenzo Gordon" userId="d3fe38d490feaa3c" providerId="LiveId" clId="{DBE113A0-0146-4DB9-A65A-26FA32C9A094}" dt="2022-06-13T11:17:36.728" v="6429" actId="26606"/>
          <ac:spMkLst>
            <pc:docMk/>
            <pc:sldMk cId="3415012242" sldId="267"/>
            <ac:spMk id="17" creationId="{33CD251C-A887-4D2F-925B-FC097198538B}"/>
          </ac:spMkLst>
        </pc:spChg>
        <pc:spChg chg="add del">
          <ac:chgData name="Lorenzo Gordon" userId="d3fe38d490feaa3c" providerId="LiveId" clId="{DBE113A0-0146-4DB9-A65A-26FA32C9A094}" dt="2022-06-13T11:17:36.728" v="6429" actId="26606"/>
          <ac:spMkLst>
            <pc:docMk/>
            <pc:sldMk cId="3415012242" sldId="267"/>
            <ac:spMk id="19" creationId="{3B2069EE-A08E-44F0-B3F9-3CF8CC2DCAD5}"/>
          </ac:spMkLst>
        </pc:spChg>
        <pc:spChg chg="add del">
          <ac:chgData name="Lorenzo Gordon" userId="d3fe38d490feaa3c" providerId="LiveId" clId="{DBE113A0-0146-4DB9-A65A-26FA32C9A094}" dt="2022-06-13T11:17:41.744" v="6431" actId="26606"/>
          <ac:spMkLst>
            <pc:docMk/>
            <pc:sldMk cId="3415012242" sldId="267"/>
            <ac:spMk id="25" creationId="{05C7EBC3-4672-4DAB-81C2-58661FAFAED6}"/>
          </ac:spMkLst>
        </pc:spChg>
        <pc:spChg chg="add del">
          <ac:chgData name="Lorenzo Gordon" userId="d3fe38d490feaa3c" providerId="LiveId" clId="{DBE113A0-0146-4DB9-A65A-26FA32C9A094}" dt="2022-06-13T11:17:41.744" v="6431" actId="26606"/>
          <ac:spMkLst>
            <pc:docMk/>
            <pc:sldMk cId="3415012242" sldId="267"/>
            <ac:spMk id="26" creationId="{40BF962F-4C6F-461E-86F2-C43F56CC939B}"/>
          </ac:spMkLst>
        </pc:spChg>
        <pc:spChg chg="add del">
          <ac:chgData name="Lorenzo Gordon" userId="d3fe38d490feaa3c" providerId="LiveId" clId="{DBE113A0-0146-4DB9-A65A-26FA32C9A094}" dt="2022-06-13T11:17:41.744" v="6431" actId="26606"/>
          <ac:spMkLst>
            <pc:docMk/>
            <pc:sldMk cId="3415012242" sldId="267"/>
            <ac:spMk id="27" creationId="{2E94A4F7-38E4-45EA-8E2E-CE1B5766B4F1}"/>
          </ac:spMkLst>
        </pc:spChg>
        <pc:spChg chg="add del">
          <ac:chgData name="Lorenzo Gordon" userId="d3fe38d490feaa3c" providerId="LiveId" clId="{DBE113A0-0146-4DB9-A65A-26FA32C9A094}" dt="2022-06-13T11:17:46.336" v="6433" actId="26606"/>
          <ac:spMkLst>
            <pc:docMk/>
            <pc:sldMk cId="3415012242" sldId="267"/>
            <ac:spMk id="29" creationId="{96918796-2918-40D6-BE3A-4600C47FCD42}"/>
          </ac:spMkLst>
        </pc:spChg>
        <pc:spChg chg="add">
          <ac:chgData name="Lorenzo Gordon" userId="d3fe38d490feaa3c" providerId="LiveId" clId="{DBE113A0-0146-4DB9-A65A-26FA32C9A094}" dt="2022-06-13T11:17:46.367" v="6434" actId="26606"/>
          <ac:spMkLst>
            <pc:docMk/>
            <pc:sldMk cId="3415012242" sldId="267"/>
            <ac:spMk id="31" creationId="{05C7EBC3-4672-4DAB-81C2-58661FAFAED6}"/>
          </ac:spMkLst>
        </pc:spChg>
        <pc:spChg chg="add">
          <ac:chgData name="Lorenzo Gordon" userId="d3fe38d490feaa3c" providerId="LiveId" clId="{DBE113A0-0146-4DB9-A65A-26FA32C9A094}" dt="2022-06-13T11:17:46.367" v="6434" actId="26606"/>
          <ac:spMkLst>
            <pc:docMk/>
            <pc:sldMk cId="3415012242" sldId="267"/>
            <ac:spMk id="32" creationId="{40BF962F-4C6F-461E-86F2-C43F56CC939B}"/>
          </ac:spMkLst>
        </pc:spChg>
        <pc:spChg chg="add">
          <ac:chgData name="Lorenzo Gordon" userId="d3fe38d490feaa3c" providerId="LiveId" clId="{DBE113A0-0146-4DB9-A65A-26FA32C9A094}" dt="2022-06-13T11:17:46.367" v="6434" actId="26606"/>
          <ac:spMkLst>
            <pc:docMk/>
            <pc:sldMk cId="3415012242" sldId="267"/>
            <ac:spMk id="33" creationId="{2E94A4F7-38E4-45EA-8E2E-CE1B5766B4F1}"/>
          </ac:spMkLst>
        </pc:spChg>
        <pc:grpChg chg="add del">
          <ac:chgData name="Lorenzo Gordon" userId="d3fe38d490feaa3c" providerId="LiveId" clId="{DBE113A0-0146-4DB9-A65A-26FA32C9A094}" dt="2022-06-13T11:17:36.728" v="6429" actId="26606"/>
          <ac:grpSpMkLst>
            <pc:docMk/>
            <pc:sldMk cId="3415012242" sldId="267"/>
            <ac:grpSpMk id="21" creationId="{C9888C69-11CC-40BA-BABF-F9B7E11C9156}"/>
          </ac:grpSpMkLst>
        </pc:grpChg>
        <pc:picChg chg="add mod ord">
          <ac:chgData name="Lorenzo Gordon" userId="d3fe38d490feaa3c" providerId="LiveId" clId="{DBE113A0-0146-4DB9-A65A-26FA32C9A094}" dt="2022-06-13T11:17:53.434" v="6435" actId="14100"/>
          <ac:picMkLst>
            <pc:docMk/>
            <pc:sldMk cId="3415012242" sldId="267"/>
            <ac:picMk id="5" creationId="{E59A54C4-D9B2-42B1-8EEB-849B823D645D}"/>
          </ac:picMkLst>
        </pc:picChg>
      </pc:sldChg>
      <pc:sldChg chg="addSp delSp modSp new mod">
        <pc:chgData name="Lorenzo Gordon" userId="d3fe38d490feaa3c" providerId="LiveId" clId="{DBE113A0-0146-4DB9-A65A-26FA32C9A094}" dt="2022-06-13T11:32:35.062" v="7262" actId="1076"/>
        <pc:sldMkLst>
          <pc:docMk/>
          <pc:sldMk cId="3508706302" sldId="268"/>
        </pc:sldMkLst>
        <pc:spChg chg="mod">
          <ac:chgData name="Lorenzo Gordon" userId="d3fe38d490feaa3c" providerId="LiveId" clId="{DBE113A0-0146-4DB9-A65A-26FA32C9A094}" dt="2022-06-12T05:42:39.217" v="2740" actId="20577"/>
          <ac:spMkLst>
            <pc:docMk/>
            <pc:sldMk cId="3508706302" sldId="268"/>
            <ac:spMk id="2" creationId="{69E8EBCC-3E52-49B1-B4D6-0ACF7B6D8BC2}"/>
          </ac:spMkLst>
        </pc:spChg>
        <pc:spChg chg="add mod">
          <ac:chgData name="Lorenzo Gordon" userId="d3fe38d490feaa3c" providerId="LiveId" clId="{DBE113A0-0146-4DB9-A65A-26FA32C9A094}" dt="2022-06-13T11:30:28.217" v="7228" actId="20577"/>
          <ac:spMkLst>
            <pc:docMk/>
            <pc:sldMk cId="3508706302" sldId="268"/>
            <ac:spMk id="3" creationId="{B0D086C7-0AB1-44B3-95F7-1E15AAF17649}"/>
          </ac:spMkLst>
        </pc:spChg>
        <pc:spChg chg="del">
          <ac:chgData name="Lorenzo Gordon" userId="d3fe38d490feaa3c" providerId="LiveId" clId="{DBE113A0-0146-4DB9-A65A-26FA32C9A094}" dt="2022-06-12T05:43:49.764" v="2741" actId="22"/>
          <ac:spMkLst>
            <pc:docMk/>
            <pc:sldMk cId="3508706302" sldId="268"/>
            <ac:spMk id="3" creationId="{C2CA3763-3B37-486C-BB2C-2A969CAE997A}"/>
          </ac:spMkLst>
        </pc:spChg>
        <pc:spChg chg="add mod ord">
          <ac:chgData name="Lorenzo Gordon" userId="d3fe38d490feaa3c" providerId="LiveId" clId="{DBE113A0-0146-4DB9-A65A-26FA32C9A094}" dt="2022-06-13T11:32:03.127" v="7240" actId="1076"/>
          <ac:spMkLst>
            <pc:docMk/>
            <pc:sldMk cId="3508706302" sldId="268"/>
            <ac:spMk id="4" creationId="{C92E73E3-90D2-44BA-BDAF-B75EEE45F1E5}"/>
          </ac:spMkLst>
        </pc:spChg>
        <pc:spChg chg="add del mod">
          <ac:chgData name="Lorenzo Gordon" userId="d3fe38d490feaa3c" providerId="LiveId" clId="{DBE113A0-0146-4DB9-A65A-26FA32C9A094}" dt="2022-06-13T11:31:41.932" v="7236" actId="21"/>
          <ac:spMkLst>
            <pc:docMk/>
            <pc:sldMk cId="3508706302" sldId="268"/>
            <ac:spMk id="9" creationId="{FCCD04BD-0406-42D0-AF78-2A61857D461E}"/>
          </ac:spMkLst>
        </pc:spChg>
        <pc:spChg chg="add mod">
          <ac:chgData name="Lorenzo Gordon" userId="d3fe38d490feaa3c" providerId="LiveId" clId="{DBE113A0-0146-4DB9-A65A-26FA32C9A094}" dt="2022-06-13T11:32:35.062" v="7262" actId="1076"/>
          <ac:spMkLst>
            <pc:docMk/>
            <pc:sldMk cId="3508706302" sldId="268"/>
            <ac:spMk id="12" creationId="{2C453FAF-03CC-4923-A7A9-83A95460E947}"/>
          </ac:spMkLst>
        </pc:spChg>
        <pc:picChg chg="add del mod ord">
          <ac:chgData name="Lorenzo Gordon" userId="d3fe38d490feaa3c" providerId="LiveId" clId="{DBE113A0-0146-4DB9-A65A-26FA32C9A094}" dt="2022-06-13T11:31:14.292" v="7231" actId="478"/>
          <ac:picMkLst>
            <pc:docMk/>
            <pc:sldMk cId="3508706302" sldId="268"/>
            <ac:picMk id="5" creationId="{AC9C7CBC-CC59-4420-854D-4930EB481F31}"/>
          </ac:picMkLst>
        </pc:picChg>
        <pc:picChg chg="add mod">
          <ac:chgData name="Lorenzo Gordon" userId="d3fe38d490feaa3c" providerId="LiveId" clId="{DBE113A0-0146-4DB9-A65A-26FA32C9A094}" dt="2022-06-13T11:31:44.742" v="7237" actId="1076"/>
          <ac:picMkLst>
            <pc:docMk/>
            <pc:sldMk cId="3508706302" sldId="268"/>
            <ac:picMk id="7" creationId="{03569B5A-154C-419F-B271-84F13F21386D}"/>
          </ac:picMkLst>
        </pc:picChg>
        <pc:cxnChg chg="add">
          <ac:chgData name="Lorenzo Gordon" userId="d3fe38d490feaa3c" providerId="LiveId" clId="{DBE113A0-0146-4DB9-A65A-26FA32C9A094}" dt="2022-06-13T11:32:09.282" v="7241" actId="11529"/>
          <ac:cxnSpMkLst>
            <pc:docMk/>
            <pc:sldMk cId="3508706302" sldId="268"/>
            <ac:cxnSpMk id="11" creationId="{FD4A7973-C7DC-41AC-BCC6-A4B60F58C9CB}"/>
          </ac:cxnSpMkLst>
        </pc:cxnChg>
      </pc:sldChg>
      <pc:sldChg chg="addSp modSp new mod">
        <pc:chgData name="Lorenzo Gordon" userId="d3fe38d490feaa3c" providerId="LiveId" clId="{DBE113A0-0146-4DB9-A65A-26FA32C9A094}" dt="2022-06-13T12:06:52.353" v="9342" actId="27918"/>
        <pc:sldMkLst>
          <pc:docMk/>
          <pc:sldMk cId="638827776" sldId="269"/>
        </pc:sldMkLst>
        <pc:spChg chg="mod">
          <ac:chgData name="Lorenzo Gordon" userId="d3fe38d490feaa3c" providerId="LiveId" clId="{DBE113A0-0146-4DB9-A65A-26FA32C9A094}" dt="2022-06-13T12:00:30.054" v="9247" actId="1076"/>
          <ac:spMkLst>
            <pc:docMk/>
            <pc:sldMk cId="638827776" sldId="269"/>
            <ac:spMk id="2" creationId="{F9E01031-5BD9-4926-81AC-1487A23B4152}"/>
          </ac:spMkLst>
        </pc:spChg>
        <pc:spChg chg="mod">
          <ac:chgData name="Lorenzo Gordon" userId="d3fe38d490feaa3c" providerId="LiveId" clId="{DBE113A0-0146-4DB9-A65A-26FA32C9A094}" dt="2022-06-13T12:02:04.016" v="9251" actId="207"/>
          <ac:spMkLst>
            <pc:docMk/>
            <pc:sldMk cId="638827776" sldId="269"/>
            <ac:spMk id="3" creationId="{EE20E30A-7754-4977-A3DD-D5E45464E7F4}"/>
          </ac:spMkLst>
        </pc:spChg>
        <pc:spChg chg="add mod">
          <ac:chgData name="Lorenzo Gordon" userId="d3fe38d490feaa3c" providerId="LiveId" clId="{DBE113A0-0146-4DB9-A65A-26FA32C9A094}" dt="2022-06-13T11:44:07.912" v="7696" actId="1076"/>
          <ac:spMkLst>
            <pc:docMk/>
            <pc:sldMk cId="638827776" sldId="269"/>
            <ac:spMk id="7" creationId="{A69029B6-48C8-4E60-9ADB-FACAE487396B}"/>
          </ac:spMkLst>
        </pc:spChg>
        <pc:graphicFrameChg chg="add mod">
          <ac:chgData name="Lorenzo Gordon" userId="d3fe38d490feaa3c" providerId="LiveId" clId="{DBE113A0-0146-4DB9-A65A-26FA32C9A094}" dt="2022-06-13T12:00:36.586" v="9249" actId="1076"/>
          <ac:graphicFrameMkLst>
            <pc:docMk/>
            <pc:sldMk cId="638827776" sldId="269"/>
            <ac:graphicFrameMk id="4" creationId="{D80A67CD-230C-4929-9EC7-BB891EAA1CB1}"/>
          </ac:graphicFrameMkLst>
        </pc:graphicFrameChg>
        <pc:picChg chg="add mod">
          <ac:chgData name="Lorenzo Gordon" userId="d3fe38d490feaa3c" providerId="LiveId" clId="{DBE113A0-0146-4DB9-A65A-26FA32C9A094}" dt="2022-06-13T12:00:32.586" v="9248" actId="1076"/>
          <ac:picMkLst>
            <pc:docMk/>
            <pc:sldMk cId="638827776" sldId="269"/>
            <ac:picMk id="6" creationId="{A98B2D37-AC12-4DD8-B343-536038B7ECE2}"/>
          </ac:picMkLst>
        </pc:picChg>
        <pc:picChg chg="add mod">
          <ac:chgData name="Lorenzo Gordon" userId="d3fe38d490feaa3c" providerId="LiveId" clId="{DBE113A0-0146-4DB9-A65A-26FA32C9A094}" dt="2022-06-13T12:00:42.296" v="9250" actId="1076"/>
          <ac:picMkLst>
            <pc:docMk/>
            <pc:sldMk cId="638827776" sldId="269"/>
            <ac:picMk id="9" creationId="{5B017421-88B0-401B-AC2B-849692301D10}"/>
          </ac:picMkLst>
        </pc:picChg>
      </pc:sldChg>
      <pc:sldChg chg="addSp delSp modSp new mod">
        <pc:chgData name="Lorenzo Gordon" userId="d3fe38d490feaa3c" providerId="LiveId" clId="{DBE113A0-0146-4DB9-A65A-26FA32C9A094}" dt="2022-06-13T10:43:54.046" v="3281" actId="255"/>
        <pc:sldMkLst>
          <pc:docMk/>
          <pc:sldMk cId="1226037200" sldId="270"/>
        </pc:sldMkLst>
        <pc:spChg chg="mod">
          <ac:chgData name="Lorenzo Gordon" userId="d3fe38d490feaa3c" providerId="LiveId" clId="{DBE113A0-0146-4DB9-A65A-26FA32C9A094}" dt="2022-06-13T10:38:53.148" v="2797" actId="20577"/>
          <ac:spMkLst>
            <pc:docMk/>
            <pc:sldMk cId="1226037200" sldId="270"/>
            <ac:spMk id="2" creationId="{E7CC0C20-B6C9-4048-B261-3C1303580FE4}"/>
          </ac:spMkLst>
        </pc:spChg>
        <pc:spChg chg="del">
          <ac:chgData name="Lorenzo Gordon" userId="d3fe38d490feaa3c" providerId="LiveId" clId="{DBE113A0-0146-4DB9-A65A-26FA32C9A094}" dt="2022-06-13T10:40:48.212" v="2798" actId="22"/>
          <ac:spMkLst>
            <pc:docMk/>
            <pc:sldMk cId="1226037200" sldId="270"/>
            <ac:spMk id="3" creationId="{0CEAEE9C-F3B3-4ABA-AEDF-E980C538F78D}"/>
          </ac:spMkLst>
        </pc:spChg>
        <pc:spChg chg="add mod">
          <ac:chgData name="Lorenzo Gordon" userId="d3fe38d490feaa3c" providerId="LiveId" clId="{DBE113A0-0146-4DB9-A65A-26FA32C9A094}" dt="2022-06-13T10:43:54.046" v="3281" actId="255"/>
          <ac:spMkLst>
            <pc:docMk/>
            <pc:sldMk cId="1226037200" sldId="270"/>
            <ac:spMk id="6" creationId="{8F9C9871-3D9C-41BD-9B55-F6363659FF34}"/>
          </ac:spMkLst>
        </pc:spChg>
        <pc:picChg chg="add mod ord">
          <ac:chgData name="Lorenzo Gordon" userId="d3fe38d490feaa3c" providerId="LiveId" clId="{DBE113A0-0146-4DB9-A65A-26FA32C9A094}" dt="2022-06-13T10:40:55.709" v="2801" actId="14100"/>
          <ac:picMkLst>
            <pc:docMk/>
            <pc:sldMk cId="1226037200" sldId="270"/>
            <ac:picMk id="5" creationId="{C808C3DE-DA9B-4C8D-8731-FF60BA26ACA7}"/>
          </ac:picMkLst>
        </pc:picChg>
      </pc:sldChg>
      <pc:sldChg chg="addSp delSp modSp new mod setBg">
        <pc:chgData name="Lorenzo Gordon" userId="d3fe38d490feaa3c" providerId="LiveId" clId="{DBE113A0-0146-4DB9-A65A-26FA32C9A094}" dt="2022-06-13T11:56:43.707" v="9133" actId="26606"/>
        <pc:sldMkLst>
          <pc:docMk/>
          <pc:sldMk cId="1570000366" sldId="271"/>
        </pc:sldMkLst>
        <pc:spChg chg="mod">
          <ac:chgData name="Lorenzo Gordon" userId="d3fe38d490feaa3c" providerId="LiveId" clId="{DBE113A0-0146-4DB9-A65A-26FA32C9A094}" dt="2022-06-13T11:56:43.707" v="9133" actId="26606"/>
          <ac:spMkLst>
            <pc:docMk/>
            <pc:sldMk cId="1570000366" sldId="271"/>
            <ac:spMk id="2" creationId="{7784A621-E714-4532-A901-19B5DE68CD22}"/>
          </ac:spMkLst>
        </pc:spChg>
        <pc:spChg chg="mod">
          <ac:chgData name="Lorenzo Gordon" userId="d3fe38d490feaa3c" providerId="LiveId" clId="{DBE113A0-0146-4DB9-A65A-26FA32C9A094}" dt="2022-06-13T11:56:43.707" v="9133" actId="26606"/>
          <ac:spMkLst>
            <pc:docMk/>
            <pc:sldMk cId="1570000366" sldId="271"/>
            <ac:spMk id="3" creationId="{C1B71001-006C-4BBE-A952-AB82A17C0BEB}"/>
          </ac:spMkLst>
        </pc:spChg>
        <pc:spChg chg="add">
          <ac:chgData name="Lorenzo Gordon" userId="d3fe38d490feaa3c" providerId="LiveId" clId="{DBE113A0-0146-4DB9-A65A-26FA32C9A094}" dt="2022-06-13T11:56:43.707" v="9133" actId="26606"/>
          <ac:spMkLst>
            <pc:docMk/>
            <pc:sldMk cId="1570000366" sldId="271"/>
            <ac:spMk id="8" creationId="{7CB4857B-ED7C-444D-9F04-2F885114A1C2}"/>
          </ac:spMkLst>
        </pc:spChg>
        <pc:spChg chg="add del">
          <ac:chgData name="Lorenzo Gordon" userId="d3fe38d490feaa3c" providerId="LiveId" clId="{DBE113A0-0146-4DB9-A65A-26FA32C9A094}" dt="2022-06-13T11:56:43.667" v="9132" actId="26606"/>
          <ac:spMkLst>
            <pc:docMk/>
            <pc:sldMk cId="1570000366" sldId="271"/>
            <ac:spMk id="10" creationId="{05C7EBC3-4672-4DAB-81C2-58661FAFAED6}"/>
          </ac:spMkLst>
        </pc:spChg>
        <pc:spChg chg="add del">
          <ac:chgData name="Lorenzo Gordon" userId="d3fe38d490feaa3c" providerId="LiveId" clId="{DBE113A0-0146-4DB9-A65A-26FA32C9A094}" dt="2022-06-13T11:56:43.667" v="9132" actId="26606"/>
          <ac:spMkLst>
            <pc:docMk/>
            <pc:sldMk cId="1570000366" sldId="271"/>
            <ac:spMk id="12" creationId="{40BF962F-4C6F-461E-86F2-C43F56CC939B}"/>
          </ac:spMkLst>
        </pc:spChg>
        <pc:spChg chg="add del">
          <ac:chgData name="Lorenzo Gordon" userId="d3fe38d490feaa3c" providerId="LiveId" clId="{DBE113A0-0146-4DB9-A65A-26FA32C9A094}" dt="2022-06-13T11:56:43.667" v="9132" actId="26606"/>
          <ac:spMkLst>
            <pc:docMk/>
            <pc:sldMk cId="1570000366" sldId="271"/>
            <ac:spMk id="14" creationId="{2E94A4F7-38E4-45EA-8E2E-CE1B5766B4F1}"/>
          </ac:spMkLst>
        </pc:spChg>
        <pc:spChg chg="add">
          <ac:chgData name="Lorenzo Gordon" userId="d3fe38d490feaa3c" providerId="LiveId" clId="{DBE113A0-0146-4DB9-A65A-26FA32C9A094}" dt="2022-06-13T11:56:43.707" v="9133" actId="26606"/>
          <ac:spMkLst>
            <pc:docMk/>
            <pc:sldMk cId="1570000366" sldId="271"/>
            <ac:spMk id="16" creationId="{D18046FB-44EA-4FD8-A585-EA09A319B2D0}"/>
          </ac:spMkLst>
        </pc:spChg>
        <pc:spChg chg="add">
          <ac:chgData name="Lorenzo Gordon" userId="d3fe38d490feaa3c" providerId="LiveId" clId="{DBE113A0-0146-4DB9-A65A-26FA32C9A094}" dt="2022-06-13T11:56:43.707" v="9133" actId="26606"/>
          <ac:spMkLst>
            <pc:docMk/>
            <pc:sldMk cId="1570000366" sldId="271"/>
            <ac:spMk id="17" creationId="{479F5F2B-8B58-4140-AE6A-51F6C67B18D9}"/>
          </ac:spMkLst>
        </pc:spChg>
        <pc:picChg chg="add del">
          <ac:chgData name="Lorenzo Gordon" userId="d3fe38d490feaa3c" providerId="LiveId" clId="{DBE113A0-0146-4DB9-A65A-26FA32C9A094}" dt="2022-06-13T11:56:43.667" v="9132" actId="26606"/>
          <ac:picMkLst>
            <pc:docMk/>
            <pc:sldMk cId="1570000366" sldId="271"/>
            <ac:picMk id="7" creationId="{11A601BF-91FF-45BE-39CF-ECA0740E273C}"/>
          </ac:picMkLst>
        </pc:picChg>
      </pc:sldChg>
    </pc:docChg>
  </pc:docChgLst>
  <pc:docChgLst>
    <pc:chgData name="Lorenzo Gordon" userId="d3fe38d490feaa3c" providerId="LiveId" clId="{27C3E65B-9B1C-3248-8544-11F32360FC65}"/>
    <pc:docChg chg="modSld">
      <pc:chgData name="Lorenzo Gordon" userId="d3fe38d490feaa3c" providerId="LiveId" clId="{27C3E65B-9B1C-3248-8544-11F32360FC65}" dt="2022-11-21T23:22:41.027" v="8" actId="20577"/>
      <pc:docMkLst>
        <pc:docMk/>
      </pc:docMkLst>
      <pc:sldChg chg="modSp mod">
        <pc:chgData name="Lorenzo Gordon" userId="d3fe38d490feaa3c" providerId="LiveId" clId="{27C3E65B-9B1C-3248-8544-11F32360FC65}" dt="2022-11-21T23:22:41.027" v="8" actId="20577"/>
        <pc:sldMkLst>
          <pc:docMk/>
          <pc:sldMk cId="3286926497" sldId="257"/>
        </pc:sldMkLst>
        <pc:spChg chg="mod">
          <ac:chgData name="Lorenzo Gordon" userId="d3fe38d490feaa3c" providerId="LiveId" clId="{27C3E65B-9B1C-3248-8544-11F32360FC65}" dt="2022-11-21T23:22:41.027" v="8" actId="20577"/>
          <ac:spMkLst>
            <pc:docMk/>
            <pc:sldMk cId="3286926497" sldId="257"/>
            <ac:spMk id="7" creationId="{6C5D3477-2E21-4E38-A869-08A523B9136D}"/>
          </ac:spMkLst>
        </pc:spChg>
      </pc:sldChg>
    </pc:docChg>
  </pc:docChgLst>
  <pc:docChgLst>
    <pc:chgData name="Lorenzo Gordon" userId="d3fe38d490feaa3c" providerId="LiveId" clId="{7F1836E5-B85D-C04F-9637-668FD75CF094}"/>
    <pc:docChg chg="modSld">
      <pc:chgData name="Lorenzo Gordon" userId="d3fe38d490feaa3c" providerId="LiveId" clId="{7F1836E5-B85D-C04F-9637-668FD75CF094}" dt="2022-11-22T21:15:07.599" v="2" actId="20577"/>
      <pc:docMkLst>
        <pc:docMk/>
      </pc:docMkLst>
      <pc:sldChg chg="modSp mod">
        <pc:chgData name="Lorenzo Gordon" userId="d3fe38d490feaa3c" providerId="LiveId" clId="{7F1836E5-B85D-C04F-9637-668FD75CF094}" dt="2022-11-22T21:15:07.599" v="2" actId="20577"/>
        <pc:sldMkLst>
          <pc:docMk/>
          <pc:sldMk cId="3415012242" sldId="267"/>
        </pc:sldMkLst>
        <pc:spChg chg="mod">
          <ac:chgData name="Lorenzo Gordon" userId="d3fe38d490feaa3c" providerId="LiveId" clId="{7F1836E5-B85D-C04F-9637-668FD75CF094}" dt="2022-11-22T21:15:07.599" v="2" actId="20577"/>
          <ac:spMkLst>
            <pc:docMk/>
            <pc:sldMk cId="3415012242" sldId="267"/>
            <ac:spMk id="9" creationId="{FFFA0AA7-D8D5-8702-34DD-908E628D2EC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3fe38d490feaa3c/Syracuse/MBC-638%20Data%20Analysis%20And%20Decision%20Making/Final_Project_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Minutes Weekday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improvement!$E$1</c:f>
              <c:strCache>
                <c:ptCount val="1"/>
                <c:pt idx="0">
                  <c:v>Total Minutes</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cat>
            <c:numRef>
              <c:f>improvement!$A$2:$A$18</c:f>
              <c:numCache>
                <c:formatCode>m/d/yyyy</c:formatCode>
                <c:ptCount val="17"/>
                <c:pt idx="0">
                  <c:v>44706</c:v>
                </c:pt>
                <c:pt idx="1">
                  <c:v>44707</c:v>
                </c:pt>
                <c:pt idx="2">
                  <c:v>44708</c:v>
                </c:pt>
                <c:pt idx="3">
                  <c:v>44709</c:v>
                </c:pt>
                <c:pt idx="4">
                  <c:v>44710</c:v>
                </c:pt>
                <c:pt idx="5">
                  <c:v>44711</c:v>
                </c:pt>
                <c:pt idx="6">
                  <c:v>44712</c:v>
                </c:pt>
                <c:pt idx="7">
                  <c:v>44713</c:v>
                </c:pt>
                <c:pt idx="8">
                  <c:v>44714</c:v>
                </c:pt>
                <c:pt idx="9">
                  <c:v>44715</c:v>
                </c:pt>
                <c:pt idx="10">
                  <c:v>44716</c:v>
                </c:pt>
                <c:pt idx="11">
                  <c:v>44717</c:v>
                </c:pt>
                <c:pt idx="12">
                  <c:v>44718</c:v>
                </c:pt>
                <c:pt idx="13">
                  <c:v>44719</c:v>
                </c:pt>
                <c:pt idx="14">
                  <c:v>44720</c:v>
                </c:pt>
                <c:pt idx="15">
                  <c:v>44721</c:v>
                </c:pt>
                <c:pt idx="16">
                  <c:v>44722</c:v>
                </c:pt>
              </c:numCache>
            </c:numRef>
          </c:cat>
          <c:val>
            <c:numRef>
              <c:f>improvement!$E$2:$E$18</c:f>
              <c:numCache>
                <c:formatCode>General</c:formatCode>
                <c:ptCount val="17"/>
                <c:pt idx="0">
                  <c:v>768</c:v>
                </c:pt>
                <c:pt idx="1">
                  <c:v>695</c:v>
                </c:pt>
                <c:pt idx="2">
                  <c:v>615</c:v>
                </c:pt>
                <c:pt idx="3">
                  <c:v>427</c:v>
                </c:pt>
                <c:pt idx="4">
                  <c:v>603</c:v>
                </c:pt>
                <c:pt idx="5">
                  <c:v>544</c:v>
                </c:pt>
                <c:pt idx="6">
                  <c:v>660</c:v>
                </c:pt>
                <c:pt idx="7">
                  <c:v>762</c:v>
                </c:pt>
                <c:pt idx="8">
                  <c:v>598</c:v>
                </c:pt>
                <c:pt idx="9">
                  <c:v>984</c:v>
                </c:pt>
                <c:pt idx="10">
                  <c:v>598</c:v>
                </c:pt>
                <c:pt idx="11">
                  <c:v>697</c:v>
                </c:pt>
                <c:pt idx="12">
                  <c:v>718</c:v>
                </c:pt>
                <c:pt idx="13">
                  <c:v>631</c:v>
                </c:pt>
                <c:pt idx="14">
                  <c:v>615</c:v>
                </c:pt>
                <c:pt idx="15">
                  <c:v>508</c:v>
                </c:pt>
                <c:pt idx="16">
                  <c:v>371</c:v>
                </c:pt>
              </c:numCache>
            </c:numRef>
          </c:val>
          <c:smooth val="0"/>
          <c:extLst>
            <c:ext xmlns:c16="http://schemas.microsoft.com/office/drawing/2014/chart" uri="{C3380CC4-5D6E-409C-BE32-E72D297353CC}">
              <c16:uniqueId val="{00000002-BBDC-430E-9D94-0960B3F986C4}"/>
            </c:ext>
          </c:extLst>
        </c:ser>
        <c:dLbls>
          <c:showLegendKey val="0"/>
          <c:showVal val="0"/>
          <c:showCatName val="0"/>
          <c:showSerName val="0"/>
          <c:showPercent val="0"/>
          <c:showBubbleSize val="0"/>
        </c:dLbls>
        <c:smooth val="0"/>
        <c:axId val="1683753632"/>
        <c:axId val="1683758624"/>
      </c:lineChart>
      <c:dateAx>
        <c:axId val="168375363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3758624"/>
        <c:crosses val="autoZero"/>
        <c:auto val="1"/>
        <c:lblOffset val="100"/>
        <c:baseTimeUnit val="days"/>
      </c:dateAx>
      <c:valAx>
        <c:axId val="168375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375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91CD5C-E974-4457-89C7-FF848E3888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79EB5D4-22B1-4500-9CD8-A95ED074EB46}">
      <dgm:prSet/>
      <dgm:spPr/>
      <dgm:t>
        <a:bodyPr/>
        <a:lstStyle/>
        <a:p>
          <a:r>
            <a:rPr lang="en-US"/>
            <a:t>I wanted to investigate the relationship between the variables for my data to see if anything stood out immediately. The two points that I found interesting were:</a:t>
          </a:r>
        </a:p>
      </dgm:t>
    </dgm:pt>
    <dgm:pt modelId="{97E8CF55-A3E8-4FB9-8CB6-CD1AA0A02E69}" type="parTrans" cxnId="{F2F204FB-AD02-4CD6-B763-CBD0F13E973B}">
      <dgm:prSet/>
      <dgm:spPr/>
      <dgm:t>
        <a:bodyPr/>
        <a:lstStyle/>
        <a:p>
          <a:endParaRPr lang="en-US"/>
        </a:p>
      </dgm:t>
    </dgm:pt>
    <dgm:pt modelId="{44A79890-8345-43EF-B6EF-868010B249F5}" type="sibTrans" cxnId="{F2F204FB-AD02-4CD6-B763-CBD0F13E973B}">
      <dgm:prSet/>
      <dgm:spPr/>
      <dgm:t>
        <a:bodyPr/>
        <a:lstStyle/>
        <a:p>
          <a:endParaRPr lang="en-US"/>
        </a:p>
      </dgm:t>
    </dgm:pt>
    <dgm:pt modelId="{F68704B8-62CE-42B2-8B22-2B17E89AF1D8}">
      <dgm:prSet/>
      <dgm:spPr/>
      <dgm:t>
        <a:bodyPr/>
        <a:lstStyle/>
        <a:p>
          <a:r>
            <a:rPr lang="en-US"/>
            <a:t>Pickups seems to have a slight negative relationship with both my Weekday variable and Total minutes. Meaning that the greater number of pickups I have the smaller number of hours I spend on my phone and When it is a weekday, I have less pickups. My interpretation of this Is that if I'm picking up my phone more often that could mean that I was not looking at it begin with or spending more time. </a:t>
          </a:r>
        </a:p>
      </dgm:t>
    </dgm:pt>
    <dgm:pt modelId="{9A23A0CB-0A3D-4EFA-9526-1831025CC56F}" type="parTrans" cxnId="{F8F378F1-07D2-4668-A80A-DBB4206DEA7B}">
      <dgm:prSet/>
      <dgm:spPr/>
      <dgm:t>
        <a:bodyPr/>
        <a:lstStyle/>
        <a:p>
          <a:endParaRPr lang="en-US"/>
        </a:p>
      </dgm:t>
    </dgm:pt>
    <dgm:pt modelId="{8A70CCA0-A2CB-4147-A670-4023407DAA64}" type="sibTrans" cxnId="{F8F378F1-07D2-4668-A80A-DBB4206DEA7B}">
      <dgm:prSet/>
      <dgm:spPr/>
      <dgm:t>
        <a:bodyPr/>
        <a:lstStyle/>
        <a:p>
          <a:endParaRPr lang="en-US"/>
        </a:p>
      </dgm:t>
    </dgm:pt>
    <dgm:pt modelId="{82934D14-EC23-41A2-A123-6EF1A1A94C41}">
      <dgm:prSet/>
      <dgm:spPr/>
      <dgm:t>
        <a:bodyPr/>
        <a:lstStyle/>
        <a:p>
          <a:r>
            <a:rPr lang="en-US"/>
            <a:t>The strong relationship between weekday and total minutes coming in at .70</a:t>
          </a:r>
        </a:p>
      </dgm:t>
    </dgm:pt>
    <dgm:pt modelId="{D4939E2E-DC11-4054-A4DB-C964006FFADC}" type="parTrans" cxnId="{A6A4AE24-C0EC-4D07-A059-8ACF6B61B295}">
      <dgm:prSet/>
      <dgm:spPr/>
      <dgm:t>
        <a:bodyPr/>
        <a:lstStyle/>
        <a:p>
          <a:endParaRPr lang="en-US"/>
        </a:p>
      </dgm:t>
    </dgm:pt>
    <dgm:pt modelId="{8221D95D-7218-4E62-B9C9-D561C9263F32}" type="sibTrans" cxnId="{A6A4AE24-C0EC-4D07-A059-8ACF6B61B295}">
      <dgm:prSet/>
      <dgm:spPr/>
      <dgm:t>
        <a:bodyPr/>
        <a:lstStyle/>
        <a:p>
          <a:endParaRPr lang="en-US"/>
        </a:p>
      </dgm:t>
    </dgm:pt>
    <dgm:pt modelId="{8AB0CE70-CA4B-4F7E-82E5-EFF72C1A5A4C}" type="pres">
      <dgm:prSet presAssocID="{C591CD5C-E974-4457-89C7-FF848E388800}" presName="linear" presStyleCnt="0">
        <dgm:presLayoutVars>
          <dgm:animLvl val="lvl"/>
          <dgm:resizeHandles val="exact"/>
        </dgm:presLayoutVars>
      </dgm:prSet>
      <dgm:spPr/>
    </dgm:pt>
    <dgm:pt modelId="{54EDB3C7-371C-46C6-98C4-A9BED5BBC0C8}" type="pres">
      <dgm:prSet presAssocID="{D79EB5D4-22B1-4500-9CD8-A95ED074EB46}" presName="parentText" presStyleLbl="node1" presStyleIdx="0" presStyleCnt="1">
        <dgm:presLayoutVars>
          <dgm:chMax val="0"/>
          <dgm:bulletEnabled val="1"/>
        </dgm:presLayoutVars>
      </dgm:prSet>
      <dgm:spPr/>
    </dgm:pt>
    <dgm:pt modelId="{17D51D3A-8C53-44A6-975D-96C44992BAAA}" type="pres">
      <dgm:prSet presAssocID="{D79EB5D4-22B1-4500-9CD8-A95ED074EB46}" presName="childText" presStyleLbl="revTx" presStyleIdx="0" presStyleCnt="1">
        <dgm:presLayoutVars>
          <dgm:bulletEnabled val="1"/>
        </dgm:presLayoutVars>
      </dgm:prSet>
      <dgm:spPr/>
    </dgm:pt>
  </dgm:ptLst>
  <dgm:cxnLst>
    <dgm:cxn modelId="{B4DED60C-0F64-407F-B793-A0FDDB584CF1}" type="presOf" srcId="{D79EB5D4-22B1-4500-9CD8-A95ED074EB46}" destId="{54EDB3C7-371C-46C6-98C4-A9BED5BBC0C8}" srcOrd="0" destOrd="0" presId="urn:microsoft.com/office/officeart/2005/8/layout/vList2"/>
    <dgm:cxn modelId="{A6A4AE24-C0EC-4D07-A059-8ACF6B61B295}" srcId="{D79EB5D4-22B1-4500-9CD8-A95ED074EB46}" destId="{82934D14-EC23-41A2-A123-6EF1A1A94C41}" srcOrd="1" destOrd="0" parTransId="{D4939E2E-DC11-4054-A4DB-C964006FFADC}" sibTransId="{8221D95D-7218-4E62-B9C9-D561C9263F32}"/>
    <dgm:cxn modelId="{26F6BF74-6842-4071-B898-28FD0B27D83E}" type="presOf" srcId="{F68704B8-62CE-42B2-8B22-2B17E89AF1D8}" destId="{17D51D3A-8C53-44A6-975D-96C44992BAAA}" srcOrd="0" destOrd="0" presId="urn:microsoft.com/office/officeart/2005/8/layout/vList2"/>
    <dgm:cxn modelId="{C41F01E1-3B47-4ECB-8E17-658491158913}" type="presOf" srcId="{C591CD5C-E974-4457-89C7-FF848E388800}" destId="{8AB0CE70-CA4B-4F7E-82E5-EFF72C1A5A4C}" srcOrd="0" destOrd="0" presId="urn:microsoft.com/office/officeart/2005/8/layout/vList2"/>
    <dgm:cxn modelId="{41C017E9-C135-4475-BAC4-B7FD4CFCA4B3}" type="presOf" srcId="{82934D14-EC23-41A2-A123-6EF1A1A94C41}" destId="{17D51D3A-8C53-44A6-975D-96C44992BAAA}" srcOrd="0" destOrd="1" presId="urn:microsoft.com/office/officeart/2005/8/layout/vList2"/>
    <dgm:cxn modelId="{F8F378F1-07D2-4668-A80A-DBB4206DEA7B}" srcId="{D79EB5D4-22B1-4500-9CD8-A95ED074EB46}" destId="{F68704B8-62CE-42B2-8B22-2B17E89AF1D8}" srcOrd="0" destOrd="0" parTransId="{9A23A0CB-0A3D-4EFA-9526-1831025CC56F}" sibTransId="{8A70CCA0-A2CB-4147-A670-4023407DAA64}"/>
    <dgm:cxn modelId="{F2F204FB-AD02-4CD6-B763-CBD0F13E973B}" srcId="{C591CD5C-E974-4457-89C7-FF848E388800}" destId="{D79EB5D4-22B1-4500-9CD8-A95ED074EB46}" srcOrd="0" destOrd="0" parTransId="{97E8CF55-A3E8-4FB9-8CB6-CD1AA0A02E69}" sibTransId="{44A79890-8345-43EF-B6EF-868010B249F5}"/>
    <dgm:cxn modelId="{8A57508D-9572-4033-8112-AA4B9AF0CE38}" type="presParOf" srcId="{8AB0CE70-CA4B-4F7E-82E5-EFF72C1A5A4C}" destId="{54EDB3C7-371C-46C6-98C4-A9BED5BBC0C8}" srcOrd="0" destOrd="0" presId="urn:microsoft.com/office/officeart/2005/8/layout/vList2"/>
    <dgm:cxn modelId="{554BCAE2-6B72-44C1-B140-3965F53449A5}" type="presParOf" srcId="{8AB0CE70-CA4B-4F7E-82E5-EFF72C1A5A4C}" destId="{17D51D3A-8C53-44A6-975D-96C44992BAA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DB3C7-371C-46C6-98C4-A9BED5BBC0C8}">
      <dsp:nvSpPr>
        <dsp:cNvPr id="0" name=""/>
        <dsp:cNvSpPr/>
      </dsp:nvSpPr>
      <dsp:spPr>
        <a:xfrm>
          <a:off x="0" y="83956"/>
          <a:ext cx="4479533" cy="1904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 wanted to investigate the relationship between the variables for my data to see if anything stood out immediately. The two points that I found interesting were:</a:t>
          </a:r>
        </a:p>
      </dsp:txBody>
      <dsp:txXfrm>
        <a:off x="92983" y="176939"/>
        <a:ext cx="4293567" cy="1718794"/>
      </dsp:txXfrm>
    </dsp:sp>
    <dsp:sp modelId="{17D51D3A-8C53-44A6-975D-96C44992BAAA}">
      <dsp:nvSpPr>
        <dsp:cNvPr id="0" name=""/>
        <dsp:cNvSpPr/>
      </dsp:nvSpPr>
      <dsp:spPr>
        <a:xfrm>
          <a:off x="0" y="1988716"/>
          <a:ext cx="4479533" cy="300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2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Pickups seems to have a slight negative relationship with both my Weekday variable and Total minutes. Meaning that the greater number of pickups I have the smaller number of hours I spend on my phone and When it is a weekday, I have less pickups. My interpretation of this Is that if I'm picking up my phone more often that could mean that I was not looking at it begin with or spending more time. </a:t>
          </a:r>
        </a:p>
        <a:p>
          <a:pPr marL="171450" lvl="1" indent="-171450" algn="l" defTabSz="755650">
            <a:lnSpc>
              <a:spcPct val="90000"/>
            </a:lnSpc>
            <a:spcBef>
              <a:spcPct val="0"/>
            </a:spcBef>
            <a:spcAft>
              <a:spcPct val="20000"/>
            </a:spcAft>
            <a:buChar char="•"/>
          </a:pPr>
          <a:r>
            <a:rPr lang="en-US" sz="1700" kern="1200"/>
            <a:t>The strong relationship between weekday and total minutes coming in at .70</a:t>
          </a:r>
        </a:p>
      </dsp:txBody>
      <dsp:txXfrm>
        <a:off x="0" y="1988716"/>
        <a:ext cx="4479533" cy="3005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F0CA-53D7-468A-B4C7-9DE1F4C415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F8CEF-BC51-44E9-823A-C622F3BA3E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A2A5F-11C7-44A2-A515-2B93A0B8AB4A}"/>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5" name="Footer Placeholder 4">
            <a:extLst>
              <a:ext uri="{FF2B5EF4-FFF2-40B4-BE49-F238E27FC236}">
                <a16:creationId xmlns:a16="http://schemas.microsoft.com/office/drawing/2014/main" id="{79318E33-5EAF-499A-98C1-7323667EB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9F6B5-FF52-48E3-A488-126DC20FC073}"/>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269247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F53-5311-48EF-AB98-8EBD66145D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52F28-6ABE-4C1F-9A34-6745BF418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8798-54AE-4745-B51B-A251557B2CC8}"/>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5" name="Footer Placeholder 4">
            <a:extLst>
              <a:ext uri="{FF2B5EF4-FFF2-40B4-BE49-F238E27FC236}">
                <a16:creationId xmlns:a16="http://schemas.microsoft.com/office/drawing/2014/main" id="{B3C4852E-9803-4F62-B160-FCB4A180E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4E777-0446-48BF-B8BC-BF6283C3DACC}"/>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336907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A19ED-C226-43F9-BC87-C75518ACC9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76D157-F11E-43A3-A06D-87A39E31D8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B3C5F-1F87-4627-9BA9-0162F1AC18F9}"/>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5" name="Footer Placeholder 4">
            <a:extLst>
              <a:ext uri="{FF2B5EF4-FFF2-40B4-BE49-F238E27FC236}">
                <a16:creationId xmlns:a16="http://schemas.microsoft.com/office/drawing/2014/main" id="{7B29767A-D48E-4C99-A991-4CB2EF8F1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19D2A-89F1-452B-A8BC-6102C262A7DA}"/>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35438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A7BA8-1BC1-4CE6-B727-266EC2F86D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12ED3-5187-4E39-8431-00885DA14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8DBC3-8E55-4EE5-94B8-7BFF7FD91120}"/>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5" name="Footer Placeholder 4">
            <a:extLst>
              <a:ext uri="{FF2B5EF4-FFF2-40B4-BE49-F238E27FC236}">
                <a16:creationId xmlns:a16="http://schemas.microsoft.com/office/drawing/2014/main" id="{1A10E7E2-38CC-4DC1-9F99-E23875BA3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2C915-1D26-456A-AD74-69A315A40CEE}"/>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48820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A61E-46C3-4CB8-8962-27E615B83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05EDE-A1B9-449C-9108-0EAF600498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9E44C2-B2A8-4C5B-956D-CFFB89C739FE}"/>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5" name="Footer Placeholder 4">
            <a:extLst>
              <a:ext uri="{FF2B5EF4-FFF2-40B4-BE49-F238E27FC236}">
                <a16:creationId xmlns:a16="http://schemas.microsoft.com/office/drawing/2014/main" id="{D0AE314B-A0A4-4963-86CF-61A1AC876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E1C6D-08BC-4C4F-AAB7-D9D3C6B3CDF3}"/>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123513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405F-15E0-4517-962B-8E6787A19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8268E-7857-4F53-894C-EA483448D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FC0285-A403-4EDF-A622-0B324706C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37CD23-9D46-4EF4-B0CA-967BF372D15A}"/>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6" name="Footer Placeholder 5">
            <a:extLst>
              <a:ext uri="{FF2B5EF4-FFF2-40B4-BE49-F238E27FC236}">
                <a16:creationId xmlns:a16="http://schemas.microsoft.com/office/drawing/2014/main" id="{5C1D5703-35D4-45A0-A061-90A24272A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E6740-252E-4086-AB88-F1FE8314B245}"/>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19233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C174-CA4C-4F81-93CE-EA568100E5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248350-8B51-4CEF-BBBC-5C94B54EF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F26A2-8CB5-42FC-B754-E5D8CBFED4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0081E-1A0D-40E3-BDB6-660CABD19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65C2FB-7903-42D0-BD58-2F0863E60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FABA54-34EB-45FE-AC4E-127A4E9D050C}"/>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8" name="Footer Placeholder 7">
            <a:extLst>
              <a:ext uri="{FF2B5EF4-FFF2-40B4-BE49-F238E27FC236}">
                <a16:creationId xmlns:a16="http://schemas.microsoft.com/office/drawing/2014/main" id="{390D7167-C7C3-444B-AC07-EFFD231CD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5D9F6F-86E0-47D2-86B7-14D0C301357F}"/>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125121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A6F1-1F5B-4245-90EB-297F557340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5D33A6-FB58-4116-9983-E611C5968A7F}"/>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4" name="Footer Placeholder 3">
            <a:extLst>
              <a:ext uri="{FF2B5EF4-FFF2-40B4-BE49-F238E27FC236}">
                <a16:creationId xmlns:a16="http://schemas.microsoft.com/office/drawing/2014/main" id="{2F4AA694-30D9-4631-A344-161A7A35D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01248-DFA4-4663-8667-22AE4C24EB3B}"/>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218055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5776A-954C-43B0-B758-D5D41CA27CB3}"/>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3" name="Footer Placeholder 2">
            <a:extLst>
              <a:ext uri="{FF2B5EF4-FFF2-40B4-BE49-F238E27FC236}">
                <a16:creationId xmlns:a16="http://schemas.microsoft.com/office/drawing/2014/main" id="{50379392-C466-4062-AC85-47503E1FA2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0FB0BF-1685-439F-80B9-7C4BB6AA8511}"/>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316265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2A9D-9A7F-4B06-99B2-7BE6F7C27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3C0610-8150-4096-91CD-3FE287D33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42AEA0-7BF5-43E5-A664-C0FCCE156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02249-0E75-4A3B-9E09-709E5314B0B7}"/>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6" name="Footer Placeholder 5">
            <a:extLst>
              <a:ext uri="{FF2B5EF4-FFF2-40B4-BE49-F238E27FC236}">
                <a16:creationId xmlns:a16="http://schemas.microsoft.com/office/drawing/2014/main" id="{356320CE-B283-41E4-B51E-B8BA18A49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081E1-4E5D-453C-BB86-F3CDDE1D342F}"/>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194593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EDFC-6AE2-4528-814A-91667F4D9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F84D64-85FA-4D33-A4DD-3AC1496B1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288814-3336-4F56-91D2-1878E6471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62BFA-2D16-484B-B78D-9D7A5871A3A1}"/>
              </a:ext>
            </a:extLst>
          </p:cNvPr>
          <p:cNvSpPr>
            <a:spLocks noGrp="1"/>
          </p:cNvSpPr>
          <p:nvPr>
            <p:ph type="dt" sz="half" idx="10"/>
          </p:nvPr>
        </p:nvSpPr>
        <p:spPr/>
        <p:txBody>
          <a:bodyPr/>
          <a:lstStyle/>
          <a:p>
            <a:fld id="{F7B7CE46-CF94-4BFC-A4A4-17E66793C0E5}" type="datetimeFigureOut">
              <a:rPr lang="en-US" smtClean="0"/>
              <a:t>11/22/2022</a:t>
            </a:fld>
            <a:endParaRPr lang="en-US"/>
          </a:p>
        </p:txBody>
      </p:sp>
      <p:sp>
        <p:nvSpPr>
          <p:cNvPr id="6" name="Footer Placeholder 5">
            <a:extLst>
              <a:ext uri="{FF2B5EF4-FFF2-40B4-BE49-F238E27FC236}">
                <a16:creationId xmlns:a16="http://schemas.microsoft.com/office/drawing/2014/main" id="{5C7D0775-8913-413D-A0DD-1B4138ADD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08D6B-3755-4119-B3DB-294A7FDA114B}"/>
              </a:ext>
            </a:extLst>
          </p:cNvPr>
          <p:cNvSpPr>
            <a:spLocks noGrp="1"/>
          </p:cNvSpPr>
          <p:nvPr>
            <p:ph type="sldNum" sz="quarter" idx="12"/>
          </p:nvPr>
        </p:nvSpPr>
        <p:spPr/>
        <p:txBody>
          <a:bodyPr/>
          <a:lstStyle/>
          <a:p>
            <a:fld id="{EB826203-2FAD-4F36-8E7E-D2DA37235D0B}" type="slidenum">
              <a:rPr lang="en-US" smtClean="0"/>
              <a:t>‹#›</a:t>
            </a:fld>
            <a:endParaRPr lang="en-US"/>
          </a:p>
        </p:txBody>
      </p:sp>
    </p:spTree>
    <p:extLst>
      <p:ext uri="{BB962C8B-B14F-4D97-AF65-F5344CB8AC3E}">
        <p14:creationId xmlns:p14="http://schemas.microsoft.com/office/powerpoint/2010/main" val="223295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FB127-B7B1-454F-965F-9CD7349B81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77B9D2-41BC-41CE-BE04-11F1AB859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B7041-5CB1-4E85-98BF-E8C3148E8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7CE46-CF94-4BFC-A4A4-17E66793C0E5}" type="datetimeFigureOut">
              <a:rPr lang="en-US" smtClean="0"/>
              <a:t>11/22/2022</a:t>
            </a:fld>
            <a:endParaRPr lang="en-US"/>
          </a:p>
        </p:txBody>
      </p:sp>
      <p:sp>
        <p:nvSpPr>
          <p:cNvPr id="5" name="Footer Placeholder 4">
            <a:extLst>
              <a:ext uri="{FF2B5EF4-FFF2-40B4-BE49-F238E27FC236}">
                <a16:creationId xmlns:a16="http://schemas.microsoft.com/office/drawing/2014/main" id="{B2BA5482-7BA8-401A-AB99-34FC35323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B52146-8E60-41AC-BEB9-D07227D8E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26203-2FAD-4F36-8E7E-D2DA37235D0B}" type="slidenum">
              <a:rPr lang="en-US" smtClean="0"/>
              <a:t>‹#›</a:t>
            </a:fld>
            <a:endParaRPr lang="en-US"/>
          </a:p>
        </p:txBody>
      </p:sp>
    </p:spTree>
    <p:extLst>
      <p:ext uri="{BB962C8B-B14F-4D97-AF65-F5344CB8AC3E}">
        <p14:creationId xmlns:p14="http://schemas.microsoft.com/office/powerpoint/2010/main" val="3722942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E2EBA8B0-E794-47A5-9008-10A6985E7525}"/>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By Lorenzo Gordon </a:t>
            </a:r>
          </a:p>
        </p:txBody>
      </p:sp>
      <p:sp>
        <p:nvSpPr>
          <p:cNvPr id="2" name="Title 1">
            <a:extLst>
              <a:ext uri="{FF2B5EF4-FFF2-40B4-BE49-F238E27FC236}">
                <a16:creationId xmlns:a16="http://schemas.microsoft.com/office/drawing/2014/main" id="{9F0F183C-1316-476F-95B1-06D7C0AF1184}"/>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Screen Time</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96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3746-E862-4746-BBEB-EF73862E6A31}"/>
              </a:ext>
            </a:extLst>
          </p:cNvPr>
          <p:cNvSpPr>
            <a:spLocks noGrp="1"/>
          </p:cNvSpPr>
          <p:nvPr>
            <p:ph type="title"/>
          </p:nvPr>
        </p:nvSpPr>
        <p:spPr/>
        <p:txBody>
          <a:bodyPr/>
          <a:lstStyle/>
          <a:p>
            <a:r>
              <a:rPr lang="en-US"/>
              <a:t>Correlation</a:t>
            </a:r>
          </a:p>
        </p:txBody>
      </p:sp>
      <p:pic>
        <p:nvPicPr>
          <p:cNvPr id="5" name="Content Placeholder 4">
            <a:extLst>
              <a:ext uri="{FF2B5EF4-FFF2-40B4-BE49-F238E27FC236}">
                <a16:creationId xmlns:a16="http://schemas.microsoft.com/office/drawing/2014/main" id="{F72C3771-144C-43EF-949D-C014BEB0992D}"/>
              </a:ext>
            </a:extLst>
          </p:cNvPr>
          <p:cNvPicPr>
            <a:picLocks noGrp="1" noChangeAspect="1"/>
          </p:cNvPicPr>
          <p:nvPr>
            <p:ph idx="1"/>
          </p:nvPr>
        </p:nvPicPr>
        <p:blipFill>
          <a:blip r:embed="rId2"/>
          <a:stretch>
            <a:fillRect/>
          </a:stretch>
        </p:blipFill>
        <p:spPr>
          <a:xfrm>
            <a:off x="548640" y="1690688"/>
            <a:ext cx="5634519" cy="3253757"/>
          </a:xfrm>
        </p:spPr>
      </p:pic>
      <p:cxnSp>
        <p:nvCxnSpPr>
          <p:cNvPr id="6" name="Straight Arrow Connector 5">
            <a:extLst>
              <a:ext uri="{FF2B5EF4-FFF2-40B4-BE49-F238E27FC236}">
                <a16:creationId xmlns:a16="http://schemas.microsoft.com/office/drawing/2014/main" id="{50314F0C-A4C1-4E0A-A9DC-70EDD86BDB64}"/>
              </a:ext>
            </a:extLst>
          </p:cNvPr>
          <p:cNvCxnSpPr>
            <a:cxnSpLocks/>
          </p:cNvCxnSpPr>
          <p:nvPr/>
        </p:nvCxnSpPr>
        <p:spPr>
          <a:xfrm flipH="1">
            <a:off x="3600322" y="3667874"/>
            <a:ext cx="3684056" cy="28684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960006D-46E5-4E52-8BD2-21B1149A066E}"/>
              </a:ext>
            </a:extLst>
          </p:cNvPr>
          <p:cNvCxnSpPr>
            <a:cxnSpLocks/>
          </p:cNvCxnSpPr>
          <p:nvPr/>
        </p:nvCxnSpPr>
        <p:spPr>
          <a:xfrm flipH="1" flipV="1">
            <a:off x="5122337" y="4720534"/>
            <a:ext cx="2233960" cy="133094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extBox 2">
            <a:extLst>
              <a:ext uri="{FF2B5EF4-FFF2-40B4-BE49-F238E27FC236}">
                <a16:creationId xmlns:a16="http://schemas.microsoft.com/office/drawing/2014/main" id="{CECB1994-AF62-0A3A-DA22-61ECE030339D}"/>
              </a:ext>
            </a:extLst>
          </p:cNvPr>
          <p:cNvGraphicFramePr/>
          <p:nvPr/>
        </p:nvGraphicFramePr>
        <p:xfrm>
          <a:off x="7163827" y="1510302"/>
          <a:ext cx="4479533" cy="5078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934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0EAF66-AB70-455A-B241-624A491A8500}"/>
              </a:ext>
            </a:extLst>
          </p:cNvPr>
          <p:cNvSpPr>
            <a:spLocks noGrp="1"/>
          </p:cNvSpPr>
          <p:nvPr>
            <p:ph type="title"/>
          </p:nvPr>
        </p:nvSpPr>
        <p:spPr>
          <a:xfrm>
            <a:off x="767289" y="1296537"/>
            <a:ext cx="4220967" cy="1907840"/>
          </a:xfrm>
        </p:spPr>
        <p:txBody>
          <a:bodyPr vert="horz" lIns="91440" tIns="45720" rIns="91440" bIns="45720" rtlCol="0" anchor="b">
            <a:normAutofit/>
          </a:bodyPr>
          <a:lstStyle/>
          <a:p>
            <a:r>
              <a:rPr lang="en-US" sz="4800">
                <a:solidFill>
                  <a:schemeClr val="bg1"/>
                </a:solidFill>
              </a:rPr>
              <a:t>Multi + Linear Regression </a:t>
            </a:r>
          </a:p>
        </p:txBody>
      </p:sp>
      <p:grpSp>
        <p:nvGrpSpPr>
          <p:cNvPr id="28" name="Group 13">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a:extLst>
              <a:ext uri="{FF2B5EF4-FFF2-40B4-BE49-F238E27FC236}">
                <a16:creationId xmlns:a16="http://schemas.microsoft.com/office/drawing/2014/main" id="{B86F6B75-AD1E-4472-8EB2-04BE38F749D8}"/>
              </a:ext>
            </a:extLst>
          </p:cNvPr>
          <p:cNvPicPr>
            <a:picLocks noGrp="1" noChangeAspect="1"/>
          </p:cNvPicPr>
          <p:nvPr>
            <p:ph idx="1"/>
          </p:nvPr>
        </p:nvPicPr>
        <p:blipFill>
          <a:blip r:embed="rId2"/>
          <a:stretch>
            <a:fillRect/>
          </a:stretch>
        </p:blipFill>
        <p:spPr>
          <a:xfrm>
            <a:off x="7030881" y="4080482"/>
            <a:ext cx="4400424" cy="2376229"/>
          </a:xfrm>
          <a:prstGeom prst="rect">
            <a:avLst/>
          </a:prstGeom>
        </p:spPr>
      </p:pic>
      <p:sp>
        <p:nvSpPr>
          <p:cNvPr id="4" name="TextBox 3">
            <a:extLst>
              <a:ext uri="{FF2B5EF4-FFF2-40B4-BE49-F238E27FC236}">
                <a16:creationId xmlns:a16="http://schemas.microsoft.com/office/drawing/2014/main" id="{C96DB695-5194-43EC-8F6F-3193FE5B16E5}"/>
              </a:ext>
            </a:extLst>
          </p:cNvPr>
          <p:cNvSpPr txBox="1"/>
          <p:nvPr/>
        </p:nvSpPr>
        <p:spPr>
          <a:xfrm>
            <a:off x="767290" y="3428999"/>
            <a:ext cx="4075054" cy="274121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a:solidFill>
                  <a:schemeClr val="bg1"/>
                </a:solidFill>
              </a:rPr>
              <a:t>Moving into regression I wanted to explore further into the relationship between my variables. With the multi-regression we can that this accounted for 50% of the change in my minutes and the formula is statistically significant as pointed out in F. However, the only variable that is significant is weekday which came in well below the alpha level of 0.05. So, I decided to look at liner regression between weekday and minutes. It seems like the weekday was providing most of the changes that we saw in the multi regression. Based on the linear regression results my screentime could increases by around 305 min just  because it is a weekday. </a:t>
            </a:r>
          </a:p>
        </p:txBody>
      </p:sp>
      <p:pic>
        <p:nvPicPr>
          <p:cNvPr id="3" name="Picture 2">
            <a:extLst>
              <a:ext uri="{FF2B5EF4-FFF2-40B4-BE49-F238E27FC236}">
                <a16:creationId xmlns:a16="http://schemas.microsoft.com/office/drawing/2014/main" id="{20E2F3C9-97FE-4ED6-AB57-8943EC1A3A3F}"/>
              </a:ext>
            </a:extLst>
          </p:cNvPr>
          <p:cNvPicPr>
            <a:picLocks noChangeAspect="1"/>
          </p:cNvPicPr>
          <p:nvPr/>
        </p:nvPicPr>
        <p:blipFill>
          <a:blip r:embed="rId3"/>
          <a:stretch>
            <a:fillRect/>
          </a:stretch>
        </p:blipFill>
        <p:spPr>
          <a:xfrm>
            <a:off x="6989280" y="942306"/>
            <a:ext cx="4435431" cy="2262071"/>
          </a:xfrm>
          <a:prstGeom prst="rect">
            <a:avLst/>
          </a:prstGeom>
        </p:spPr>
      </p:pic>
    </p:spTree>
    <p:extLst>
      <p:ext uri="{BB962C8B-B14F-4D97-AF65-F5344CB8AC3E}">
        <p14:creationId xmlns:p14="http://schemas.microsoft.com/office/powerpoint/2010/main" val="98613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3F9B-3C23-4E2F-9042-0E9971A74960}"/>
              </a:ext>
            </a:extLst>
          </p:cNvPr>
          <p:cNvSpPr>
            <a:spLocks noGrp="1"/>
          </p:cNvSpPr>
          <p:nvPr>
            <p:ph type="title"/>
          </p:nvPr>
        </p:nvSpPr>
        <p:spPr>
          <a:xfrm>
            <a:off x="838200" y="365126"/>
            <a:ext cx="5340605" cy="1146176"/>
          </a:xfrm>
          <a:prstGeom prst="ellipse">
            <a:avLst/>
          </a:prstGeom>
        </p:spPr>
        <p:txBody>
          <a:bodyPr>
            <a:normAutofit/>
          </a:bodyPr>
          <a:lstStyle/>
          <a:p>
            <a:r>
              <a:rPr lang="en-US"/>
              <a:t>Chi Square Test</a:t>
            </a:r>
          </a:p>
        </p:txBody>
      </p:sp>
      <p:sp>
        <p:nvSpPr>
          <p:cNvPr id="31"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a:extLst>
              <a:ext uri="{FF2B5EF4-FFF2-40B4-BE49-F238E27FC236}">
                <a16:creationId xmlns:a16="http://schemas.microsoft.com/office/drawing/2014/main" id="{FFFA0AA7-D8D5-8702-34DD-908E628D2EC3}"/>
              </a:ext>
            </a:extLst>
          </p:cNvPr>
          <p:cNvSpPr>
            <a:spLocks noGrp="1"/>
          </p:cNvSpPr>
          <p:nvPr>
            <p:ph idx="1"/>
          </p:nvPr>
        </p:nvSpPr>
        <p:spPr>
          <a:xfrm>
            <a:off x="838200" y="2173288"/>
            <a:ext cx="3603171" cy="3639684"/>
          </a:xfrm>
        </p:spPr>
        <p:txBody>
          <a:bodyPr anchor="ctr">
            <a:normAutofit/>
          </a:bodyPr>
          <a:lstStyle/>
          <a:p>
            <a:r>
              <a:rPr lang="en-US" sz="1400">
                <a:solidFill>
                  <a:srgbClr val="FFFFFF"/>
                </a:solidFill>
              </a:rPr>
              <a:t>In hopes of confirming what we saw in the previous slide I complete a </a:t>
            </a:r>
            <a:r>
              <a:rPr lang="en-US" sz="1400" err="1">
                <a:solidFill>
                  <a:srgbClr val="FFFFFF"/>
                </a:solidFill>
              </a:rPr>
              <a:t>chisquare</a:t>
            </a:r>
            <a:r>
              <a:rPr lang="en-US" sz="1400">
                <a:solidFill>
                  <a:srgbClr val="FFFFFF"/>
                </a:solidFill>
              </a:rPr>
              <a:t> test of weekday and minutes over the average. </a:t>
            </a:r>
          </a:p>
          <a:p>
            <a:pPr lvl="1"/>
            <a:r>
              <a:rPr lang="en-US" sz="1400">
                <a:solidFill>
                  <a:srgbClr val="FFFFFF"/>
                </a:solidFill>
              </a:rPr>
              <a:t>Ho: Minutes and Weekday have no Relationship</a:t>
            </a:r>
          </a:p>
          <a:p>
            <a:pPr lvl="1"/>
            <a:r>
              <a:rPr lang="en-US" sz="1400">
                <a:solidFill>
                  <a:srgbClr val="FFFFFF"/>
                </a:solidFill>
              </a:rPr>
              <a:t>Ha: There is a relationship between minutes ad weekday</a:t>
            </a:r>
          </a:p>
          <a:p>
            <a:r>
              <a:rPr lang="en-US" sz="1400">
                <a:solidFill>
                  <a:srgbClr val="FFFFFF"/>
                </a:solidFill>
              </a:rPr>
              <a:t>Based on the </a:t>
            </a:r>
            <a:r>
              <a:rPr lang="en-US" sz="1400" err="1">
                <a:solidFill>
                  <a:srgbClr val="FFFFFF"/>
                </a:solidFill>
              </a:rPr>
              <a:t>pvalue</a:t>
            </a:r>
            <a:r>
              <a:rPr lang="en-US" sz="1400">
                <a:solidFill>
                  <a:srgbClr val="FFFFFF"/>
                </a:solidFill>
              </a:rPr>
              <a:t> from my expected table it confirms that weekdays and my minutes have a relationship. </a:t>
            </a:r>
          </a:p>
          <a:p>
            <a:r>
              <a:rPr lang="en-US" sz="1400">
                <a:solidFill>
                  <a:srgbClr val="FFFFFF"/>
                </a:solidFill>
              </a:rPr>
              <a:t>Moving forward I wanted to keep my weekday screentime in mind to help reduce my overall screentime. I also believed that pickups may be a good indicator that I’m reducing my active screentime as it was my only negative correlation. </a:t>
            </a:r>
          </a:p>
          <a:p>
            <a:endParaRPr lang="en-US" sz="1400">
              <a:solidFill>
                <a:srgbClr val="FFFFFF"/>
              </a:solidFill>
            </a:endParaRPr>
          </a:p>
        </p:txBody>
      </p:sp>
      <p:pic>
        <p:nvPicPr>
          <p:cNvPr id="5" name="Content Placeholder 4">
            <a:extLst>
              <a:ext uri="{FF2B5EF4-FFF2-40B4-BE49-F238E27FC236}">
                <a16:creationId xmlns:a16="http://schemas.microsoft.com/office/drawing/2014/main" id="{E59A54C4-D9B2-42B1-8EEB-849B823D645D}"/>
              </a:ext>
            </a:extLst>
          </p:cNvPr>
          <p:cNvPicPr>
            <a:picLocks noChangeAspect="1"/>
          </p:cNvPicPr>
          <p:nvPr/>
        </p:nvPicPr>
        <p:blipFill>
          <a:blip r:embed="rId2"/>
          <a:stretch>
            <a:fillRect/>
          </a:stretch>
        </p:blipFill>
        <p:spPr>
          <a:xfrm>
            <a:off x="5351378" y="3585681"/>
            <a:ext cx="6002422" cy="1035417"/>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341501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EBCC-3E52-49B1-B4D6-0ACF7B6D8BC2}"/>
              </a:ext>
            </a:extLst>
          </p:cNvPr>
          <p:cNvSpPr>
            <a:spLocks noGrp="1"/>
          </p:cNvSpPr>
          <p:nvPr>
            <p:ph type="title"/>
          </p:nvPr>
        </p:nvSpPr>
        <p:spPr/>
        <p:txBody>
          <a:bodyPr/>
          <a:lstStyle/>
          <a:p>
            <a:r>
              <a:rPr lang="en-US"/>
              <a:t>Improve </a:t>
            </a:r>
          </a:p>
        </p:txBody>
      </p:sp>
      <p:sp>
        <p:nvSpPr>
          <p:cNvPr id="3" name="TextBox 2">
            <a:extLst>
              <a:ext uri="{FF2B5EF4-FFF2-40B4-BE49-F238E27FC236}">
                <a16:creationId xmlns:a16="http://schemas.microsoft.com/office/drawing/2014/main" id="{B0D086C7-0AB1-44B3-95F7-1E15AAF17649}"/>
              </a:ext>
            </a:extLst>
          </p:cNvPr>
          <p:cNvSpPr txBox="1"/>
          <p:nvPr/>
        </p:nvSpPr>
        <p:spPr>
          <a:xfrm>
            <a:off x="5578867" y="1304818"/>
            <a:ext cx="6256962" cy="2585323"/>
          </a:xfrm>
          <a:prstGeom prst="rect">
            <a:avLst/>
          </a:prstGeom>
          <a:noFill/>
        </p:spPr>
        <p:txBody>
          <a:bodyPr wrap="square" rtlCol="0">
            <a:spAutoFit/>
          </a:bodyPr>
          <a:lstStyle/>
          <a:p>
            <a:r>
              <a:rPr lang="en-US"/>
              <a:t>I used a moving range chart to help view my improvement phase. I’m using continuous data that capture one point which is my total minutes. From my moving range it shows that in general my minutes seem to stay below the mbar line, but I just have big spikes in the increase of my minutes earlier on. Towards the end of the moving range when I started focusing on reducing my screentime on weekdays to help my overall average it seems more of the chart if falling below the mbar line and is starting to trend lower. </a:t>
            </a:r>
          </a:p>
        </p:txBody>
      </p:sp>
      <p:pic>
        <p:nvPicPr>
          <p:cNvPr id="7" name="Picture 6">
            <a:extLst>
              <a:ext uri="{FF2B5EF4-FFF2-40B4-BE49-F238E27FC236}">
                <a16:creationId xmlns:a16="http://schemas.microsoft.com/office/drawing/2014/main" id="{03569B5A-154C-419F-B271-84F13F21386D}"/>
              </a:ext>
            </a:extLst>
          </p:cNvPr>
          <p:cNvPicPr>
            <a:picLocks noChangeAspect="1"/>
          </p:cNvPicPr>
          <p:nvPr/>
        </p:nvPicPr>
        <p:blipFill>
          <a:blip r:embed="rId2"/>
          <a:stretch>
            <a:fillRect/>
          </a:stretch>
        </p:blipFill>
        <p:spPr>
          <a:xfrm>
            <a:off x="292560" y="1428985"/>
            <a:ext cx="3349137" cy="4000029"/>
          </a:xfrm>
          <a:prstGeom prst="rect">
            <a:avLst/>
          </a:prstGeom>
        </p:spPr>
      </p:pic>
      <p:sp>
        <p:nvSpPr>
          <p:cNvPr id="4" name="Oval 3">
            <a:extLst>
              <a:ext uri="{FF2B5EF4-FFF2-40B4-BE49-F238E27FC236}">
                <a16:creationId xmlns:a16="http://schemas.microsoft.com/office/drawing/2014/main" id="{C92E73E3-90D2-44BA-BDAF-B75EEE45F1E5}"/>
              </a:ext>
            </a:extLst>
          </p:cNvPr>
          <p:cNvSpPr/>
          <p:nvPr/>
        </p:nvSpPr>
        <p:spPr>
          <a:xfrm>
            <a:off x="2870420" y="2615485"/>
            <a:ext cx="127221" cy="174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D4A7973-C7DC-41AC-BCC6-A4B60F58C9CB}"/>
              </a:ext>
            </a:extLst>
          </p:cNvPr>
          <p:cNvCxnSpPr/>
          <p:nvPr/>
        </p:nvCxnSpPr>
        <p:spPr>
          <a:xfrm flipH="1">
            <a:off x="2989690" y="1690688"/>
            <a:ext cx="1232453" cy="90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C453FAF-03CC-4923-A7A9-83A95460E947}"/>
              </a:ext>
            </a:extLst>
          </p:cNvPr>
          <p:cNvSpPr txBox="1"/>
          <p:nvPr/>
        </p:nvSpPr>
        <p:spPr>
          <a:xfrm>
            <a:off x="4187337" y="1451586"/>
            <a:ext cx="1235453" cy="461665"/>
          </a:xfrm>
          <a:prstGeom prst="rect">
            <a:avLst/>
          </a:prstGeom>
          <a:noFill/>
        </p:spPr>
        <p:txBody>
          <a:bodyPr wrap="square" rtlCol="0">
            <a:spAutoFit/>
          </a:bodyPr>
          <a:lstStyle/>
          <a:p>
            <a:r>
              <a:rPr lang="en-US" sz="1200"/>
              <a:t>Improvement phase</a:t>
            </a:r>
          </a:p>
        </p:txBody>
      </p:sp>
    </p:spTree>
    <p:extLst>
      <p:ext uri="{BB962C8B-B14F-4D97-AF65-F5344CB8AC3E}">
        <p14:creationId xmlns:p14="http://schemas.microsoft.com/office/powerpoint/2010/main" val="350870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1031-5BD9-4926-81AC-1487A23B4152}"/>
              </a:ext>
            </a:extLst>
          </p:cNvPr>
          <p:cNvSpPr>
            <a:spLocks noGrp="1"/>
          </p:cNvSpPr>
          <p:nvPr>
            <p:ph type="title"/>
          </p:nvPr>
        </p:nvSpPr>
        <p:spPr>
          <a:xfrm>
            <a:off x="838200" y="186267"/>
            <a:ext cx="10515600" cy="1325563"/>
          </a:xfrm>
        </p:spPr>
        <p:txBody>
          <a:bodyPr/>
          <a:lstStyle/>
          <a:p>
            <a:r>
              <a:rPr lang="en-US"/>
              <a:t>Control </a:t>
            </a:r>
          </a:p>
        </p:txBody>
      </p:sp>
      <p:sp>
        <p:nvSpPr>
          <p:cNvPr id="3" name="Content Placeholder 2">
            <a:extLst>
              <a:ext uri="{FF2B5EF4-FFF2-40B4-BE49-F238E27FC236}">
                <a16:creationId xmlns:a16="http://schemas.microsoft.com/office/drawing/2014/main" id="{EE20E30A-7754-4977-A3DD-D5E45464E7F4}"/>
              </a:ext>
            </a:extLst>
          </p:cNvPr>
          <p:cNvSpPr>
            <a:spLocks noGrp="1"/>
          </p:cNvSpPr>
          <p:nvPr>
            <p:ph idx="1"/>
          </p:nvPr>
        </p:nvSpPr>
        <p:spPr>
          <a:xfrm>
            <a:off x="605375" y="4614735"/>
            <a:ext cx="3013793" cy="2056998"/>
          </a:xfrm>
        </p:spPr>
        <p:txBody>
          <a:bodyPr>
            <a:noAutofit/>
          </a:bodyPr>
          <a:lstStyle/>
          <a:p>
            <a:pPr marL="0" indent="0">
              <a:buNone/>
            </a:pPr>
            <a:r>
              <a:rPr lang="en-US" sz="1200"/>
              <a:t>The new </a:t>
            </a:r>
            <a:r>
              <a:rPr lang="en-US" sz="1200" err="1"/>
              <a:t>sql</a:t>
            </a:r>
            <a:r>
              <a:rPr lang="en-US" sz="1200"/>
              <a:t> that I calculated after putting focus on my screentime on weekday is 1.6 which is a slight increase in my </a:t>
            </a:r>
            <a:r>
              <a:rPr lang="en-US" sz="1200" err="1"/>
              <a:t>sql</a:t>
            </a:r>
            <a:r>
              <a:rPr lang="en-US" sz="1200"/>
              <a:t> score in comparison to where we started. My weekday screentime is starting to trend lower as we see in the chart, however my average minutes during the improvement period has </a:t>
            </a:r>
            <a:r>
              <a:rPr lang="en-US" sz="1200">
                <a:solidFill>
                  <a:srgbClr val="FF0000"/>
                </a:solidFill>
              </a:rPr>
              <a:t>gone up by 14 minutes to 10 hours and 33 </a:t>
            </a:r>
            <a:r>
              <a:rPr lang="en-US" sz="1200"/>
              <a:t>minutes. My assumption is that my weekend screentime may be increasing. A larger sample size would help confirm or deny that belief </a:t>
            </a:r>
          </a:p>
        </p:txBody>
      </p:sp>
      <p:graphicFrame>
        <p:nvGraphicFramePr>
          <p:cNvPr id="4" name="Chart 3">
            <a:extLst>
              <a:ext uri="{FF2B5EF4-FFF2-40B4-BE49-F238E27FC236}">
                <a16:creationId xmlns:a16="http://schemas.microsoft.com/office/drawing/2014/main" id="{D80A67CD-230C-4929-9EC7-BB891EAA1CB1}"/>
              </a:ext>
            </a:extLst>
          </p:cNvPr>
          <p:cNvGraphicFramePr>
            <a:graphicFrameLocks/>
          </p:cNvGraphicFramePr>
          <p:nvPr>
            <p:extLst>
              <p:ext uri="{D42A27DB-BD31-4B8C-83A1-F6EECF244321}">
                <p14:modId xmlns:p14="http://schemas.microsoft.com/office/powerpoint/2010/main" val="2618853493"/>
              </p:ext>
            </p:extLst>
          </p:nvPr>
        </p:nvGraphicFramePr>
        <p:xfrm>
          <a:off x="5181673" y="3475364"/>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A98B2D37-AC12-4DD8-B343-536038B7ECE2}"/>
              </a:ext>
            </a:extLst>
          </p:cNvPr>
          <p:cNvPicPr>
            <a:picLocks noChangeAspect="1"/>
          </p:cNvPicPr>
          <p:nvPr/>
        </p:nvPicPr>
        <p:blipFill>
          <a:blip r:embed="rId3"/>
          <a:stretch>
            <a:fillRect/>
          </a:stretch>
        </p:blipFill>
        <p:spPr>
          <a:xfrm>
            <a:off x="5249406" y="506266"/>
            <a:ext cx="4826195" cy="2869232"/>
          </a:xfrm>
          <a:prstGeom prst="rect">
            <a:avLst/>
          </a:prstGeom>
        </p:spPr>
      </p:pic>
      <p:sp>
        <p:nvSpPr>
          <p:cNvPr id="7" name="TextBox 6">
            <a:extLst>
              <a:ext uri="{FF2B5EF4-FFF2-40B4-BE49-F238E27FC236}">
                <a16:creationId xmlns:a16="http://schemas.microsoft.com/office/drawing/2014/main" id="{A69029B6-48C8-4E60-9ADB-FACAE487396B}"/>
              </a:ext>
            </a:extLst>
          </p:cNvPr>
          <p:cNvSpPr txBox="1"/>
          <p:nvPr/>
        </p:nvSpPr>
        <p:spPr>
          <a:xfrm>
            <a:off x="482502" y="1245099"/>
            <a:ext cx="3212327" cy="369332"/>
          </a:xfrm>
          <a:prstGeom prst="rect">
            <a:avLst/>
          </a:prstGeom>
          <a:noFill/>
        </p:spPr>
        <p:txBody>
          <a:bodyPr wrap="square" rtlCol="0">
            <a:spAutoFit/>
          </a:bodyPr>
          <a:lstStyle/>
          <a:p>
            <a:r>
              <a:rPr lang="en-US"/>
              <a:t>SQL: 1.3 </a:t>
            </a:r>
            <a:r>
              <a:rPr lang="en-US">
                <a:sym typeface="Wingdings" panose="05000000000000000000" pitchFamily="2" charset="2"/>
              </a:rPr>
              <a:t>  1.6</a:t>
            </a:r>
            <a:endParaRPr lang="en-US"/>
          </a:p>
        </p:txBody>
      </p:sp>
      <p:pic>
        <p:nvPicPr>
          <p:cNvPr id="9" name="Picture 8">
            <a:extLst>
              <a:ext uri="{FF2B5EF4-FFF2-40B4-BE49-F238E27FC236}">
                <a16:creationId xmlns:a16="http://schemas.microsoft.com/office/drawing/2014/main" id="{5B017421-88B0-401B-AC2B-849692301D10}"/>
              </a:ext>
            </a:extLst>
          </p:cNvPr>
          <p:cNvPicPr>
            <a:picLocks noChangeAspect="1"/>
          </p:cNvPicPr>
          <p:nvPr/>
        </p:nvPicPr>
        <p:blipFill>
          <a:blip r:embed="rId4"/>
          <a:stretch>
            <a:fillRect/>
          </a:stretch>
        </p:blipFill>
        <p:spPr>
          <a:xfrm>
            <a:off x="774037" y="1621821"/>
            <a:ext cx="1732436" cy="2780322"/>
          </a:xfrm>
          <a:prstGeom prst="rect">
            <a:avLst/>
          </a:prstGeom>
        </p:spPr>
      </p:pic>
    </p:spTree>
    <p:extLst>
      <p:ext uri="{BB962C8B-B14F-4D97-AF65-F5344CB8AC3E}">
        <p14:creationId xmlns:p14="http://schemas.microsoft.com/office/powerpoint/2010/main" val="63882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A621-E714-4532-A901-19B5DE68CD22}"/>
              </a:ext>
            </a:extLst>
          </p:cNvPr>
          <p:cNvSpPr>
            <a:spLocks noGrp="1"/>
          </p:cNvSpPr>
          <p:nvPr>
            <p:ph type="title"/>
          </p:nvPr>
        </p:nvSpPr>
        <p:spPr>
          <a:xfrm>
            <a:off x="1653363" y="365760"/>
            <a:ext cx="9367203" cy="1188720"/>
          </a:xfrm>
        </p:spPr>
        <p:txBody>
          <a:bodyPr>
            <a:normAutofit/>
          </a:bodyPr>
          <a:lstStyle/>
          <a:p>
            <a:r>
              <a:rPr lang="en-US"/>
              <a:t>Conclusion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1B71001-006C-4BBE-A952-AB82A17C0BEB}"/>
              </a:ext>
            </a:extLst>
          </p:cNvPr>
          <p:cNvSpPr>
            <a:spLocks noGrp="1"/>
          </p:cNvSpPr>
          <p:nvPr>
            <p:ph idx="1"/>
          </p:nvPr>
        </p:nvSpPr>
        <p:spPr>
          <a:xfrm>
            <a:off x="1653363" y="2176272"/>
            <a:ext cx="9367204" cy="4041648"/>
          </a:xfrm>
        </p:spPr>
        <p:txBody>
          <a:bodyPr anchor="t">
            <a:normAutofit/>
          </a:bodyPr>
          <a:lstStyle/>
          <a:p>
            <a:r>
              <a:rPr lang="en-US" sz="1700"/>
              <a:t>Focusing on weekday screentime may lead to an overall reduction in my screentime. Though I was only able to gather 17 samples for my improvement phase I do believe continuing to make changes in that area will bring me to my goal.</a:t>
            </a:r>
          </a:p>
          <a:p>
            <a:endParaRPr lang="en-US" sz="1700"/>
          </a:p>
          <a:p>
            <a:r>
              <a:rPr lang="en-US" sz="1700"/>
              <a:t>Some datapoints that I would like to collect to further analyze this would be the breakdown of my screentime uses by app category. </a:t>
            </a:r>
          </a:p>
          <a:p>
            <a:pPr lvl="1"/>
            <a:r>
              <a:rPr lang="en-US" sz="1700"/>
              <a:t>Apple provides a feature where it measures your screentime by application category such as</a:t>
            </a:r>
          </a:p>
          <a:p>
            <a:pPr marL="1371600" lvl="2" indent="-457200">
              <a:buFont typeface="+mj-lt"/>
              <a:buAutoNum type="arabicPeriod"/>
            </a:pPr>
            <a:r>
              <a:rPr lang="en-US" sz="1700"/>
              <a:t>Social media</a:t>
            </a:r>
          </a:p>
          <a:p>
            <a:pPr marL="1371600" lvl="2" indent="-457200">
              <a:buFont typeface="+mj-lt"/>
              <a:buAutoNum type="arabicPeriod"/>
            </a:pPr>
            <a:r>
              <a:rPr lang="en-US" sz="1700"/>
              <a:t>Productivity </a:t>
            </a:r>
          </a:p>
          <a:p>
            <a:pPr marL="1371600" lvl="2" indent="-457200">
              <a:buFont typeface="+mj-lt"/>
              <a:buAutoNum type="arabicPeriod"/>
            </a:pPr>
            <a:r>
              <a:rPr lang="en-US" sz="1700"/>
              <a:t>Others</a:t>
            </a:r>
          </a:p>
          <a:p>
            <a:pPr lvl="1"/>
            <a:r>
              <a:rPr lang="en-US" sz="1700"/>
              <a:t>I think looking into this area can give some further insight into what is driving my screentime. Could it be work related application being used primarily or Social media/entertainment applications</a:t>
            </a:r>
          </a:p>
        </p:txBody>
      </p:sp>
    </p:spTree>
    <p:extLst>
      <p:ext uri="{BB962C8B-B14F-4D97-AF65-F5344CB8AC3E}">
        <p14:creationId xmlns:p14="http://schemas.microsoft.com/office/powerpoint/2010/main" val="15700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4F96D09-CABD-49BE-A758-2C43F1D59EDA}"/>
              </a:ext>
            </a:extLst>
          </p:cNvPr>
          <p:cNvGrpSpPr/>
          <p:nvPr/>
        </p:nvGrpSpPr>
        <p:grpSpPr>
          <a:xfrm>
            <a:off x="0" y="716456"/>
            <a:ext cx="12001169" cy="7771358"/>
            <a:chOff x="0" y="763323"/>
            <a:chExt cx="12001169" cy="7771358"/>
          </a:xfrm>
        </p:grpSpPr>
        <p:grpSp>
          <p:nvGrpSpPr>
            <p:cNvPr id="8" name="Group 7">
              <a:extLst>
                <a:ext uri="{FF2B5EF4-FFF2-40B4-BE49-F238E27FC236}">
                  <a16:creationId xmlns:a16="http://schemas.microsoft.com/office/drawing/2014/main" id="{033B9F44-FF46-4BB6-89DE-F9CA458E82DC}"/>
                </a:ext>
              </a:extLst>
            </p:cNvPr>
            <p:cNvGrpSpPr/>
            <p:nvPr/>
          </p:nvGrpSpPr>
          <p:grpSpPr>
            <a:xfrm>
              <a:off x="0" y="763323"/>
              <a:ext cx="12001169" cy="7771358"/>
              <a:chOff x="0" y="763323"/>
              <a:chExt cx="12001169" cy="7771358"/>
            </a:xfrm>
          </p:grpSpPr>
          <p:sp>
            <p:nvSpPr>
              <p:cNvPr id="4" name="TextBox 3">
                <a:extLst>
                  <a:ext uri="{FF2B5EF4-FFF2-40B4-BE49-F238E27FC236}">
                    <a16:creationId xmlns:a16="http://schemas.microsoft.com/office/drawing/2014/main" id="{CFB32178-0B10-4337-A0D9-CD34FF74E491}"/>
                  </a:ext>
                </a:extLst>
              </p:cNvPr>
              <p:cNvSpPr txBox="1"/>
              <p:nvPr/>
            </p:nvSpPr>
            <p:spPr>
              <a:xfrm>
                <a:off x="0" y="763325"/>
                <a:ext cx="3000293" cy="6078587"/>
              </a:xfrm>
              <a:prstGeom prst="rect">
                <a:avLst/>
              </a:prstGeom>
              <a:noFill/>
              <a:ln>
                <a:solidFill>
                  <a:schemeClr val="bg1"/>
                </a:solidFill>
              </a:ln>
            </p:spPr>
            <p:txBody>
              <a:bodyPr wrap="square" rtlCol="0">
                <a:spAutoFit/>
              </a:bodyPr>
              <a:lstStyle/>
              <a:p>
                <a:pPr algn="ctr"/>
                <a:r>
                  <a:rPr lang="en-US" u="sng"/>
                  <a:t>Define</a:t>
                </a:r>
              </a:p>
              <a:p>
                <a:r>
                  <a:rPr lang="en-US" sz="1100">
                    <a:effectLst/>
                    <a:latin typeface="Calibri" panose="020F0502020204030204" pitchFamily="34" charset="0"/>
                    <a:ea typeface="Calibri" panose="020F0502020204030204" pitchFamily="34" charset="0"/>
                    <a:cs typeface="Times New Roman" panose="02020603050405020304" pitchFamily="18" charset="0"/>
                  </a:rPr>
                  <a:t>The problem that I will be looking to resolve is reducing my screen time on iPhone. I’m</a:t>
                </a:r>
                <a:r>
                  <a:rPr lang="en-US" sz="1100">
                    <a:latin typeface="Calibri" panose="020F0502020204030204" pitchFamily="34" charset="0"/>
                    <a:ea typeface="Calibri" panose="020F0502020204030204" pitchFamily="34" charset="0"/>
                    <a:cs typeface="Times New Roman" panose="02020603050405020304" pitchFamily="18" charset="0"/>
                  </a:rPr>
                  <a:t> c</a:t>
                </a:r>
                <a:r>
                  <a:rPr lang="en-US" sz="1100">
                    <a:effectLst/>
                    <a:latin typeface="Calibri" panose="020F0502020204030204" pitchFamily="34" charset="0"/>
                    <a:ea typeface="Calibri" panose="020F0502020204030204" pitchFamily="34" charset="0"/>
                    <a:cs typeface="Times New Roman" panose="02020603050405020304" pitchFamily="18" charset="0"/>
                  </a:rPr>
                  <a:t>onstantly checking my phone has caused me to not be present in the moment when around friends/family. I normally average anywhere to 10-11 hours of screentime. </a:t>
                </a:r>
                <a:r>
                  <a:rPr lang="en-US" sz="1100">
                    <a:latin typeface="Calibri" panose="020F0502020204030204" pitchFamily="34" charset="0"/>
                    <a:ea typeface="Calibri" panose="020F0502020204030204" pitchFamily="34" charset="0"/>
                    <a:cs typeface="Times New Roman" panose="02020603050405020304" pitchFamily="18" charset="0"/>
                  </a:rPr>
                  <a:t>I would like to reduce this to less than 10 hours which can be achieved by using my less than my average screen hours.</a:t>
                </a:r>
              </a:p>
              <a:p>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a:latin typeface="Calibri" panose="020F0502020204030204" pitchFamily="34" charset="0"/>
                  <a:ea typeface="Calibri" panose="020F0502020204030204" pitchFamily="34" charset="0"/>
                  <a:cs typeface="Times New Roman" panose="02020603050405020304" pitchFamily="18" charset="0"/>
                </a:endParaRPr>
              </a:p>
              <a:p>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b="1">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1400" b="1" u="sng">
                    <a:solidFill>
                      <a:schemeClr val="accent6"/>
                    </a:solidFill>
                    <a:latin typeface="Calibri" panose="020F0502020204030204" pitchFamily="34" charset="0"/>
                    <a:ea typeface="Calibri" panose="020F0502020204030204" pitchFamily="34" charset="0"/>
                    <a:cs typeface="Times New Roman" panose="02020603050405020304" pitchFamily="18" charset="0"/>
                  </a:rPr>
                  <a:t>Process Map</a:t>
                </a:r>
                <a:r>
                  <a:rPr lang="en-US" sz="1400">
                    <a:solidFill>
                      <a:schemeClr val="accent6"/>
                    </a:solidFill>
                    <a:latin typeface="Calibri" panose="020F0502020204030204" pitchFamily="34" charset="0"/>
                    <a:ea typeface="Calibri" panose="020F0502020204030204" pitchFamily="34" charset="0"/>
                    <a:cs typeface="Times New Roman" panose="02020603050405020304" pitchFamily="18" charset="0"/>
                  </a:rPr>
                  <a:t>:</a:t>
                </a:r>
              </a:p>
              <a:p>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US" sz="1400"/>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endParaRPr lang="en-US" sz="1100"/>
              </a:p>
              <a:p>
                <a:endParaRPr lang="en-US" sz="1100"/>
              </a:p>
              <a:p>
                <a:r>
                  <a:rPr lang="en-US" sz="1400" b="1" u="sng">
                    <a:solidFill>
                      <a:schemeClr val="accent6"/>
                    </a:solidFill>
                  </a:rPr>
                  <a:t>SQL(From Table): </a:t>
                </a:r>
                <a:r>
                  <a:rPr lang="en-US" sz="1400"/>
                  <a:t>1.3</a:t>
                </a:r>
              </a:p>
              <a:p>
                <a:endParaRPr lang="en-US" sz="1100"/>
              </a:p>
              <a:p>
                <a:r>
                  <a:rPr lang="en-US" sz="1100"/>
                  <a:t>The sigma quality level for my current process is not great and there is room for improvement.</a:t>
                </a:r>
              </a:p>
              <a:p>
                <a:endParaRPr lang="en-US" sz="1100"/>
              </a:p>
              <a:p>
                <a:endParaRPr lang="en-US" sz="1100"/>
              </a:p>
            </p:txBody>
          </p:sp>
          <p:sp>
            <p:nvSpPr>
              <p:cNvPr id="5" name="TextBox 4">
                <a:extLst>
                  <a:ext uri="{FF2B5EF4-FFF2-40B4-BE49-F238E27FC236}">
                    <a16:creationId xmlns:a16="http://schemas.microsoft.com/office/drawing/2014/main" id="{969EDB03-56E3-40EF-8C75-5D212399AB22}"/>
                  </a:ext>
                </a:extLst>
              </p:cNvPr>
              <p:cNvSpPr txBox="1"/>
              <p:nvPr/>
            </p:nvSpPr>
            <p:spPr>
              <a:xfrm>
                <a:off x="3000292" y="763324"/>
                <a:ext cx="3000293" cy="6047809"/>
              </a:xfrm>
              <a:prstGeom prst="rect">
                <a:avLst/>
              </a:prstGeom>
              <a:noFill/>
              <a:ln>
                <a:solidFill>
                  <a:schemeClr val="bg1"/>
                </a:solidFill>
              </a:ln>
            </p:spPr>
            <p:txBody>
              <a:bodyPr wrap="square" rtlCol="0">
                <a:spAutoFit/>
              </a:bodyPr>
              <a:lstStyle/>
              <a:p>
                <a:pPr algn="ctr"/>
                <a:r>
                  <a:rPr lang="en-US" u="sng"/>
                  <a:t>Measure</a:t>
                </a:r>
              </a:p>
              <a:p>
                <a:pPr algn="ctr"/>
                <a:endParaRPr lang="en-US" u="sng"/>
              </a:p>
              <a:p>
                <a:endParaRPr lang="en-US" u="sng"/>
              </a:p>
              <a:p>
                <a:pPr algn="ctr"/>
                <a:endParaRPr lang="en-US" u="sng"/>
              </a:p>
              <a:p>
                <a:pPr algn="ctr"/>
                <a:endParaRPr lang="en-US" u="sng"/>
              </a:p>
              <a:p>
                <a:pPr algn="ctr"/>
                <a:endParaRPr lang="en-US" u="sng"/>
              </a:p>
              <a:p>
                <a:pPr algn="ctr"/>
                <a:endParaRPr lang="en-US" u="sng"/>
              </a:p>
              <a:p>
                <a:pPr algn="ctr"/>
                <a:endParaRPr lang="en-US" u="sng"/>
              </a:p>
              <a:p>
                <a:pPr algn="ctr"/>
                <a:endParaRPr lang="en-US" u="sng"/>
              </a:p>
              <a:p>
                <a:pPr algn="ctr"/>
                <a:endParaRPr lang="en-US" u="sng"/>
              </a:p>
              <a:p>
                <a:pPr algn="ctr"/>
                <a:endParaRPr lang="en-US" u="sng"/>
              </a:p>
              <a:p>
                <a:endParaRPr lang="en-US" sz="1100" u="sng"/>
              </a:p>
              <a:p>
                <a:r>
                  <a:rPr lang="en-US" sz="1100"/>
                  <a:t>The mean for the total # of minutes that I have for screen time came out to 620.30. After dividing that by 60(Number of minutes in hour) comes out to 10.33 hours which is equivalent to </a:t>
                </a:r>
                <a:r>
                  <a:rPr lang="en-US" sz="1100" b="1" u="sng">
                    <a:solidFill>
                      <a:srgbClr val="FF0000"/>
                    </a:solidFill>
                  </a:rPr>
                  <a:t>10 hours and 19 minutes of screentime</a:t>
                </a:r>
                <a:r>
                  <a:rPr lang="en-US" sz="1100"/>
                  <a:t>. (WOW)</a:t>
                </a:r>
              </a:p>
              <a:p>
                <a:endParaRPr lang="en-US"/>
              </a:p>
              <a:p>
                <a:r>
                  <a:rPr lang="en-US" sz="1100"/>
                  <a:t>Some other interesting numbers discovered were:</a:t>
                </a:r>
              </a:p>
              <a:p>
                <a:endParaRPr lang="en-US" sz="1100"/>
              </a:p>
              <a:p>
                <a:pPr algn="ctr"/>
                <a:endParaRPr lang="en-US" u="sng"/>
              </a:p>
              <a:p>
                <a:pPr algn="ctr"/>
                <a:endParaRPr lang="en-US" u="sng"/>
              </a:p>
              <a:p>
                <a:endParaRPr lang="en-US" u="sng"/>
              </a:p>
              <a:p>
                <a:endParaRPr lang="en-US" u="sng"/>
              </a:p>
            </p:txBody>
          </p:sp>
          <p:sp>
            <p:nvSpPr>
              <p:cNvPr id="6" name="TextBox 5">
                <a:extLst>
                  <a:ext uri="{FF2B5EF4-FFF2-40B4-BE49-F238E27FC236}">
                    <a16:creationId xmlns:a16="http://schemas.microsoft.com/office/drawing/2014/main" id="{DFFA4BD0-A832-4491-931A-F47EE2C02485}"/>
                  </a:ext>
                </a:extLst>
              </p:cNvPr>
              <p:cNvSpPr txBox="1"/>
              <p:nvPr/>
            </p:nvSpPr>
            <p:spPr>
              <a:xfrm>
                <a:off x="6000584" y="763325"/>
                <a:ext cx="3000293" cy="6555641"/>
              </a:xfrm>
              <a:prstGeom prst="rect">
                <a:avLst/>
              </a:prstGeom>
              <a:noFill/>
              <a:ln>
                <a:solidFill>
                  <a:schemeClr val="bg1"/>
                </a:solidFill>
              </a:ln>
            </p:spPr>
            <p:txBody>
              <a:bodyPr wrap="square" rtlCol="0">
                <a:spAutoFit/>
              </a:bodyPr>
              <a:lstStyle/>
              <a:p>
                <a:pPr algn="ctr"/>
                <a:r>
                  <a:rPr lang="en-US" u="sng"/>
                  <a:t>Analyze</a:t>
                </a:r>
              </a:p>
              <a:p>
                <a:r>
                  <a:rPr lang="en-US" sz="1400" b="1" u="sng">
                    <a:solidFill>
                      <a:schemeClr val="accent6"/>
                    </a:solidFill>
                  </a:rPr>
                  <a:t>Correlation</a:t>
                </a:r>
                <a:r>
                  <a:rPr lang="en-US" sz="1400">
                    <a:solidFill>
                      <a:schemeClr val="accent6"/>
                    </a:solidFill>
                  </a:rPr>
                  <a:t>:</a:t>
                </a:r>
              </a:p>
              <a:p>
                <a:endParaRPr lang="en-US" sz="1400"/>
              </a:p>
              <a:p>
                <a:endParaRPr lang="en-US" sz="1400"/>
              </a:p>
              <a:p>
                <a:endParaRPr lang="en-US" sz="1400"/>
              </a:p>
              <a:p>
                <a:r>
                  <a:rPr lang="en-US" sz="1100"/>
                  <a:t>Total minutes and the binary weekday variable (yes/no) have the strongest positive correlation of the data. Also increasing to see the pickups has a negative correlation with both minutes and weekday</a:t>
                </a:r>
                <a:endParaRPr lang="en-US" sz="1400" b="1">
                  <a:solidFill>
                    <a:schemeClr val="accent6"/>
                  </a:solidFill>
                </a:endParaRPr>
              </a:p>
              <a:p>
                <a:r>
                  <a:rPr lang="en-US" sz="1400" b="1" u="sng">
                    <a:solidFill>
                      <a:schemeClr val="accent6"/>
                    </a:solidFill>
                  </a:rPr>
                  <a:t>Multiple Regression </a:t>
                </a:r>
              </a:p>
              <a:p>
                <a:endParaRPr lang="en-US" sz="1400"/>
              </a:p>
              <a:p>
                <a:endParaRPr lang="en-US" sz="1400"/>
              </a:p>
              <a:p>
                <a:endParaRPr lang="en-US" sz="1400"/>
              </a:p>
              <a:p>
                <a:endParaRPr lang="en-US" sz="1400"/>
              </a:p>
              <a:p>
                <a:endParaRPr lang="en-US" sz="1400"/>
              </a:p>
              <a:p>
                <a:endParaRPr lang="en-US" sz="1400"/>
              </a:p>
              <a:p>
                <a:endParaRPr lang="en-US" sz="1400"/>
              </a:p>
              <a:p>
                <a:r>
                  <a:rPr lang="en-US" sz="1100"/>
                  <a:t>Only significant value is Weekday when it comes to the total minutes of screentime. Focus on weekday phone activity. The negative correlation between pickups and screentime to be explored too.</a:t>
                </a:r>
              </a:p>
              <a:p>
                <a:endParaRPr lang="en-US" sz="1100"/>
              </a:p>
              <a:p>
                <a:r>
                  <a:rPr lang="en-US" sz="1400" b="1" u="sng">
                    <a:solidFill>
                      <a:schemeClr val="accent6"/>
                    </a:solidFill>
                  </a:rPr>
                  <a:t>Chi Square:</a:t>
                </a:r>
              </a:p>
              <a:p>
                <a:r>
                  <a:rPr lang="en-US" sz="1100"/>
                  <a:t>Ho= Weekday and Minutes are independent </a:t>
                </a:r>
              </a:p>
              <a:p>
                <a:r>
                  <a:rPr lang="en-US" sz="1100"/>
                  <a:t>Ha= Weekday and minutes are not independent</a:t>
                </a:r>
              </a:p>
              <a:p>
                <a:endParaRPr lang="en-US" sz="1100"/>
              </a:p>
              <a:p>
                <a:r>
                  <a:rPr lang="en-US" sz="1100" err="1"/>
                  <a:t>Pvalue</a:t>
                </a:r>
                <a:r>
                  <a:rPr lang="en-US" sz="1100"/>
                  <a:t>: 1.50425E-06</a:t>
                </a:r>
              </a:p>
              <a:p>
                <a:endParaRPr lang="en-US" sz="1100"/>
              </a:p>
              <a:p>
                <a:r>
                  <a:rPr lang="en-US" sz="1100">
                    <a:solidFill>
                      <a:srgbClr val="FF0000"/>
                    </a:solidFill>
                  </a:rPr>
                  <a:t>This indicate that there may be some relationship between the two. </a:t>
                </a:r>
              </a:p>
              <a:p>
                <a:endParaRPr lang="en-US" sz="1100"/>
              </a:p>
              <a:p>
                <a:endParaRPr lang="en-US" sz="1100"/>
              </a:p>
            </p:txBody>
          </p:sp>
          <p:sp>
            <p:nvSpPr>
              <p:cNvPr id="7" name="TextBox 6">
                <a:extLst>
                  <a:ext uri="{FF2B5EF4-FFF2-40B4-BE49-F238E27FC236}">
                    <a16:creationId xmlns:a16="http://schemas.microsoft.com/office/drawing/2014/main" id="{6C5D3477-2E21-4E38-A869-08A523B9136D}"/>
                  </a:ext>
                </a:extLst>
              </p:cNvPr>
              <p:cNvSpPr txBox="1"/>
              <p:nvPr/>
            </p:nvSpPr>
            <p:spPr>
              <a:xfrm>
                <a:off x="9000876" y="763323"/>
                <a:ext cx="3000293" cy="7771358"/>
              </a:xfrm>
              <a:prstGeom prst="rect">
                <a:avLst/>
              </a:prstGeom>
              <a:noFill/>
              <a:ln>
                <a:solidFill>
                  <a:schemeClr val="bg1"/>
                </a:solidFill>
              </a:ln>
            </p:spPr>
            <p:txBody>
              <a:bodyPr wrap="square" rtlCol="0">
                <a:spAutoFit/>
              </a:bodyPr>
              <a:lstStyle/>
              <a:p>
                <a:pPr algn="ctr"/>
                <a:r>
                  <a:rPr lang="en-US" u="sng"/>
                  <a:t>Improvement</a:t>
                </a:r>
              </a:p>
              <a:p>
                <a:r>
                  <a:rPr lang="en-US" sz="1100"/>
                  <a:t>Focus on weekdays and put some focus on pickup amount. </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sz="1100"/>
                  <a:t>Our control chart seems to be much lower after introducing the improvements on the weekdays around the 5/22 marker. However, my total average </a:t>
                </a:r>
                <a:r>
                  <a:rPr lang="en-US" sz="1100">
                    <a:solidFill>
                      <a:srgbClr val="FF0000"/>
                    </a:solidFill>
                  </a:rPr>
                  <a:t>gone up 14 minutes  to </a:t>
                </a:r>
                <a:r>
                  <a:rPr lang="en-US" sz="1100" b="1" u="sng">
                    <a:solidFill>
                      <a:srgbClr val="FF0000"/>
                    </a:solidFill>
                  </a:rPr>
                  <a:t>10hours and 33 minutes</a:t>
                </a:r>
                <a:endParaRPr lang="en-US" sz="1400" b="1" u="sng">
                  <a:solidFill>
                    <a:schemeClr val="accent1">
                      <a:lumMod val="75000"/>
                    </a:schemeClr>
                  </a:solidFill>
                </a:endParaRPr>
              </a:p>
              <a:p>
                <a:r>
                  <a:rPr lang="en-US" sz="1400" b="1" u="sng">
                    <a:solidFill>
                      <a:schemeClr val="accent6"/>
                    </a:solidFill>
                  </a:rPr>
                  <a:t>Control</a:t>
                </a:r>
                <a:r>
                  <a:rPr lang="en-US" b="1" u="sng">
                    <a:solidFill>
                      <a:schemeClr val="accent6"/>
                    </a:solidFill>
                  </a:rPr>
                  <a:t>: </a:t>
                </a:r>
              </a:p>
              <a:p>
                <a:endParaRPr lang="en-US" b="1" u="sng">
                  <a:solidFill>
                    <a:schemeClr val="accent6"/>
                  </a:solidFill>
                </a:endParaRPr>
              </a:p>
              <a:p>
                <a:r>
                  <a:rPr lang="en-US" sz="1200"/>
                  <a:t>New SQL: 1.6</a:t>
                </a:r>
              </a:p>
              <a:p>
                <a:endParaRPr lang="en-US"/>
              </a:p>
              <a:p>
                <a:endParaRPr lang="en-US"/>
              </a:p>
              <a:p>
                <a:endParaRPr lang="en-US"/>
              </a:p>
              <a:p>
                <a:endParaRPr lang="en-US"/>
              </a:p>
              <a:p>
                <a:endParaRPr lang="en-US"/>
              </a:p>
              <a:p>
                <a:endParaRPr lang="en-US"/>
              </a:p>
            </p:txBody>
          </p:sp>
        </p:grpSp>
        <p:pic>
          <p:nvPicPr>
            <p:cNvPr id="14" name="Picture 13" descr="Diagram&#10;&#10;Description automatically generated">
              <a:extLst>
                <a:ext uri="{FF2B5EF4-FFF2-40B4-BE49-F238E27FC236}">
                  <a16:creationId xmlns:a16="http://schemas.microsoft.com/office/drawing/2014/main" id="{8B8D62B7-330B-4875-882D-7EC66674B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3302000"/>
              <a:ext cx="2760312" cy="2355850"/>
            </a:xfrm>
            <a:prstGeom prst="rect">
              <a:avLst/>
            </a:prstGeom>
          </p:spPr>
        </p:pic>
      </p:grpSp>
      <p:pic>
        <p:nvPicPr>
          <p:cNvPr id="17" name="Picture 16">
            <a:extLst>
              <a:ext uri="{FF2B5EF4-FFF2-40B4-BE49-F238E27FC236}">
                <a16:creationId xmlns:a16="http://schemas.microsoft.com/office/drawing/2014/main" id="{4486304C-B62E-4CD4-958A-F7D6E5D34E91}"/>
              </a:ext>
            </a:extLst>
          </p:cNvPr>
          <p:cNvPicPr>
            <a:picLocks noChangeAspect="1"/>
          </p:cNvPicPr>
          <p:nvPr/>
        </p:nvPicPr>
        <p:blipFill>
          <a:blip r:embed="rId3"/>
          <a:stretch>
            <a:fillRect/>
          </a:stretch>
        </p:blipFill>
        <p:spPr>
          <a:xfrm>
            <a:off x="3286533" y="1166171"/>
            <a:ext cx="2327097" cy="2135829"/>
          </a:xfrm>
          <a:prstGeom prst="rect">
            <a:avLst/>
          </a:prstGeom>
        </p:spPr>
      </p:pic>
      <p:sp>
        <p:nvSpPr>
          <p:cNvPr id="18" name="Oval 17">
            <a:extLst>
              <a:ext uri="{FF2B5EF4-FFF2-40B4-BE49-F238E27FC236}">
                <a16:creationId xmlns:a16="http://schemas.microsoft.com/office/drawing/2014/main" id="{26AB7E01-652B-4226-A680-79442D2593BD}"/>
              </a:ext>
            </a:extLst>
          </p:cNvPr>
          <p:cNvSpPr/>
          <p:nvPr/>
        </p:nvSpPr>
        <p:spPr>
          <a:xfrm>
            <a:off x="4460682" y="1415332"/>
            <a:ext cx="1327868" cy="27829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5504F364-6B75-4BBE-B3EB-34923A694590}"/>
              </a:ext>
            </a:extLst>
          </p:cNvPr>
          <p:cNvCxnSpPr>
            <a:stCxn id="18" idx="6"/>
          </p:cNvCxnSpPr>
          <p:nvPr/>
        </p:nvCxnSpPr>
        <p:spPr>
          <a:xfrm flipH="1">
            <a:off x="4691270" y="1554480"/>
            <a:ext cx="1097280" cy="237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290DFF4E-8B5A-4B3F-A131-F94A024CC7F7}"/>
              </a:ext>
            </a:extLst>
          </p:cNvPr>
          <p:cNvPicPr>
            <a:picLocks noChangeAspect="1"/>
          </p:cNvPicPr>
          <p:nvPr/>
        </p:nvPicPr>
        <p:blipFill>
          <a:blip r:embed="rId4"/>
          <a:stretch>
            <a:fillRect/>
          </a:stretch>
        </p:blipFill>
        <p:spPr>
          <a:xfrm>
            <a:off x="3051094" y="5442668"/>
            <a:ext cx="2467112" cy="657003"/>
          </a:xfrm>
          <a:prstGeom prst="rect">
            <a:avLst/>
          </a:prstGeom>
        </p:spPr>
      </p:pic>
      <p:pic>
        <p:nvPicPr>
          <p:cNvPr id="24" name="Picture 23">
            <a:extLst>
              <a:ext uri="{FF2B5EF4-FFF2-40B4-BE49-F238E27FC236}">
                <a16:creationId xmlns:a16="http://schemas.microsoft.com/office/drawing/2014/main" id="{EDA4D57A-E7CC-4575-B7D1-613331DDD862}"/>
              </a:ext>
            </a:extLst>
          </p:cNvPr>
          <p:cNvPicPr>
            <a:picLocks noChangeAspect="1"/>
          </p:cNvPicPr>
          <p:nvPr/>
        </p:nvPicPr>
        <p:blipFill>
          <a:blip r:embed="rId5"/>
          <a:stretch>
            <a:fillRect/>
          </a:stretch>
        </p:blipFill>
        <p:spPr>
          <a:xfrm>
            <a:off x="3051094" y="6146855"/>
            <a:ext cx="2467112" cy="664278"/>
          </a:xfrm>
          <a:prstGeom prst="rect">
            <a:avLst/>
          </a:prstGeom>
        </p:spPr>
      </p:pic>
      <p:pic>
        <p:nvPicPr>
          <p:cNvPr id="26" name="Picture 25">
            <a:extLst>
              <a:ext uri="{FF2B5EF4-FFF2-40B4-BE49-F238E27FC236}">
                <a16:creationId xmlns:a16="http://schemas.microsoft.com/office/drawing/2014/main" id="{8B18FF01-2EAE-48C6-9B2F-C59716B35211}"/>
              </a:ext>
            </a:extLst>
          </p:cNvPr>
          <p:cNvPicPr>
            <a:picLocks noChangeAspect="1"/>
          </p:cNvPicPr>
          <p:nvPr/>
        </p:nvPicPr>
        <p:blipFill>
          <a:blip r:embed="rId6"/>
          <a:stretch>
            <a:fillRect/>
          </a:stretch>
        </p:blipFill>
        <p:spPr>
          <a:xfrm>
            <a:off x="6065492" y="1303166"/>
            <a:ext cx="2891696" cy="531196"/>
          </a:xfrm>
          <a:prstGeom prst="rect">
            <a:avLst/>
          </a:prstGeom>
        </p:spPr>
      </p:pic>
      <p:pic>
        <p:nvPicPr>
          <p:cNvPr id="28" name="Picture 27">
            <a:extLst>
              <a:ext uri="{FF2B5EF4-FFF2-40B4-BE49-F238E27FC236}">
                <a16:creationId xmlns:a16="http://schemas.microsoft.com/office/drawing/2014/main" id="{94C751CB-D0B5-496A-8192-B6390730F5B4}"/>
              </a:ext>
            </a:extLst>
          </p:cNvPr>
          <p:cNvPicPr>
            <a:picLocks noChangeAspect="1"/>
          </p:cNvPicPr>
          <p:nvPr/>
        </p:nvPicPr>
        <p:blipFill>
          <a:blip r:embed="rId7"/>
          <a:stretch>
            <a:fillRect/>
          </a:stretch>
        </p:blipFill>
        <p:spPr>
          <a:xfrm>
            <a:off x="6065492" y="2947301"/>
            <a:ext cx="2891697" cy="1485557"/>
          </a:xfrm>
          <a:prstGeom prst="rect">
            <a:avLst/>
          </a:prstGeom>
        </p:spPr>
      </p:pic>
      <p:pic>
        <p:nvPicPr>
          <p:cNvPr id="30" name="Picture 29">
            <a:extLst>
              <a:ext uri="{FF2B5EF4-FFF2-40B4-BE49-F238E27FC236}">
                <a16:creationId xmlns:a16="http://schemas.microsoft.com/office/drawing/2014/main" id="{303A5335-0C9E-45D7-BB7F-AC8C5409B9F5}"/>
              </a:ext>
            </a:extLst>
          </p:cNvPr>
          <p:cNvPicPr>
            <a:picLocks noChangeAspect="1"/>
          </p:cNvPicPr>
          <p:nvPr/>
        </p:nvPicPr>
        <p:blipFill>
          <a:blip r:embed="rId8"/>
          <a:stretch>
            <a:fillRect/>
          </a:stretch>
        </p:blipFill>
        <p:spPr>
          <a:xfrm>
            <a:off x="9055174" y="1415332"/>
            <a:ext cx="2545339" cy="3206943"/>
          </a:xfrm>
          <a:prstGeom prst="rect">
            <a:avLst/>
          </a:prstGeom>
        </p:spPr>
      </p:pic>
      <p:graphicFrame>
        <p:nvGraphicFramePr>
          <p:cNvPr id="32" name="Table 32">
            <a:extLst>
              <a:ext uri="{FF2B5EF4-FFF2-40B4-BE49-F238E27FC236}">
                <a16:creationId xmlns:a16="http://schemas.microsoft.com/office/drawing/2014/main" id="{341A6EBC-3C70-4D83-A713-D74D54C2A0F2}"/>
              </a:ext>
            </a:extLst>
          </p:cNvPr>
          <p:cNvGraphicFramePr>
            <a:graphicFrameLocks noGrp="1"/>
          </p:cNvGraphicFramePr>
          <p:nvPr>
            <p:extLst>
              <p:ext uri="{D42A27DB-BD31-4B8C-83A1-F6EECF244321}">
                <p14:modId xmlns:p14="http://schemas.microsoft.com/office/powerpoint/2010/main" val="2106672523"/>
              </p:ext>
            </p:extLst>
          </p:nvPr>
        </p:nvGraphicFramePr>
        <p:xfrm>
          <a:off x="159027" y="229577"/>
          <a:ext cx="11767928" cy="370840"/>
        </p:xfrm>
        <a:graphic>
          <a:graphicData uri="http://schemas.openxmlformats.org/drawingml/2006/table">
            <a:tbl>
              <a:tblPr firstRow="1" bandRow="1">
                <a:tableStyleId>{5C22544A-7EE6-4342-B048-85BDC9FD1C3A}</a:tableStyleId>
              </a:tblPr>
              <a:tblGrid>
                <a:gridCol w="2441050">
                  <a:extLst>
                    <a:ext uri="{9D8B030D-6E8A-4147-A177-3AD203B41FA5}">
                      <a16:colId xmlns:a16="http://schemas.microsoft.com/office/drawing/2014/main" val="1905954270"/>
                    </a:ext>
                  </a:extLst>
                </a:gridCol>
                <a:gridCol w="2854518">
                  <a:extLst>
                    <a:ext uri="{9D8B030D-6E8A-4147-A177-3AD203B41FA5}">
                      <a16:colId xmlns:a16="http://schemas.microsoft.com/office/drawing/2014/main" val="1461929381"/>
                    </a:ext>
                  </a:extLst>
                </a:gridCol>
                <a:gridCol w="2313829">
                  <a:extLst>
                    <a:ext uri="{9D8B030D-6E8A-4147-A177-3AD203B41FA5}">
                      <a16:colId xmlns:a16="http://schemas.microsoft.com/office/drawing/2014/main" val="1356619979"/>
                    </a:ext>
                  </a:extLst>
                </a:gridCol>
                <a:gridCol w="2011680">
                  <a:extLst>
                    <a:ext uri="{9D8B030D-6E8A-4147-A177-3AD203B41FA5}">
                      <a16:colId xmlns:a16="http://schemas.microsoft.com/office/drawing/2014/main" val="275218644"/>
                    </a:ext>
                  </a:extLst>
                </a:gridCol>
                <a:gridCol w="2146851">
                  <a:extLst>
                    <a:ext uri="{9D8B030D-6E8A-4147-A177-3AD203B41FA5}">
                      <a16:colId xmlns:a16="http://schemas.microsoft.com/office/drawing/2014/main" val="14054500"/>
                    </a:ext>
                  </a:extLst>
                </a:gridCol>
              </a:tblGrid>
              <a:tr h="370840">
                <a:tc>
                  <a:txBody>
                    <a:bodyPr/>
                    <a:lstStyle/>
                    <a:p>
                      <a:r>
                        <a:rPr lang="en-US" sz="1400"/>
                        <a:t>Define: 4/14/22</a:t>
                      </a:r>
                    </a:p>
                  </a:txBody>
                  <a:tcPr>
                    <a:solidFill>
                      <a:schemeClr val="tx1">
                        <a:lumMod val="50000"/>
                        <a:lumOff val="50000"/>
                      </a:schemeClr>
                    </a:solidFill>
                  </a:tcPr>
                </a:tc>
                <a:tc>
                  <a:txBody>
                    <a:bodyPr/>
                    <a:lstStyle/>
                    <a:p>
                      <a:r>
                        <a:rPr lang="en-US" sz="1400"/>
                        <a:t>Measurement: 4/25/22</a:t>
                      </a:r>
                    </a:p>
                  </a:txBody>
                  <a:tcPr>
                    <a:solidFill>
                      <a:schemeClr val="tx1">
                        <a:lumMod val="50000"/>
                        <a:lumOff val="50000"/>
                      </a:schemeClr>
                    </a:solidFill>
                  </a:tcPr>
                </a:tc>
                <a:tc>
                  <a:txBody>
                    <a:bodyPr/>
                    <a:lstStyle/>
                    <a:p>
                      <a:r>
                        <a:rPr lang="en-US" sz="1400"/>
                        <a:t>Analyze: 5/20/22</a:t>
                      </a:r>
                    </a:p>
                  </a:txBody>
                  <a:tcPr>
                    <a:solidFill>
                      <a:schemeClr val="tx1">
                        <a:lumMod val="50000"/>
                        <a:lumOff val="50000"/>
                      </a:schemeClr>
                    </a:solidFill>
                  </a:tcPr>
                </a:tc>
                <a:tc>
                  <a:txBody>
                    <a:bodyPr/>
                    <a:lstStyle/>
                    <a:p>
                      <a:r>
                        <a:rPr lang="en-US" sz="1400"/>
                        <a:t>Improvement: 5/25/22</a:t>
                      </a:r>
                    </a:p>
                  </a:txBody>
                  <a:tcPr>
                    <a:solidFill>
                      <a:schemeClr val="tx1">
                        <a:lumMod val="50000"/>
                        <a:lumOff val="50000"/>
                      </a:schemeClr>
                    </a:solidFill>
                  </a:tcPr>
                </a:tc>
                <a:tc>
                  <a:txBody>
                    <a:bodyPr/>
                    <a:lstStyle/>
                    <a:p>
                      <a:r>
                        <a:rPr lang="en-US" sz="1400"/>
                        <a:t>Control: 6/10-&gt;</a:t>
                      </a:r>
                    </a:p>
                  </a:txBody>
                  <a:tcPr>
                    <a:solidFill>
                      <a:schemeClr val="tx1">
                        <a:lumMod val="50000"/>
                        <a:lumOff val="50000"/>
                      </a:schemeClr>
                    </a:solidFill>
                  </a:tcPr>
                </a:tc>
                <a:extLst>
                  <a:ext uri="{0D108BD9-81ED-4DB2-BD59-A6C34878D82A}">
                    <a16:rowId xmlns:a16="http://schemas.microsoft.com/office/drawing/2014/main" val="2085315478"/>
                  </a:ext>
                </a:extLst>
              </a:tr>
            </a:tbl>
          </a:graphicData>
        </a:graphic>
      </p:graphicFrame>
      <p:cxnSp>
        <p:nvCxnSpPr>
          <p:cNvPr id="34" name="Straight Arrow Connector 33">
            <a:extLst>
              <a:ext uri="{FF2B5EF4-FFF2-40B4-BE49-F238E27FC236}">
                <a16:creationId xmlns:a16="http://schemas.microsoft.com/office/drawing/2014/main" id="{B35520EE-A4BA-4752-ADE5-C6BAF914E780}"/>
              </a:ext>
            </a:extLst>
          </p:cNvPr>
          <p:cNvCxnSpPr>
            <a:cxnSpLocks/>
            <a:stCxn id="6" idx="3"/>
          </p:cNvCxnSpPr>
          <p:nvPr/>
        </p:nvCxnSpPr>
        <p:spPr>
          <a:xfrm flipH="1">
            <a:off x="6922943" y="3994279"/>
            <a:ext cx="2077934" cy="155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92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EB50-B209-4D3D-B70D-4501FC167A35}"/>
              </a:ext>
            </a:extLst>
          </p:cNvPr>
          <p:cNvSpPr>
            <a:spLocks noGrp="1"/>
          </p:cNvSpPr>
          <p:nvPr>
            <p:ph type="title"/>
          </p:nvPr>
        </p:nvSpPr>
        <p:spPr/>
        <p:txBody>
          <a:bodyPr/>
          <a:lstStyle/>
          <a:p>
            <a:r>
              <a:rPr lang="en-US"/>
              <a:t>Define </a:t>
            </a:r>
          </a:p>
        </p:txBody>
      </p:sp>
      <p:sp>
        <p:nvSpPr>
          <p:cNvPr id="3" name="Content Placeholder 2">
            <a:extLst>
              <a:ext uri="{FF2B5EF4-FFF2-40B4-BE49-F238E27FC236}">
                <a16:creationId xmlns:a16="http://schemas.microsoft.com/office/drawing/2014/main" id="{5DDB75A6-93D1-45EC-BEE0-3E94926BC752}"/>
              </a:ext>
            </a:extLst>
          </p:cNvPr>
          <p:cNvSpPr>
            <a:spLocks noGrp="1"/>
          </p:cNvSpPr>
          <p:nvPr>
            <p:ph idx="1"/>
          </p:nvPr>
        </p:nvSpPr>
        <p:spPr/>
        <p:txBody>
          <a:bodyPr>
            <a:normAutofit fontScale="85000" lnSpcReduction="20000"/>
          </a:bodyPr>
          <a:lstStyle/>
          <a:p>
            <a:r>
              <a:rPr lang="en-US" sz="2800">
                <a:effectLst/>
                <a:latin typeface="Calibri" panose="020F0502020204030204" pitchFamily="34" charset="0"/>
                <a:ea typeface="Calibri" panose="020F0502020204030204" pitchFamily="34" charset="0"/>
                <a:cs typeface="Times New Roman" panose="02020603050405020304" pitchFamily="18" charset="0"/>
              </a:rPr>
              <a:t>The problem that I will be looking to resolve is reducing my screen time on iPhone. I normally average anywhere to 10-11 hours of screentime. </a:t>
            </a:r>
            <a:r>
              <a:rPr lang="en-US" sz="2800">
                <a:latin typeface="Calibri" panose="020F0502020204030204" pitchFamily="34" charset="0"/>
                <a:ea typeface="Calibri" panose="020F0502020204030204" pitchFamily="34" charset="0"/>
                <a:cs typeface="Times New Roman" panose="02020603050405020304" pitchFamily="18" charset="0"/>
              </a:rPr>
              <a:t>I would like to reduce this to less than 10 hours which can be achieved by using my less than my average screen hours.</a:t>
            </a:r>
          </a:p>
          <a:p>
            <a:r>
              <a:rPr lang="en-US" sz="2800">
                <a:latin typeface="Calibri" panose="020F0502020204030204" pitchFamily="34" charset="0"/>
                <a:ea typeface="Calibri" panose="020F0502020204030204" pitchFamily="34" charset="0"/>
                <a:cs typeface="Times New Roman" panose="02020603050405020304" pitchFamily="18" charset="0"/>
              </a:rPr>
              <a:t>This problem should be fixed because it impacts the amount of time that I’m being productive. It interferes with studying, work, and family time. The benefit of reducing my screen is it will increase the time I spend being productive, by focusing on things that beneficial. If I quantify this problem, I will base it on a combination of my salary based on hours and daily cost of my gym membership, so $45 an hour. </a:t>
            </a:r>
          </a:p>
          <a:p>
            <a:pPr marL="0" indent="0">
              <a:buNone/>
            </a:pPr>
            <a:endParaRPr lang="en-US" sz="2800">
              <a:latin typeface="Calibri" panose="020F0502020204030204" pitchFamily="34" charset="0"/>
              <a:ea typeface="Calibri" panose="020F0502020204030204" pitchFamily="34" charset="0"/>
              <a:cs typeface="Times New Roman" panose="02020603050405020304" pitchFamily="18" charset="0"/>
            </a:endParaRPr>
          </a:p>
          <a:p>
            <a:r>
              <a:rPr lang="en-US"/>
              <a:t>This will be considered a success if I bring my average time below 10 hours and 20 minutes. By reducing the hours, I will be able to apply that time to more productive actives such as physical activity, studying, and other non phone related leisure activities</a:t>
            </a:r>
          </a:p>
        </p:txBody>
      </p:sp>
    </p:spTree>
    <p:extLst>
      <p:ext uri="{BB962C8B-B14F-4D97-AF65-F5344CB8AC3E}">
        <p14:creationId xmlns:p14="http://schemas.microsoft.com/office/powerpoint/2010/main" val="240209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C198-1564-4B4C-9D66-B5D7D74F3354}"/>
              </a:ext>
            </a:extLst>
          </p:cNvPr>
          <p:cNvSpPr>
            <a:spLocks noGrp="1"/>
          </p:cNvSpPr>
          <p:nvPr>
            <p:ph type="title"/>
          </p:nvPr>
        </p:nvSpPr>
        <p:spPr/>
        <p:txBody>
          <a:bodyPr/>
          <a:lstStyle/>
          <a:p>
            <a:r>
              <a:rPr lang="en-US"/>
              <a:t>Operational Definition </a:t>
            </a:r>
          </a:p>
        </p:txBody>
      </p:sp>
      <p:sp>
        <p:nvSpPr>
          <p:cNvPr id="3" name="Content Placeholder 2">
            <a:extLst>
              <a:ext uri="{FF2B5EF4-FFF2-40B4-BE49-F238E27FC236}">
                <a16:creationId xmlns:a16="http://schemas.microsoft.com/office/drawing/2014/main" id="{A387092E-3E51-4E91-A8CF-0F671EFC8D9B}"/>
              </a:ext>
            </a:extLst>
          </p:cNvPr>
          <p:cNvSpPr>
            <a:spLocks noGrp="1"/>
          </p:cNvSpPr>
          <p:nvPr>
            <p:ph idx="1"/>
          </p:nvPr>
        </p:nvSpPr>
        <p:spPr/>
        <p:txBody>
          <a:bodyPr>
            <a:normAutofit fontScale="92500" lnSpcReduction="10000"/>
          </a:bodyPr>
          <a:lstStyle/>
          <a:p>
            <a:r>
              <a:rPr lang="en-US"/>
              <a:t>Minutes: The total amount of minutes I’ve spent on the phone </a:t>
            </a:r>
          </a:p>
          <a:p>
            <a:r>
              <a:rPr lang="en-US"/>
              <a:t>Pickups: number of times I pick up my phone a day</a:t>
            </a:r>
          </a:p>
          <a:p>
            <a:r>
              <a:rPr lang="en-US"/>
              <a:t>Screen Time(hour): How many hour I’ve spent actively on the phone. (not including minutes)</a:t>
            </a:r>
          </a:p>
          <a:p>
            <a:r>
              <a:rPr lang="en-US"/>
              <a:t>Screen Time(minute): How many minutes, in addition to hours, </a:t>
            </a:r>
            <a:r>
              <a:rPr lang="en-US" err="1"/>
              <a:t>i’ve</a:t>
            </a:r>
            <a:r>
              <a:rPr lang="en-US"/>
              <a:t> spent on the phone  </a:t>
            </a:r>
          </a:p>
          <a:p>
            <a:r>
              <a:rPr lang="en-US"/>
              <a:t>Notifications: How many notifications am I receiving from different applications on my phone</a:t>
            </a:r>
          </a:p>
          <a:p>
            <a:r>
              <a:rPr lang="en-US"/>
              <a:t>Weekday: If the date is a weekday(M-F) or weekend</a:t>
            </a:r>
          </a:p>
          <a:p>
            <a:pPr lvl="1"/>
            <a:endParaRPr lang="en-US"/>
          </a:p>
          <a:p>
            <a:pPr lvl="2"/>
            <a:r>
              <a:rPr lang="en-US"/>
              <a:t>a potential errors that could occur are apple deleting screentime dates if not recorded in time</a:t>
            </a:r>
          </a:p>
          <a:p>
            <a:pPr marL="914400" lvl="2" indent="0">
              <a:buNone/>
            </a:pPr>
            <a:endParaRPr lang="en-US"/>
          </a:p>
          <a:p>
            <a:pPr marL="0" indent="0">
              <a:buNone/>
            </a:pPr>
            <a:endParaRPr lang="en-US"/>
          </a:p>
        </p:txBody>
      </p:sp>
    </p:spTree>
    <p:extLst>
      <p:ext uri="{BB962C8B-B14F-4D97-AF65-F5344CB8AC3E}">
        <p14:creationId xmlns:p14="http://schemas.microsoft.com/office/powerpoint/2010/main" val="279946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A45695-FE9F-4758-A9AB-7B6A8060004F}"/>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4200" kern="1200">
                <a:solidFill>
                  <a:srgbClr val="FFFFFF"/>
                </a:solidFill>
                <a:latin typeface="+mj-lt"/>
                <a:ea typeface="+mj-ea"/>
                <a:cs typeface="+mj-cs"/>
              </a:rPr>
              <a:t>Data Measurement Plan	</a:t>
            </a:r>
          </a:p>
        </p:txBody>
      </p:sp>
      <p:pic>
        <p:nvPicPr>
          <p:cNvPr id="5" name="Content Placeholder 4" descr="Table, calendar&#10;&#10;Description automatically generated">
            <a:extLst>
              <a:ext uri="{FF2B5EF4-FFF2-40B4-BE49-F238E27FC236}">
                <a16:creationId xmlns:a16="http://schemas.microsoft.com/office/drawing/2014/main" id="{272CA007-E928-498B-863C-6BF0AA77EC8D}"/>
              </a:ext>
            </a:extLst>
          </p:cNvPr>
          <p:cNvPicPr>
            <a:picLocks noChangeAspect="1"/>
          </p:cNvPicPr>
          <p:nvPr/>
        </p:nvPicPr>
        <p:blipFill>
          <a:blip r:embed="rId2"/>
          <a:stretch>
            <a:fillRect/>
          </a:stretch>
        </p:blipFill>
        <p:spPr>
          <a:xfrm>
            <a:off x="5985984" y="643467"/>
            <a:ext cx="4944320" cy="5571066"/>
          </a:xfrm>
          <a:prstGeom prst="rect">
            <a:avLst/>
          </a:prstGeom>
        </p:spPr>
      </p:pic>
    </p:spTree>
    <p:extLst>
      <p:ext uri="{BB962C8B-B14F-4D97-AF65-F5344CB8AC3E}">
        <p14:creationId xmlns:p14="http://schemas.microsoft.com/office/powerpoint/2010/main" val="28176667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31FCDB8A-D986-4857-B933-484A758B3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76108"/>
            <a:ext cx="7778213" cy="5905781"/>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43421B4C-AA27-4F32-AA73-DA587F272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110"/>
            <a:ext cx="6769978" cy="5905761"/>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81EC053-5D03-4815-AFEE-0F3F455CCDD2}"/>
              </a:ext>
            </a:extLst>
          </p:cNvPr>
          <p:cNvSpPr>
            <a:spLocks noGrp="1"/>
          </p:cNvSpPr>
          <p:nvPr>
            <p:ph type="title"/>
          </p:nvPr>
        </p:nvSpPr>
        <p:spPr>
          <a:xfrm>
            <a:off x="841248" y="1655286"/>
            <a:ext cx="4224048" cy="2610042"/>
          </a:xfrm>
        </p:spPr>
        <p:txBody>
          <a:bodyPr vert="horz" lIns="91440" tIns="45720" rIns="91440" bIns="45720" rtlCol="0" anchor="b">
            <a:normAutofit/>
          </a:bodyPr>
          <a:lstStyle/>
          <a:p>
            <a:r>
              <a:rPr lang="en-US" sz="5400" kern="1200">
                <a:solidFill>
                  <a:srgbClr val="FFFFFF"/>
                </a:solidFill>
                <a:latin typeface="+mj-lt"/>
                <a:ea typeface="+mj-ea"/>
                <a:cs typeface="+mj-cs"/>
              </a:rPr>
              <a:t>Define: Process Map</a:t>
            </a:r>
          </a:p>
        </p:txBody>
      </p:sp>
      <p:pic>
        <p:nvPicPr>
          <p:cNvPr id="12" name="Content Placeholder 11" descr="Diagram&#10;&#10;Description automatically generated">
            <a:extLst>
              <a:ext uri="{FF2B5EF4-FFF2-40B4-BE49-F238E27FC236}">
                <a16:creationId xmlns:a16="http://schemas.microsoft.com/office/drawing/2014/main" id="{AB004D4C-9C93-4ED9-BF2C-7C5CCDEA8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041" y="1655286"/>
            <a:ext cx="2871288" cy="4095809"/>
          </a:xfrm>
          <a:prstGeom prst="rect">
            <a:avLst/>
          </a:prstGeom>
        </p:spPr>
      </p:pic>
    </p:spTree>
    <p:extLst>
      <p:ext uri="{BB962C8B-B14F-4D97-AF65-F5344CB8AC3E}">
        <p14:creationId xmlns:p14="http://schemas.microsoft.com/office/powerpoint/2010/main" val="13619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0C20-B6C9-4048-B261-3C1303580FE4}"/>
              </a:ext>
            </a:extLst>
          </p:cNvPr>
          <p:cNvSpPr>
            <a:spLocks noGrp="1"/>
          </p:cNvSpPr>
          <p:nvPr>
            <p:ph type="title"/>
          </p:nvPr>
        </p:nvSpPr>
        <p:spPr/>
        <p:txBody>
          <a:bodyPr/>
          <a:lstStyle/>
          <a:p>
            <a:r>
              <a:rPr lang="en-US"/>
              <a:t>Sample Size</a:t>
            </a:r>
          </a:p>
        </p:txBody>
      </p:sp>
      <p:pic>
        <p:nvPicPr>
          <p:cNvPr id="5" name="Content Placeholder 4">
            <a:extLst>
              <a:ext uri="{FF2B5EF4-FFF2-40B4-BE49-F238E27FC236}">
                <a16:creationId xmlns:a16="http://schemas.microsoft.com/office/drawing/2014/main" id="{C808C3DE-DA9B-4C8D-8731-FF60BA26ACA7}"/>
              </a:ext>
            </a:extLst>
          </p:cNvPr>
          <p:cNvPicPr>
            <a:picLocks noGrp="1" noChangeAspect="1"/>
          </p:cNvPicPr>
          <p:nvPr>
            <p:ph idx="1"/>
          </p:nvPr>
        </p:nvPicPr>
        <p:blipFill>
          <a:blip r:embed="rId2"/>
          <a:stretch>
            <a:fillRect/>
          </a:stretch>
        </p:blipFill>
        <p:spPr>
          <a:xfrm>
            <a:off x="838200" y="1603341"/>
            <a:ext cx="4119774" cy="2886466"/>
          </a:xfrm>
        </p:spPr>
      </p:pic>
      <p:sp>
        <p:nvSpPr>
          <p:cNvPr id="6" name="TextBox 5">
            <a:extLst>
              <a:ext uri="{FF2B5EF4-FFF2-40B4-BE49-F238E27FC236}">
                <a16:creationId xmlns:a16="http://schemas.microsoft.com/office/drawing/2014/main" id="{8F9C9871-3D9C-41BD-9B55-F6363659FF34}"/>
              </a:ext>
            </a:extLst>
          </p:cNvPr>
          <p:cNvSpPr txBox="1"/>
          <p:nvPr/>
        </p:nvSpPr>
        <p:spPr>
          <a:xfrm>
            <a:off x="6267236" y="1397285"/>
            <a:ext cx="4818580" cy="4832092"/>
          </a:xfrm>
          <a:prstGeom prst="rect">
            <a:avLst/>
          </a:prstGeom>
          <a:noFill/>
        </p:spPr>
        <p:txBody>
          <a:bodyPr wrap="square" rtlCol="0">
            <a:spAutoFit/>
          </a:bodyPr>
          <a:lstStyle/>
          <a:p>
            <a:r>
              <a:rPr lang="en-US" sz="2800"/>
              <a:t>I chose a 30-minute margin of error for my sample size so that even if I can’t reduce by an hour, we can hopefully see some changes within the margin of error range.  My formula resulted in 166 samples needed to  ideally track and analyze these changes. For analyze stage I was only able to gather 53 points</a:t>
            </a:r>
          </a:p>
        </p:txBody>
      </p:sp>
    </p:spTree>
    <p:extLst>
      <p:ext uri="{BB962C8B-B14F-4D97-AF65-F5344CB8AC3E}">
        <p14:creationId xmlns:p14="http://schemas.microsoft.com/office/powerpoint/2010/main" val="122603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CF025-14E7-482C-B9B9-1F6AEB681CB8}"/>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Analyze: Sigma Quality Level</a:t>
            </a:r>
          </a:p>
        </p:txBody>
      </p:sp>
      <p:pic>
        <p:nvPicPr>
          <p:cNvPr id="5" name="Content Placeholder 4">
            <a:extLst>
              <a:ext uri="{FF2B5EF4-FFF2-40B4-BE49-F238E27FC236}">
                <a16:creationId xmlns:a16="http://schemas.microsoft.com/office/drawing/2014/main" id="{8A0F88D4-F353-4527-97CF-3571E0ABB423}"/>
              </a:ext>
            </a:extLst>
          </p:cNvPr>
          <p:cNvPicPr>
            <a:picLocks noGrp="1" noChangeAspect="1"/>
          </p:cNvPicPr>
          <p:nvPr>
            <p:ph idx="1"/>
          </p:nvPr>
        </p:nvPicPr>
        <p:blipFill>
          <a:blip r:embed="rId2"/>
          <a:stretch>
            <a:fillRect/>
          </a:stretch>
        </p:blipFill>
        <p:spPr>
          <a:xfrm>
            <a:off x="5288953" y="761999"/>
            <a:ext cx="3522226" cy="5568739"/>
          </a:xfrm>
          <a:prstGeom prst="rect">
            <a:avLst/>
          </a:prstGeom>
        </p:spPr>
      </p:pic>
    </p:spTree>
    <p:extLst>
      <p:ext uri="{BB962C8B-B14F-4D97-AF65-F5344CB8AC3E}">
        <p14:creationId xmlns:p14="http://schemas.microsoft.com/office/powerpoint/2010/main" val="357002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8C4703-51F1-42C8-8CD5-1E82DA5412D5}"/>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Descriptive Stats</a:t>
            </a:r>
          </a:p>
        </p:txBody>
      </p:sp>
      <p:sp>
        <p:nvSpPr>
          <p:cNvPr id="3" name="TextBox 2">
            <a:extLst>
              <a:ext uri="{FF2B5EF4-FFF2-40B4-BE49-F238E27FC236}">
                <a16:creationId xmlns:a16="http://schemas.microsoft.com/office/drawing/2014/main" id="{5FB23E06-9A9C-4734-9291-4987D8F566E6}"/>
              </a:ext>
            </a:extLst>
          </p:cNvPr>
          <p:cNvSpPr txBox="1"/>
          <p:nvPr/>
        </p:nvSpPr>
        <p:spPr>
          <a:xfrm>
            <a:off x="966951" y="3355130"/>
            <a:ext cx="2947267" cy="289155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600"/>
              <a:t>As I called out earlier, we can see that my mean total minutes from the 53 data points ends somewhere around 620.30 minutes. Which when you divide by 60 to get it into hours is around 10 hours and 19 minutes.  The most frequent value that appears is over 11 hours(!) of screen time a day.  Both the median and mode of my data appear to be higher than the calculated average.  My highest amount of screentime was 17 hours</a:t>
            </a:r>
          </a:p>
        </p:txBody>
      </p:sp>
      <p:pic>
        <p:nvPicPr>
          <p:cNvPr id="5" name="Content Placeholder 4">
            <a:extLst>
              <a:ext uri="{FF2B5EF4-FFF2-40B4-BE49-F238E27FC236}">
                <a16:creationId xmlns:a16="http://schemas.microsoft.com/office/drawing/2014/main" id="{1FF3AD89-7A7A-41D7-8D0C-5ED60BA2AE98}"/>
              </a:ext>
            </a:extLst>
          </p:cNvPr>
          <p:cNvPicPr>
            <a:picLocks noGrp="1" noChangeAspect="1"/>
          </p:cNvPicPr>
          <p:nvPr>
            <p:ph idx="1"/>
          </p:nvPr>
        </p:nvPicPr>
        <p:blipFill>
          <a:blip r:embed="rId2"/>
          <a:stretch>
            <a:fillRect/>
          </a:stretch>
        </p:blipFill>
        <p:spPr>
          <a:xfrm>
            <a:off x="5467267" y="952500"/>
            <a:ext cx="5293392" cy="4829963"/>
          </a:xfrm>
          <a:prstGeom prst="rect">
            <a:avLst/>
          </a:prstGeom>
        </p:spPr>
      </p:pic>
    </p:spTree>
    <p:extLst>
      <p:ext uri="{BB962C8B-B14F-4D97-AF65-F5344CB8AC3E}">
        <p14:creationId xmlns:p14="http://schemas.microsoft.com/office/powerpoint/2010/main" val="3768874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Screen Time</vt:lpstr>
      <vt:lpstr>PowerPoint Presentation</vt:lpstr>
      <vt:lpstr>Define </vt:lpstr>
      <vt:lpstr>Operational Definition </vt:lpstr>
      <vt:lpstr>Data Measurement Plan </vt:lpstr>
      <vt:lpstr>Define: Process Map</vt:lpstr>
      <vt:lpstr>Sample Size</vt:lpstr>
      <vt:lpstr>Analyze: Sigma Quality Level</vt:lpstr>
      <vt:lpstr>Descriptive Stats</vt:lpstr>
      <vt:lpstr>Correlation</vt:lpstr>
      <vt:lpstr>Multi + Linear Regression </vt:lpstr>
      <vt:lpstr>Chi Square Test</vt:lpstr>
      <vt:lpstr>Improve </vt:lpstr>
      <vt:lpstr>Control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Lorenzo Gordon</dc:creator>
  <cp:revision>1</cp:revision>
  <dcterms:created xsi:type="dcterms:W3CDTF">2022-06-11T19:26:52Z</dcterms:created>
  <dcterms:modified xsi:type="dcterms:W3CDTF">2022-11-22T21:15:09Z</dcterms:modified>
</cp:coreProperties>
</file>