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CE0E-A9AE-458D-8F78-F0880FE4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66875"/>
          </a:xfrm>
        </p:spPr>
        <p:txBody>
          <a:bodyPr/>
          <a:lstStyle/>
          <a:p>
            <a:r>
              <a:rPr lang="en-CA" dirty="0"/>
              <a:t>Elections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90939-3D0A-4F13-9810-7BBA30689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5750"/>
            <a:ext cx="8825658" cy="15430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CA" b="1" dirty="0"/>
              <a:t>Team Echo</a:t>
            </a:r>
          </a:p>
          <a:p>
            <a:pPr algn="r"/>
            <a:r>
              <a:rPr lang="en-CA" dirty="0" err="1"/>
              <a:t>Harshdeep</a:t>
            </a:r>
            <a:r>
              <a:rPr lang="en-CA" dirty="0"/>
              <a:t> </a:t>
            </a:r>
            <a:r>
              <a:rPr lang="en-CA" dirty="0" err="1"/>
              <a:t>singh</a:t>
            </a:r>
            <a:endParaRPr lang="en-CA" dirty="0"/>
          </a:p>
          <a:p>
            <a:pPr algn="r"/>
            <a:r>
              <a:rPr lang="en-CA" dirty="0" err="1"/>
              <a:t>Sagrika</a:t>
            </a:r>
            <a:r>
              <a:rPr lang="en-CA" dirty="0"/>
              <a:t> Aggarwal</a:t>
            </a:r>
          </a:p>
          <a:p>
            <a:pPr algn="r"/>
            <a:r>
              <a:rPr lang="en-CA" dirty="0"/>
              <a:t>Kim </a:t>
            </a:r>
            <a:r>
              <a:rPr lang="en-CA" dirty="0" err="1"/>
              <a:t>Shiu</a:t>
            </a:r>
            <a:r>
              <a:rPr lang="en-CA" dirty="0"/>
              <a:t> Jeffrey Lo</a:t>
            </a:r>
          </a:p>
        </p:txBody>
      </p:sp>
    </p:spTree>
    <p:extLst>
      <p:ext uri="{BB962C8B-B14F-4D97-AF65-F5344CB8AC3E}">
        <p14:creationId xmlns:p14="http://schemas.microsoft.com/office/powerpoint/2010/main" val="391270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AC4F-A673-452D-B762-40C948BF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26DF-3E8F-492D-A923-4E8FF7D0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Scrapper</a:t>
            </a:r>
          </a:p>
          <a:p>
            <a:pPr lvl="1"/>
            <a:r>
              <a:rPr lang="en-CA" dirty="0"/>
              <a:t>Python</a:t>
            </a:r>
          </a:p>
          <a:p>
            <a:r>
              <a:rPr lang="en-CA" dirty="0"/>
              <a:t>Web Application</a:t>
            </a:r>
          </a:p>
          <a:p>
            <a:pPr lvl="1"/>
            <a:r>
              <a:rPr lang="en-CA" dirty="0"/>
              <a:t>Html</a:t>
            </a:r>
          </a:p>
          <a:p>
            <a:pPr lvl="1"/>
            <a:r>
              <a:rPr lang="en-CA" dirty="0"/>
              <a:t>CSS</a:t>
            </a:r>
          </a:p>
          <a:p>
            <a:pPr lvl="1"/>
            <a:r>
              <a:rPr lang="en-CA" dirty="0"/>
              <a:t>JavaScript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0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7EF-4745-4A92-A1A0-3EF00022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2FE33-F2AF-4240-A999-58A962EBB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533525"/>
            <a:ext cx="10267950" cy="4226801"/>
          </a:xfrm>
        </p:spPr>
      </p:pic>
    </p:spTree>
    <p:extLst>
      <p:ext uri="{BB962C8B-B14F-4D97-AF65-F5344CB8AC3E}">
        <p14:creationId xmlns:p14="http://schemas.microsoft.com/office/powerpoint/2010/main" val="347882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B3E6-4164-4142-A81A-C346F5E4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1343E-051C-4741-A08F-AEB3BBF34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52550"/>
            <a:ext cx="10488614" cy="4895850"/>
          </a:xfrm>
        </p:spPr>
      </p:pic>
    </p:spTree>
    <p:extLst>
      <p:ext uri="{BB962C8B-B14F-4D97-AF65-F5344CB8AC3E}">
        <p14:creationId xmlns:p14="http://schemas.microsoft.com/office/powerpoint/2010/main" val="13382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2C93-C8AF-4615-8BD5-0DD072B8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Asks a question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BFD4E-3ECB-46CF-BE8E-2D275DA73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62075"/>
            <a:ext cx="10469564" cy="4886325"/>
          </a:xfrm>
        </p:spPr>
      </p:pic>
    </p:spTree>
    <p:extLst>
      <p:ext uri="{BB962C8B-B14F-4D97-AF65-F5344CB8AC3E}">
        <p14:creationId xmlns:p14="http://schemas.microsoft.com/office/powerpoint/2010/main" val="409815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E84D-5B2A-43C3-8863-07A4925C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6" y="2605368"/>
            <a:ext cx="9404723" cy="1400530"/>
          </a:xfrm>
        </p:spPr>
        <p:txBody>
          <a:bodyPr/>
          <a:lstStyle/>
          <a:p>
            <a:r>
              <a:rPr lang="en-CA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914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Elections Chatbot</vt:lpstr>
      <vt:lpstr>Technologies Used</vt:lpstr>
      <vt:lpstr>Work Flow</vt:lpstr>
      <vt:lpstr>Home Page</vt:lpstr>
      <vt:lpstr>Asks a question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 Chatbot</dc:title>
  <dc:creator>Jeffrey Lo</dc:creator>
  <cp:lastModifiedBy>Jeffrey Lo</cp:lastModifiedBy>
  <cp:revision>4</cp:revision>
  <dcterms:created xsi:type="dcterms:W3CDTF">2019-10-20T09:13:28Z</dcterms:created>
  <dcterms:modified xsi:type="dcterms:W3CDTF">2019-10-20T11:30:58Z</dcterms:modified>
</cp:coreProperties>
</file>