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06A40-F550-4710-A7E5-99078501E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7000CB-D87E-4557-9432-F587E010B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5B25E9-FBAC-497D-9CFD-35A0BCE83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004E-552A-4243-881A-989A0596EA51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6EDF8E-0065-4FB7-8CAD-2E0140E97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C59683-F732-4DB3-8CFF-296CC25B0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47FB-545D-4C0F-9803-C2E0686913AA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1A729B4-FB72-49CD-96B7-93A7ABFB9C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6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E1E6B-13B9-4B91-B5D7-0D7388FF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A75021A-74DE-480A-8497-370F168F2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A6F36A-AEAA-473F-B801-26E8C74D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004E-552A-4243-881A-989A0596EA51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1D90ED-2808-47D9-B7E1-888658D8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BEAF41-5CD7-41D7-A9E3-8EF55A4C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47FB-545D-4C0F-9803-C2E068691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71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E7EA6CC-9C48-42AD-9A26-DAB02B577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1B2080B-B910-46C2-A6B3-F8347B4BE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C2E066-61F1-4F60-951B-6CAA592B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004E-552A-4243-881A-989A0596EA51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D140CB-DF2D-45DC-A79E-939875466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A1A1BE-874A-48D2-9A09-EAF2E3F7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47FB-545D-4C0F-9803-C2E068691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14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0B56E7-5B3C-4788-8C59-509B77BC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78C9AC-2637-48C6-AF02-CFB726CA0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90A2E8-3C27-4006-8336-D04E4CD5E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004E-552A-4243-881A-989A0596EA51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4B9CD2-0E8C-414F-BF9F-9834B5CA1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B1366D-6579-44ED-9AA2-6C7F476A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47FB-545D-4C0F-9803-C2E068691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11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1DC8C2-75FE-4E8E-B962-69D62AFF0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F34133-C971-4F80-92DA-2EE5E9575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661A2C-BE48-4526-8DEE-675DF170F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004E-552A-4243-881A-989A0596EA51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C538FE-CA94-4AB3-90A4-7112FC415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97FF79-67A0-482C-82C5-955257D5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47FB-545D-4C0F-9803-C2E068691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21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4EAFD-26C9-4E07-A2A6-C461D9E28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F8188F-3543-40E7-B458-98C339223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312B30-77FA-453B-A254-CD7672C59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2E6169-FD8F-45AE-A359-0CDC01927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004E-552A-4243-881A-989A0596EA51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88FF10-6417-4DAC-8D7A-A6A39FE9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053E1D-09F5-43A5-A5AC-C21BE8DA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47FB-545D-4C0F-9803-C2E068691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84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A5F58B-35E3-44D9-8400-6A5804936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87E44D-D357-4241-854B-3F03333BB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6A06A4-EA0D-4DB4-B0C5-94F0DAD80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3FB3E4-6355-48D2-96CF-D65CE8AD1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9D93552-FFE0-4D86-91F0-7DCFEAE72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CDE0C3C-DA52-49C4-B604-34FC975C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004E-552A-4243-881A-989A0596EA51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903BB8E-9281-4417-A689-E081BEB2C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02E4F66-312D-4530-82C7-4B8C3585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47FB-545D-4C0F-9803-C2E068691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21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2B90BE-5F6F-444A-B32E-98D8300E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363414-FD88-4937-8D2F-D013D620F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004E-552A-4243-881A-989A0596EA51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326DD35-CB15-4565-B58F-7F2F9A24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626996-526C-47DE-8260-D0E92133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47FB-545D-4C0F-9803-C2E068691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28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A4D3ED-AAD4-45CD-B46D-6689452D9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004E-552A-4243-881A-989A0596EA51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4B5275A-473B-4B25-927B-694C6868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B42A1C-0DD7-4D2E-942B-0EBDC07D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47FB-545D-4C0F-9803-C2E068691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06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B868E-9509-4753-938C-7F6AB069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609F60-3E07-4617-9FB0-C0683A0D7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BDD6406-F770-49AA-8A4A-32104DF75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6BBBEC-BAED-495C-A89C-7576B797E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004E-552A-4243-881A-989A0596EA51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38EBF8-EA52-48C5-A7D8-6C6724E9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9A2BCB-4183-4695-9D36-CB9BC946D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47FB-545D-4C0F-9803-C2E068691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35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2FFDFB-F1D4-4229-8AB0-CBBA0124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33EE7B3-4481-40E4-9CB6-DC4C3A9A0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B25BD64-2EAD-4097-A926-EDA3496B5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50BCD7-7B1D-4A32-A8B6-E0503A7F9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004E-552A-4243-881A-989A0596EA51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1FAA37-D594-4F8A-8999-EEA80A4A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3E9A29-CA84-4208-96B8-2E69CCF50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47FB-545D-4C0F-9803-C2E068691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90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1024A-436F-4A3A-8F64-182B186E4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0195B5-CEAC-4F84-BF78-C79CEA649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8C447A-D08E-43C8-B2A8-6DD1348F8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6004E-552A-4243-881A-989A0596EA51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7B2602-80F3-4AD7-AC6B-A7922275D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32CAEF-3086-4891-990E-0D4D4C78C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047FB-545D-4C0F-9803-C2E0686913AA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23CAF1C-EBE9-43B1-9819-2DBF42AAC0B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3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EFEEFC-F308-41DF-B90A-756628A46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1351" y="1095788"/>
            <a:ext cx="6389298" cy="293982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Функция нахождения простого числа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556B30-44AF-4484-BB03-5A5958B88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087"/>
            <a:ext cx="9144000" cy="1655762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Выполнили студенты </a:t>
            </a:r>
            <a:r>
              <a:rPr lang="ru-RU" dirty="0" err="1">
                <a:solidFill>
                  <a:schemeClr val="bg1"/>
                </a:solidFill>
              </a:rPr>
              <a:t>МехМата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ПМИ – 1 группа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20A85E6-59F6-4364-A08D-784840086960}"/>
              </a:ext>
            </a:extLst>
          </p:cNvPr>
          <p:cNvSpPr/>
          <p:nvPr/>
        </p:nvSpPr>
        <p:spPr>
          <a:xfrm>
            <a:off x="3448235" y="585035"/>
            <a:ext cx="5295530" cy="5687929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0397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38DB3-17A1-46C3-B73A-8D84BB24C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772" y="252721"/>
            <a:ext cx="3483197" cy="78018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Наша команда</a:t>
            </a:r>
          </a:p>
        </p:txBody>
      </p:sp>
      <p:sp>
        <p:nvSpPr>
          <p:cNvPr id="32" name="AutoShape 4">
            <a:extLst>
              <a:ext uri="{FF2B5EF4-FFF2-40B4-BE49-F238E27FC236}">
                <a16:creationId xmlns:a16="http://schemas.microsoft.com/office/drawing/2014/main" id="{72BAB26E-B0E1-5043-B2EF-111E0CEEB0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4038" y="316158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CE23691-CA43-B107-C071-EB732B008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822" y="1313182"/>
            <a:ext cx="2337616" cy="2751354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06573064-047A-C514-B0F4-2AA9F0D9D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64" y="2654175"/>
            <a:ext cx="2115542" cy="282072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D6F6025-AAA8-D36D-9AE2-6BA52A14AC3D}"/>
              </a:ext>
            </a:extLst>
          </p:cNvPr>
          <p:cNvSpPr txBox="1"/>
          <p:nvPr/>
        </p:nvSpPr>
        <p:spPr>
          <a:xfrm>
            <a:off x="153932" y="5555123"/>
            <a:ext cx="3140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>
                <a:solidFill>
                  <a:schemeClr val="bg1"/>
                </a:solidFill>
              </a:rPr>
              <a:t>Буржинов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Басанг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Баатарович</a:t>
            </a:r>
            <a:endParaRPr lang="ru-RU" dirty="0">
              <a:solidFill>
                <a:schemeClr val="bg1"/>
              </a:solidFill>
            </a:endParaRPr>
          </a:p>
          <a:p>
            <a:pPr algn="ctr"/>
            <a:r>
              <a:rPr lang="ru-RU" dirty="0">
                <a:solidFill>
                  <a:schemeClr val="bg1"/>
                </a:solidFill>
              </a:rPr>
              <a:t>Менеджер</a:t>
            </a:r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97653898-6833-D0D8-A633-65D7C6F2D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409" y="2654175"/>
            <a:ext cx="2172103" cy="282491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23FDC95-ACE3-25B2-BD28-3A1D8818848B}"/>
              </a:ext>
            </a:extLst>
          </p:cNvPr>
          <p:cNvSpPr txBox="1"/>
          <p:nvPr/>
        </p:nvSpPr>
        <p:spPr>
          <a:xfrm>
            <a:off x="2884889" y="4338219"/>
            <a:ext cx="3325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Яковенко Сергей Сергеевич</a:t>
            </a:r>
          </a:p>
          <a:p>
            <a:pPr algn="ctr"/>
            <a:r>
              <a:rPr lang="ru-RU" dirty="0">
                <a:solidFill>
                  <a:schemeClr val="bg1"/>
                </a:solidFill>
              </a:rPr>
              <a:t>Тимлид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ru-RU" dirty="0">
                <a:solidFill>
                  <a:schemeClr val="bg1"/>
                </a:solidFill>
              </a:rPr>
              <a:t>Старший разработчик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30C7AA2-0A06-4D87-E506-72A35FBFEF90}"/>
              </a:ext>
            </a:extLst>
          </p:cNvPr>
          <p:cNvSpPr txBox="1"/>
          <p:nvPr/>
        </p:nvSpPr>
        <p:spPr>
          <a:xfrm>
            <a:off x="6096000" y="5586868"/>
            <a:ext cx="3325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Надточий Максим Леонидович</a:t>
            </a:r>
          </a:p>
          <a:p>
            <a:pPr algn="ctr"/>
            <a:r>
              <a:rPr lang="ru-RU" dirty="0">
                <a:solidFill>
                  <a:schemeClr val="bg1"/>
                </a:solidFill>
              </a:rPr>
              <a:t>Генератор идей</a:t>
            </a:r>
          </a:p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34F9FB-50FE-DA4E-0844-FCA6183E0BBF}"/>
              </a:ext>
            </a:extLst>
          </p:cNvPr>
          <p:cNvSpPr txBox="1"/>
          <p:nvPr/>
        </p:nvSpPr>
        <p:spPr>
          <a:xfrm>
            <a:off x="9051986" y="4338219"/>
            <a:ext cx="3325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Агутин Родион Сергеевич</a:t>
            </a:r>
          </a:p>
          <a:p>
            <a:pPr algn="ctr"/>
            <a:r>
              <a:rPr lang="ru-RU" dirty="0">
                <a:solidFill>
                  <a:schemeClr val="bg1"/>
                </a:solidFill>
              </a:rPr>
              <a:t>Разработчик</a:t>
            </a: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473479C3-7855-6234-EE37-6D0A04075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5919" y="1313183"/>
            <a:ext cx="2337615" cy="275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206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38DB3-17A1-46C3-B73A-8D84BB24C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527" y="16710"/>
            <a:ext cx="3483197" cy="780184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Функция</a:t>
            </a:r>
          </a:p>
        </p:txBody>
      </p:sp>
      <p:sp>
        <p:nvSpPr>
          <p:cNvPr id="32" name="AutoShape 4">
            <a:extLst>
              <a:ext uri="{FF2B5EF4-FFF2-40B4-BE49-F238E27FC236}">
                <a16:creationId xmlns:a16="http://schemas.microsoft.com/office/drawing/2014/main" id="{72BAB26E-B0E1-5043-B2EF-111E0CEEB0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0B49AC3-B989-A50E-BDEF-C8507CEF66C1}"/>
              </a:ext>
            </a:extLst>
          </p:cNvPr>
          <p:cNvSpPr txBox="1">
            <a:spLocks/>
          </p:cNvSpPr>
          <p:nvPr/>
        </p:nvSpPr>
        <p:spPr>
          <a:xfrm>
            <a:off x="7195367" y="16710"/>
            <a:ext cx="3483197" cy="780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bg1"/>
                </a:solidFill>
              </a:rPr>
              <a:t>Тесты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7CC6DD-D250-099B-DD1F-BEAF21115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4" y="796894"/>
            <a:ext cx="6258714" cy="39943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5DA9CE6-B397-431C-38FE-B6FB848ED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133" y="765686"/>
            <a:ext cx="2831058" cy="73964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DA73BC4-EF8F-41CF-6E3F-88518A064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133" y="1485304"/>
            <a:ext cx="2831058" cy="72655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1BD20B8-F6BD-C220-AD51-E6C1F0068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0133" y="2211858"/>
            <a:ext cx="2831058" cy="70133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A4D2021-8BB8-78B3-0FA7-720B4283A5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0134" y="2913188"/>
            <a:ext cx="2831058" cy="70613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52DC9B5-7896-6C65-1997-3178107A66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0133" y="4700307"/>
            <a:ext cx="3792504" cy="90818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100B833-2A1A-DCB8-AE4F-9C325F20F8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0133" y="5608491"/>
            <a:ext cx="3792504" cy="983242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6AB5CCD-F52B-0B1D-7949-3BCC1AF175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3267" y="5622111"/>
            <a:ext cx="3968747" cy="87798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7CE8173-BA29-3476-5209-6ED4AE14188A}"/>
              </a:ext>
            </a:extLst>
          </p:cNvPr>
          <p:cNvSpPr txBox="1"/>
          <p:nvPr/>
        </p:nvSpPr>
        <p:spPr>
          <a:xfrm>
            <a:off x="700746" y="5106009"/>
            <a:ext cx="5126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Пример вывода при значении 2ого аргумента - 1</a:t>
            </a:r>
          </a:p>
        </p:txBody>
      </p:sp>
    </p:spTree>
    <p:extLst>
      <p:ext uri="{BB962C8B-B14F-4D97-AF65-F5344CB8AC3E}">
        <p14:creationId xmlns:p14="http://schemas.microsoft.com/office/powerpoint/2010/main" val="32648612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38DB3-17A1-46C3-B73A-8D84BB24C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579" y="2740578"/>
            <a:ext cx="8940842" cy="1072044"/>
          </a:xfrm>
        </p:spPr>
        <p:txBody>
          <a:bodyPr>
            <a:noAutofit/>
          </a:bodyPr>
          <a:lstStyle/>
          <a:p>
            <a:pPr algn="ctr"/>
            <a:r>
              <a:rPr lang="ru-RU" sz="6600" dirty="0">
                <a:solidFill>
                  <a:schemeClr val="bg1"/>
                </a:solidFill>
              </a:rPr>
              <a:t>Спасибо за внимание!</a:t>
            </a:r>
          </a:p>
        </p:txBody>
      </p:sp>
      <p:sp>
        <p:nvSpPr>
          <p:cNvPr id="32" name="AutoShape 4">
            <a:extLst>
              <a:ext uri="{FF2B5EF4-FFF2-40B4-BE49-F238E27FC236}">
                <a16:creationId xmlns:a16="http://schemas.microsoft.com/office/drawing/2014/main" id="{72BAB26E-B0E1-5043-B2EF-111E0CEEB0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8842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47</Words>
  <Application>Microsoft Office PowerPoint</Application>
  <PresentationFormat>Широкоэкранный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Функция нахождения простого числа </vt:lpstr>
      <vt:lpstr>Наша команда</vt:lpstr>
      <vt:lpstr>Функция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Яковенко Сергей Сергеевич</cp:lastModifiedBy>
  <cp:revision>3</cp:revision>
  <dcterms:created xsi:type="dcterms:W3CDTF">2021-10-25T10:59:34Z</dcterms:created>
  <dcterms:modified xsi:type="dcterms:W3CDTF">2023-10-12T23:09:10Z</dcterms:modified>
</cp:coreProperties>
</file>